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6" r:id="rId1"/>
  </p:sldMasterIdLst>
  <p:notesMasterIdLst>
    <p:notesMasterId r:id="rId7"/>
  </p:notesMasterIdLst>
  <p:handoutMasterIdLst>
    <p:handoutMasterId r:id="rId8"/>
  </p:handoutMasterIdLst>
  <p:sldIdLst>
    <p:sldId id="299" r:id="rId2"/>
    <p:sldId id="363" r:id="rId3"/>
    <p:sldId id="361" r:id="rId4"/>
    <p:sldId id="362" r:id="rId5"/>
    <p:sldId id="297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B3C9988-0FA3-4FDA-8CF8-6EC4122CC3FA}">
          <p14:sldIdLst>
            <p14:sldId id="299"/>
            <p14:sldId id="363"/>
            <p14:sldId id="361"/>
            <p14:sldId id="362"/>
            <p14:sldId id="297"/>
          </p14:sldIdLst>
        </p14:section>
        <p14:section name="Untitled Section" id="{B29E1A74-2564-40EB-B81A-FCEAD7BB936C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6" autoAdjust="0"/>
    <p:restoredTop sz="93344" autoAdjust="0"/>
  </p:normalViewPr>
  <p:slideViewPr>
    <p:cSldViewPr>
      <p:cViewPr>
        <p:scale>
          <a:sx n="102" d="100"/>
          <a:sy n="102" d="100"/>
        </p:scale>
        <p:origin x="-902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B89D6B4-0D47-4822-B6AF-613D28496D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336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0094D08-E284-4D82-BE5E-E36F61CB5E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679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9F07578-2D58-47FB-B740-489FB8754BF3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9E6CFB1-CC25-487B-8CB1-1B4A64E0D640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D757-F470-40A9-810E-5C1A034260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04A2AA-CAF1-4010-8411-551556D631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183EF-DA95-4663-A4EC-046BDBACB8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DF31C-3865-4B1E-807E-DAE277B4BA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0CB2CE-6DE1-4313-BFB4-060F76E879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1699F-9C72-4D43-9B68-763448BA7B6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B88F18-D680-491E-9871-DCA3F540C17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AB2951-A4DC-4FC6-BBB4-FA09D55E0C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E0A30-DC87-4136-B2AB-9E9F854303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49CA9-3463-4451-A099-6E83541242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F78DD5-61D4-4417-A2A1-2221A933D9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6045357-FA01-40FB-AF52-2697D31AAD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unypoly.edu/academics/cgam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Ei2wtPpZlAfnQR0QTaL8gaxyTONvhSatL8-e0ZUH-wE" TargetMode="External"/><Relationship Id="rId2" Type="http://schemas.openxmlformats.org/officeDocument/2006/relationships/hyperlink" Target="https://drive.google.com/open?id=0B34urvl8rWPXNDI4VVdIb2FiNU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ive.google.com/open?id=17dLoXyPrnl3hGgScp0KQ7zz2-u3-5Ko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CGAM and 3d Printing</a:t>
            </a:r>
            <a:endParaRPr lang="en-US" sz="32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074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BF79BC3-C5B4-474B-8327-0376EF69DC82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CGAM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https://sunypoly.edu/academics/cgam.html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DF31C-3865-4B1E-807E-DAE277B4BA2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CGAM-Must pass safety quiz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>
                <a:hlinkClick r:id="rId2"/>
              </a:rPr>
              <a:t/>
            </a:r>
            <a:br>
              <a:rPr lang="en-US" dirty="0">
                <a:hlinkClick r:id="rId2"/>
              </a:rPr>
            </a:br>
            <a:r>
              <a:rPr lang="en-US" dirty="0">
                <a:hlinkClick r:id="rId2"/>
              </a:rPr>
              <a:t>https://drive.google.com/open?id=0B34urvl8rWPXNDI4VVdIb2FiNUk</a:t>
            </a:r>
            <a:r>
              <a:rPr lang="en-US" dirty="0"/>
              <a:t>    Video</a:t>
            </a:r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>
                <a:hlinkClick r:id="rId3"/>
              </a:rPr>
              <a:t>https://drive.google.com/open?id=1Ei2wtPpZlAfnQR0QTaL8gaxyTONvhSatL8-e0ZUH-wE</a:t>
            </a:r>
            <a:r>
              <a:rPr lang="en-US" dirty="0"/>
              <a:t>     Quiz</a:t>
            </a:r>
          </a:p>
          <a:p>
            <a:pPr marL="11430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>
                <a:hlinkClick r:id="rId4"/>
              </a:rPr>
              <a:t>https://drive.google.com/open?id=17dLoXyPrnl3hGgScp0KQ7zz2-u3-5Kom</a:t>
            </a:r>
            <a:r>
              <a:rPr lang="en-US" dirty="0"/>
              <a:t>      Handbook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DF31C-3865-4B1E-807E-DAE277B4BA2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11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SolidWorks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Benjamin Shaw (currently taking the course)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1.5” and ¼” w/ your initials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DF31C-3865-4B1E-807E-DAE277B4BA2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82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3d Printing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14300" indent="0" eaLnBrk="1" hangingPunct="1"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A12E14B-3271-49EC-B8D7-520FC6AF344F}" type="slidenum">
              <a:rPr lang="en-US" smtClean="0"/>
              <a:pPr/>
              <a:t>5</a:t>
            </a:fld>
            <a:endParaRPr lang="en-US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267200"/>
            <a:ext cx="7981950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5800" y="1600200"/>
            <a:ext cx="6096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Fall 2021 Hours:</a:t>
            </a:r>
          </a:p>
          <a:p>
            <a:r>
              <a:rPr lang="en-US" dirty="0" smtClean="0"/>
              <a:t>Mon</a:t>
            </a:r>
            <a:r>
              <a:rPr lang="en-US" dirty="0"/>
              <a:t>. 8:00-10:30</a:t>
            </a:r>
          </a:p>
          <a:p>
            <a:r>
              <a:rPr lang="en-US" dirty="0"/>
              <a:t>Tues. 8:00-10:00</a:t>
            </a:r>
          </a:p>
          <a:p>
            <a:r>
              <a:rPr lang="en-US" dirty="0"/>
              <a:t>          12:00-4:00</a:t>
            </a:r>
          </a:p>
          <a:p>
            <a:r>
              <a:rPr lang="en-US" dirty="0"/>
              <a:t>Wed. 8:00-10:30</a:t>
            </a:r>
          </a:p>
          <a:p>
            <a:r>
              <a:rPr lang="en-US" dirty="0"/>
              <a:t>          2:30-3:30</a:t>
            </a:r>
          </a:p>
          <a:p>
            <a:r>
              <a:rPr lang="en-US" dirty="0"/>
              <a:t>Thurs. 8:00-10:00</a:t>
            </a:r>
          </a:p>
          <a:p>
            <a:r>
              <a:rPr lang="en-US" dirty="0"/>
              <a:t>            12:00-4:00</a:t>
            </a:r>
          </a:p>
          <a:p>
            <a:r>
              <a:rPr lang="en-US" dirty="0"/>
              <a:t>Fri.  1:00-3:00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1620</TotalTime>
  <Words>49</Words>
  <Application>Microsoft Office PowerPoint</Application>
  <PresentationFormat>On-screen Show (4:3)</PresentationFormat>
  <Paragraphs>34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CGAM and 3d Printing</vt:lpstr>
      <vt:lpstr>CGAM</vt:lpstr>
      <vt:lpstr>CGAM-Must pass safety quiz</vt:lpstr>
      <vt:lpstr>SolidWorks</vt:lpstr>
      <vt:lpstr>3d Printing</vt:lpstr>
    </vt:vector>
  </TitlesOfParts>
  <Company>SUNY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Interchanges</dc:title>
  <dc:creator>Jayne Baran</dc:creator>
  <cp:lastModifiedBy>technician</cp:lastModifiedBy>
  <cp:revision>141</cp:revision>
  <dcterms:created xsi:type="dcterms:W3CDTF">2002-10-04T19:39:32Z</dcterms:created>
  <dcterms:modified xsi:type="dcterms:W3CDTF">2021-10-27T17:19:52Z</dcterms:modified>
</cp:coreProperties>
</file>