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6"/>
  </p:notesMasterIdLst>
  <p:handoutMasterIdLst>
    <p:handoutMasterId r:id="rId7"/>
  </p:handoutMasterIdLst>
  <p:sldIdLst>
    <p:sldId id="299" r:id="rId2"/>
    <p:sldId id="285" r:id="rId3"/>
    <p:sldId id="362" r:id="rId4"/>
    <p:sldId id="377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26" autoAdjust="0"/>
    <p:restoredTop sz="93344" autoAdjust="0"/>
  </p:normalViewPr>
  <p:slideViewPr>
    <p:cSldViewPr>
      <p:cViewPr varScale="1">
        <p:scale>
          <a:sx n="82" d="100"/>
          <a:sy n="82" d="100"/>
        </p:scale>
        <p:origin x="-498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98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98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61703B5B-51A6-4DA2-BED5-0D3E70E502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7337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60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415C8D44-F32C-4893-BC45-8EB53CB6DB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6463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A45FB439-BB5A-4C14-8F84-8B2C1A8E4EC4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2BA2E99F-E136-43C6-BDFE-B16827AC8AD0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1E91FA2C-E632-4420-B551-55089CAB2EA5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pitchFamily="18" charset="0"/>
            </a:endParaRPr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6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8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9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</p:grpSp>
      <p:sp>
        <p:nvSpPr>
          <p:cNvPr id="17408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408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>
                <a:latin typeface="Arial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 b="1"/>
            </a:lvl1pPr>
          </a:lstStyle>
          <a:p>
            <a:pPr>
              <a:defRPr/>
            </a:pPr>
            <a:fld id="{045193B6-9B2E-4018-BB5B-A77A5E8E26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4955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06B0DF-E1EB-4A31-B9D2-65ED8FE9BE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412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0"/>
            <a:ext cx="2057400" cy="5597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33400"/>
            <a:ext cx="6019800" cy="5597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ED507E-2E2C-4DED-B64A-32FACD70A2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7074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828800"/>
            <a:ext cx="4038600" cy="4302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828800"/>
            <a:ext cx="4038600" cy="4302125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C96AEA-20B1-4791-972A-4AAAC64EBB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935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B45454-2780-45E0-ABB0-BFE45B59A2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434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FD6E69-8B18-4F65-B085-49D85FA3AF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058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403860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03860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E94435-07B1-4BDA-87EC-748646E537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248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077D8F-7C13-4737-B7BA-9A25DE7A02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118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5C125C-D306-4173-B3DE-21D59BAF89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105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FB116B-090B-44E8-8C7C-1A5B96D99F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549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381FC8-C18B-4BF4-BAF0-E428D05F60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233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1B5359-923E-4BA5-B27C-B95D886451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417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5334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28800"/>
            <a:ext cx="8229600" cy="430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7306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167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306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306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>
              <a:defRPr/>
            </a:pPr>
            <a:fld id="{CD16366E-7973-4270-ABFF-A37559D8A7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1" name="Group 7"/>
          <p:cNvGrpSpPr>
            <a:grpSpLocks/>
          </p:cNvGrpSpPr>
          <p:nvPr/>
        </p:nvGrpSpPr>
        <p:grpSpPr bwMode="auto">
          <a:xfrm>
            <a:off x="279400" y="152400"/>
            <a:ext cx="8686800" cy="1600200"/>
            <a:chOff x="176" y="96"/>
            <a:chExt cx="5472" cy="1008"/>
          </a:xfrm>
        </p:grpSpPr>
        <p:sp>
          <p:nvSpPr>
            <p:cNvPr id="1032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3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34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35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36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  <p:sldLayoutId id="2147483734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7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5E062E89-97B2-47DA-94C6-B038853005E2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CTC/MTC 101 </a:t>
            </a:r>
            <a:br>
              <a:rPr lang="en-US" sz="4000" dirty="0" smtClean="0"/>
            </a:br>
            <a:r>
              <a:rPr lang="en-US" sz="4000" dirty="0" smtClean="0"/>
              <a:t>Excel Basics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51B8D5FB-42ED-4F5C-9C92-23C923AD181E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Objectives 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Create and save a new worksheet</a:t>
            </a:r>
          </a:p>
          <a:p>
            <a:pPr eaLnBrk="1" hangingPunct="1"/>
            <a:r>
              <a:rPr lang="en-US" dirty="0" smtClean="0"/>
              <a:t>Open and edit an existing worksheet</a:t>
            </a:r>
          </a:p>
          <a:p>
            <a:pPr eaLnBrk="1" hangingPunct="1"/>
            <a:r>
              <a:rPr lang="en-US" dirty="0" smtClean="0"/>
              <a:t>Place numbers, text, formulas and functions in a cell</a:t>
            </a:r>
          </a:p>
          <a:p>
            <a:pPr eaLnBrk="1" hangingPunct="1"/>
            <a:r>
              <a:rPr lang="en-US" dirty="0" smtClean="0"/>
              <a:t>Copy and paste to different </a:t>
            </a:r>
            <a:r>
              <a:rPr lang="en-US" dirty="0" smtClean="0"/>
              <a:t>cells</a:t>
            </a:r>
          </a:p>
          <a:p>
            <a:pPr eaLnBrk="1" hangingPunct="1"/>
            <a:r>
              <a:rPr lang="en-US" dirty="0" smtClean="0"/>
              <a:t>Using Sheet Tabs</a:t>
            </a:r>
            <a:endParaRPr lang="en-US" dirty="0" smtClean="0"/>
          </a:p>
          <a:p>
            <a:pPr eaLnBrk="1" hangingPunct="1"/>
            <a:r>
              <a:rPr lang="en-US" dirty="0" smtClean="0"/>
              <a:t>Create a graph</a:t>
            </a:r>
          </a:p>
          <a:p>
            <a:pPr eaLnBrk="1" hangingPunct="1"/>
            <a:r>
              <a:rPr lang="en-US" dirty="0" smtClean="0"/>
              <a:t>Preview and print a worksheet</a:t>
            </a:r>
          </a:p>
          <a:p>
            <a:pPr eaLnBrk="1" hangingPunct="1">
              <a:buFont typeface="Wingdings" pitchFamily="2" charset="2"/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A4C8B0FB-A7FC-4437-8D9C-33B5C80406C2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What is a Spreadsheet?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Rectangular Grid (rows/columns of cells)</a:t>
            </a:r>
          </a:p>
          <a:p>
            <a:pPr eaLnBrk="1" hangingPunct="1"/>
            <a:r>
              <a:rPr lang="en-US" dirty="0" smtClean="0"/>
              <a:t>Cell-numbers, text, equations</a:t>
            </a:r>
          </a:p>
          <a:p>
            <a:pPr eaLnBrk="1" hangingPunct="1"/>
            <a:r>
              <a:rPr lang="en-US" dirty="0" smtClean="0"/>
              <a:t>Many predefined equations (functions)</a:t>
            </a:r>
          </a:p>
          <a:p>
            <a:pPr eaLnBrk="1" hangingPunct="1"/>
            <a:r>
              <a:rPr lang="en-US" dirty="0" smtClean="0"/>
              <a:t>Graphics capabilities</a:t>
            </a:r>
          </a:p>
          <a:p>
            <a:pPr eaLnBrk="1" hangingPunct="1"/>
            <a:r>
              <a:rPr lang="en-US" dirty="0" smtClean="0"/>
              <a:t>Very useful for solving problems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Homework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Recreate the Linear Breakeven Template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Pixel</Template>
  <TotalTime>3382</TotalTime>
  <Words>87</Words>
  <Application>Microsoft Office PowerPoint</Application>
  <PresentationFormat>On-screen Show (4:3)</PresentationFormat>
  <Paragraphs>25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Quadrant</vt:lpstr>
      <vt:lpstr>CTC/MTC 101  Excel Basics</vt:lpstr>
      <vt:lpstr>Objectives </vt:lpstr>
      <vt:lpstr>What is a Spreadsheet?</vt:lpstr>
      <vt:lpstr>Homework</vt:lpstr>
    </vt:vector>
  </TitlesOfParts>
  <Company>SUNY TECH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Interchanges</dc:title>
  <dc:creator>Jayne Baran</dc:creator>
  <cp:lastModifiedBy>barans</cp:lastModifiedBy>
  <cp:revision>140</cp:revision>
  <dcterms:created xsi:type="dcterms:W3CDTF">2002-10-04T19:39:32Z</dcterms:created>
  <dcterms:modified xsi:type="dcterms:W3CDTF">2012-02-28T20:07:10Z</dcterms:modified>
</cp:coreProperties>
</file>