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2" r:id="rId1"/>
  </p:sldMasterIdLst>
  <p:notesMasterIdLst>
    <p:notesMasterId r:id="rId5"/>
  </p:notesMasterIdLst>
  <p:sldIdLst>
    <p:sldId id="329" r:id="rId2"/>
    <p:sldId id="348" r:id="rId3"/>
    <p:sldId id="349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99" autoAdjust="0"/>
    <p:restoredTop sz="94576" autoAdjust="0"/>
  </p:normalViewPr>
  <p:slideViewPr>
    <p:cSldViewPr>
      <p:cViewPr varScale="1">
        <p:scale>
          <a:sx n="83" d="100"/>
          <a:sy n="83" d="100"/>
        </p:scale>
        <p:origin x="-66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2C2038C-3DED-47D2-9D16-EA525E17C8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364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DD787EAA-5AE4-4465-A99D-2413AE0B8BEC}" type="slidenum">
              <a:rPr lang="en-US" smtClean="0">
                <a:latin typeface="Arial" charset="0"/>
              </a:rPr>
              <a:pPr/>
              <a:t>1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8C945E1A-00C1-440A-B7BB-98D27AC60445}" type="slidenum">
              <a:rPr lang="en-US" smtClean="0">
                <a:latin typeface="Arial" charset="0"/>
              </a:rPr>
              <a:pPr/>
              <a:t>2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C2038C-3DED-47D2-9D16-EA525E17C80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836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6FE2F-C419-40BD-A762-0EA279F5D5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5922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5E0A9-1F59-41EE-9EB5-DEFF33CB7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96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3A390-F5FB-4353-8914-194008D798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89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73F17-910A-4AA6-BB80-C83EAF4514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3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58A3A-9D0E-48BA-8C03-37C9954955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327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381E2-DCEA-454C-99A4-F50565D4BF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935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C4A8B-6770-4299-B51E-3093BA4053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372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C1F54-F20F-4F50-B7C6-FEFBDC0795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01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D80C7-1197-4F60-820F-1AF7BEA4B9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88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7A899-9E42-495E-9B60-1DE40D60A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902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889BF-E55F-41A1-9F05-D1157F4A9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11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0B8FBA7-369C-4E1A-BF8F-23A490076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57" r:id="rId2"/>
    <p:sldLayoutId id="2147483966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7" r:id="rId9"/>
    <p:sldLayoutId id="2147483963" r:id="rId10"/>
    <p:sldLayoutId id="214748396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dirty="0" smtClean="0">
                <a:solidFill>
                  <a:srgbClr val="7B9899"/>
                </a:solidFill>
              </a:rPr>
              <a:t>Excel: Data Analysis</a:t>
            </a:r>
          </a:p>
        </p:txBody>
      </p:sp>
      <p:sp>
        <p:nvSpPr>
          <p:cNvPr id="5123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Trendlines</a:t>
            </a:r>
            <a:r>
              <a:rPr lang="en-US" dirty="0" smtClean="0"/>
              <a:t> (Linear)</a:t>
            </a:r>
          </a:p>
          <a:p>
            <a:pPr eaLnBrk="1" hangingPunct="1"/>
            <a:endParaRPr lang="en-US" dirty="0"/>
          </a:p>
          <a:p>
            <a:pPr lvl="1" eaLnBrk="1" hangingPunct="1"/>
            <a:r>
              <a:rPr lang="en-US" dirty="0" smtClean="0"/>
              <a:t>Application- Yield Strength of Materials (</a:t>
            </a:r>
            <a:r>
              <a:rPr lang="en-US" dirty="0" err="1" smtClean="0"/>
              <a:t>pg</a:t>
            </a:r>
            <a:r>
              <a:rPr lang="en-US" dirty="0" smtClean="0"/>
              <a:t> 257)</a:t>
            </a:r>
          </a:p>
        </p:txBody>
      </p:sp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25390-662A-4185-B173-0369DBE08F79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Homework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dirty="0" err="1" smtClean="0"/>
              <a:t>Ch</a:t>
            </a:r>
            <a:r>
              <a:rPr lang="en-US" dirty="0" smtClean="0"/>
              <a:t> 5: Problems 3 and 10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2BD2B3-60E4-42CF-ADEC-B4175AF5F748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Microstation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Reference Files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573F17-910A-4AA6-BB80-C83EAF45147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4115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1736</TotalTime>
  <Words>34</Words>
  <Application>Microsoft Office PowerPoint</Application>
  <PresentationFormat>On-screen Show (4:3)</PresentationFormat>
  <Paragraphs>18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Excel: Data Analysis</vt:lpstr>
      <vt:lpstr>Homework</vt:lpstr>
      <vt:lpstr>Microstation</vt:lpstr>
    </vt:vector>
  </TitlesOfParts>
  <Company>SUNY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Interchanges</dc:title>
  <dc:creator>Jayne Baran</dc:creator>
  <cp:lastModifiedBy>barans</cp:lastModifiedBy>
  <cp:revision>153</cp:revision>
  <dcterms:created xsi:type="dcterms:W3CDTF">2002-10-04T19:39:32Z</dcterms:created>
  <dcterms:modified xsi:type="dcterms:W3CDTF">2012-04-11T16:31:05Z</dcterms:modified>
</cp:coreProperties>
</file>