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99" r:id="rId2"/>
    <p:sldId id="285" r:id="rId3"/>
    <p:sldId id="362" r:id="rId4"/>
    <p:sldId id="363" r:id="rId5"/>
    <p:sldId id="364" r:id="rId6"/>
    <p:sldId id="365" r:id="rId7"/>
    <p:sldId id="36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3344" autoAdjust="0"/>
  </p:normalViewPr>
  <p:slideViewPr>
    <p:cSldViewPr>
      <p:cViewPr varScale="1">
        <p:scale>
          <a:sx n="95" d="100"/>
          <a:sy n="95" d="100"/>
        </p:scale>
        <p:origin x="-1109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703B5B-51A6-4DA2-BED5-0D3E70E50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33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5C8D44-F32C-4893-BC45-8EB53CB6D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46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5FB439-BB5A-4C14-8F84-8B2C1A8E4EC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2E99F-E136-43C6-BDFE-B16827AC8AD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E91FA2C-E632-4420-B551-55089CAB2EA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74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045193B6-9B2E-4018-BB5B-A77A5E8E2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9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B0DF-E1EB-4A31-B9D2-65ED8FE9B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1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507E-2E2C-4DED-B64A-32FACD70A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0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96AEA-20B1-4791-972A-4AAAC64EB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3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45454-2780-45E0-ABB0-BFE45B59A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3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D6E69-8B18-4F65-B085-49D85FA3A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5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94435-07B1-4BDA-87EC-748646E53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77D8F-7C13-4737-B7BA-9A25DE7A0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1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C125C-D306-4173-B3DE-21D59BAF8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0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B116B-090B-44E8-8C7C-1A5B96D99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4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81FC8-C18B-4BF4-BAF0-E428D05F6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3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B5359-923E-4BA5-B27C-B95D88645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1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D16366E-7973-4270-ABFF-A37559D8A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062E89-97B2-47DA-94C6-B038853005E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CTC/MTC 101 </a:t>
            </a:r>
            <a:br>
              <a:rPr lang="en-US" sz="4000" dirty="0" smtClean="0"/>
            </a:br>
            <a:r>
              <a:rPr lang="en-US" sz="4000" dirty="0" smtClean="0"/>
              <a:t>Excel Intro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B8D5FB-42ED-4F5C-9C92-23C923AD181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Create and save a new worksheet</a:t>
            </a:r>
          </a:p>
          <a:p>
            <a:pPr eaLnBrk="1" hangingPunct="1"/>
            <a:r>
              <a:rPr lang="en-US" dirty="0" smtClean="0"/>
              <a:t>Open and edit an existing worksheet</a:t>
            </a:r>
          </a:p>
          <a:p>
            <a:pPr eaLnBrk="1" hangingPunct="1"/>
            <a:r>
              <a:rPr lang="en-US" dirty="0" smtClean="0"/>
              <a:t>Cell Names</a:t>
            </a:r>
          </a:p>
          <a:p>
            <a:pPr eaLnBrk="1" hangingPunct="1"/>
            <a:r>
              <a:rPr lang="en-US" dirty="0" smtClean="0"/>
              <a:t>Labels/Numbers/Formulas</a:t>
            </a:r>
            <a:endParaRPr lang="en-US" dirty="0"/>
          </a:p>
          <a:p>
            <a:pPr eaLnBrk="1" hangingPunct="1"/>
            <a:r>
              <a:rPr lang="en-US" dirty="0" smtClean="0"/>
              <a:t>Copy </a:t>
            </a:r>
            <a:r>
              <a:rPr lang="en-US" dirty="0" smtClean="0"/>
              <a:t>and paste to different </a:t>
            </a:r>
            <a:r>
              <a:rPr lang="en-US" dirty="0" smtClean="0"/>
              <a:t>cells</a:t>
            </a:r>
          </a:p>
          <a:p>
            <a:pPr eaLnBrk="1" hangingPunct="1"/>
            <a:r>
              <a:rPr lang="en-US" dirty="0" smtClean="0"/>
              <a:t>Formulas</a:t>
            </a:r>
            <a:endParaRPr lang="en-US" dirty="0" smtClean="0"/>
          </a:p>
          <a:p>
            <a:pPr eaLnBrk="1" hangingPunct="1"/>
            <a:r>
              <a:rPr lang="en-US" dirty="0" smtClean="0"/>
              <a:t>Workbook/Worksheets</a:t>
            </a:r>
            <a:endParaRPr lang="en-US" dirty="0" smtClean="0"/>
          </a:p>
          <a:p>
            <a:pPr eaLnBrk="1" hangingPunct="1"/>
            <a:r>
              <a:rPr lang="en-US" dirty="0" smtClean="0"/>
              <a:t>Preview and print a worksheet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C8B0FB-A7FC-4437-8D9C-33B5C80406C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Spreadsheet?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Rectangular Grid (rows/columns of cells)</a:t>
            </a:r>
          </a:p>
          <a:p>
            <a:pPr eaLnBrk="1" hangingPunct="1"/>
            <a:r>
              <a:rPr lang="en-US" dirty="0" smtClean="0"/>
              <a:t>Cell-numbers, text, equations</a:t>
            </a:r>
          </a:p>
          <a:p>
            <a:pPr eaLnBrk="1" hangingPunct="1"/>
            <a:r>
              <a:rPr lang="en-US" dirty="0" smtClean="0"/>
              <a:t>Many predefined equations (functions)</a:t>
            </a:r>
          </a:p>
          <a:p>
            <a:pPr eaLnBrk="1" hangingPunct="1"/>
            <a:r>
              <a:rPr lang="en-US" dirty="0" smtClean="0"/>
              <a:t>Graphics capabilities</a:t>
            </a:r>
          </a:p>
          <a:p>
            <a:pPr eaLnBrk="1" hangingPunct="1"/>
            <a:r>
              <a:rPr lang="en-US" dirty="0" smtClean="0"/>
              <a:t>Very useful for solving problems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Cells have addresses (B3 or D24)</a:t>
            </a:r>
          </a:p>
          <a:p>
            <a:r>
              <a:rPr lang="en-US" dirty="0" smtClean="0"/>
              <a:t>Cells can contain:</a:t>
            </a:r>
          </a:p>
          <a:p>
            <a:pPr lvl="1"/>
            <a:r>
              <a:rPr lang="en-US" dirty="0" smtClean="0"/>
              <a:t>Labels-Text (type text)</a:t>
            </a:r>
          </a:p>
          <a:p>
            <a:pPr lvl="1"/>
            <a:r>
              <a:rPr lang="en-US" dirty="0" smtClean="0"/>
              <a:t>Values-Number (type a number)</a:t>
            </a:r>
          </a:p>
          <a:p>
            <a:pPr lvl="1"/>
            <a:r>
              <a:rPr lang="en-US" dirty="0" smtClean="0"/>
              <a:t>Formula-Equations (type =)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45454-2780-45E0-ABB0-BFE45B59A24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4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and Absolute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 (when you copy the address changes—example B4)</a:t>
            </a:r>
          </a:p>
          <a:p>
            <a:r>
              <a:rPr lang="en-US" dirty="0" smtClean="0"/>
              <a:t>Absolute (when you copy the cell stays the same-----example $B$4)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45454-2780-45E0-ABB0-BFE45B59A24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4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Category (number, text?)</a:t>
            </a:r>
          </a:p>
          <a:p>
            <a:r>
              <a:rPr lang="en-US" dirty="0" smtClean="0"/>
              <a:t>Color</a:t>
            </a:r>
          </a:p>
          <a:p>
            <a:r>
              <a:rPr lang="en-US" dirty="0" smtClean="0"/>
              <a:t>Alignment </a:t>
            </a:r>
          </a:p>
          <a:p>
            <a:r>
              <a:rPr lang="en-US" dirty="0" smtClean="0"/>
              <a:t>Font </a:t>
            </a:r>
          </a:p>
          <a:p>
            <a:r>
              <a:rPr lang="en-US" dirty="0" smtClean="0"/>
              <a:t>Border</a:t>
            </a:r>
          </a:p>
          <a:p>
            <a:r>
              <a:rPr lang="en-US" dirty="0" smtClean="0"/>
              <a:t>Fill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45454-2780-45E0-ABB0-BFE45B59A24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1.1 and 1.2 in class </a:t>
            </a:r>
          </a:p>
          <a:p>
            <a:endParaRPr lang="en-US" dirty="0"/>
          </a:p>
          <a:p>
            <a:r>
              <a:rPr lang="en-US" dirty="0" smtClean="0"/>
              <a:t>Problems 1.3, 1.4 and 1.5 due on Blackboard next Tuesday on blackboard.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(</a:t>
            </a:r>
            <a:r>
              <a:rPr lang="en-US" dirty="0" smtClean="0"/>
              <a:t>for problem 1.4 add LED light as a third </a:t>
            </a:r>
            <a:r>
              <a:rPr lang="en-US" smtClean="0"/>
              <a:t>bulb type)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45454-2780-45E0-ABB0-BFE45B59A24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3679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3528</TotalTime>
  <Words>179</Words>
  <Application>Microsoft Office PowerPoint</Application>
  <PresentationFormat>On-screen Show (4:3)</PresentationFormat>
  <Paragraphs>49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Quadrant</vt:lpstr>
      <vt:lpstr>CTC/MTC 101  Excel Intro</vt:lpstr>
      <vt:lpstr>Objectives </vt:lpstr>
      <vt:lpstr>What is a Spreadsheet?</vt:lpstr>
      <vt:lpstr>Cells</vt:lpstr>
      <vt:lpstr>Relative and Absolute Addressing</vt:lpstr>
      <vt:lpstr>Format Cell</vt:lpstr>
      <vt:lpstr>Excel Problems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technician</cp:lastModifiedBy>
  <cp:revision>147</cp:revision>
  <dcterms:created xsi:type="dcterms:W3CDTF">2002-10-04T19:39:32Z</dcterms:created>
  <dcterms:modified xsi:type="dcterms:W3CDTF">2018-08-16T15:55:24Z</dcterms:modified>
</cp:coreProperties>
</file>