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80" r:id="rId5"/>
  </p:sldMasterIdLst>
  <p:notesMasterIdLst>
    <p:notesMasterId r:id="rId20"/>
  </p:notesMasterIdLst>
  <p:handoutMasterIdLst>
    <p:handoutMasterId r:id="rId21"/>
  </p:handoutMasterIdLst>
  <p:sldIdLst>
    <p:sldId id="2134806585" r:id="rId6"/>
    <p:sldId id="2134806586" r:id="rId7"/>
    <p:sldId id="2134806597" r:id="rId8"/>
    <p:sldId id="2134806588" r:id="rId9"/>
    <p:sldId id="258" r:id="rId10"/>
    <p:sldId id="2134806599" r:id="rId11"/>
    <p:sldId id="2134806635" r:id="rId12"/>
    <p:sldId id="2134806636" r:id="rId13"/>
    <p:sldId id="544" r:id="rId14"/>
    <p:sldId id="2134806637" r:id="rId15"/>
    <p:sldId id="2134806638" r:id="rId16"/>
    <p:sldId id="2134806639" r:id="rId17"/>
    <p:sldId id="545" r:id="rId18"/>
    <p:sldId id="2134806598" r:id="rId19"/>
  </p:sldIdLst>
  <p:sldSz cx="13817600" cy="7772400"/>
  <p:notesSz cx="13258800" cy="239252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351B62-F149-5FB2-66C0-B1041287AA78}" name="Karine Boivin" initials="KB" userId="a14f3087d13897a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ivin, Karine (Québec)" initials="BK(" lastIdx="35" clrIdx="0">
    <p:extLst>
      <p:ext uri="{19B8F6BF-5375-455C-9EA6-DF929625EA0E}">
        <p15:presenceInfo xmlns:p15="http://schemas.microsoft.com/office/powerpoint/2012/main" userId="S::Boivin.Karine@rcgt.com::120dbfef-8623-4821-a99a-ed2a328a19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01"/>
    <a:srgbClr val="E6F0F3"/>
    <a:srgbClr val="0080C3"/>
    <a:srgbClr val="27B4D2"/>
    <a:srgbClr val="3F4041"/>
    <a:srgbClr val="FBBF97"/>
    <a:srgbClr val="EC6408"/>
    <a:srgbClr val="B5E7F1"/>
    <a:srgbClr val="EECAB8"/>
    <a:srgbClr val="76717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87142" autoAdjust="0"/>
  </p:normalViewPr>
  <p:slideViewPr>
    <p:cSldViewPr snapToGrid="0">
      <p:cViewPr varScale="1">
        <p:scale>
          <a:sx n="101" d="100"/>
          <a:sy n="101" d="100"/>
        </p:scale>
        <p:origin x="312" y="10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32" d="100"/>
          <a:sy n="32" d="100"/>
        </p:scale>
        <p:origin x="4326" y="1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7336CB"/>
            </a:solidFill>
            <a:ln>
              <a:noFill/>
            </a:ln>
          </c:spPr>
          <c:dPt>
            <c:idx val="0"/>
            <c:bubble3D val="0"/>
            <c:spPr>
              <a:solidFill>
                <a:schemeClr val="tx2"/>
              </a:solidFill>
              <a:ln w="19050">
                <a:noFill/>
              </a:ln>
              <a:effectLst/>
            </c:spPr>
            <c:extLst>
              <c:ext xmlns:c16="http://schemas.microsoft.com/office/drawing/2014/chart" uri="{C3380CC4-5D6E-409C-BE32-E72D297353CC}">
                <c16:uniqueId val="{00000001-B340-4660-A458-C231AA36F3CA}"/>
              </c:ext>
            </c:extLst>
          </c:dPt>
          <c:dPt>
            <c:idx val="1"/>
            <c:bubble3D val="0"/>
            <c:spPr>
              <a:solidFill>
                <a:srgbClr val="79AFD5"/>
              </a:solidFill>
              <a:ln w="19050">
                <a:noFill/>
              </a:ln>
              <a:effectLst/>
            </c:spPr>
            <c:extLst>
              <c:ext xmlns:c16="http://schemas.microsoft.com/office/drawing/2014/chart" uri="{C3380CC4-5D6E-409C-BE32-E72D297353CC}">
                <c16:uniqueId val="{00000003-B340-4660-A458-C231AA36F3CA}"/>
              </c:ext>
            </c:extLst>
          </c:dPt>
          <c:dPt>
            <c:idx val="2"/>
            <c:bubble3D val="0"/>
            <c:spPr>
              <a:solidFill>
                <a:srgbClr val="B7D2DB"/>
              </a:solidFill>
              <a:ln w="19050">
                <a:noFill/>
              </a:ln>
              <a:effectLst/>
            </c:spPr>
            <c:extLst>
              <c:ext xmlns:c16="http://schemas.microsoft.com/office/drawing/2014/chart" uri="{C3380CC4-5D6E-409C-BE32-E72D297353CC}">
                <c16:uniqueId val="{00000005-B340-4660-A458-C231AA36F3CA}"/>
              </c:ext>
            </c:extLst>
          </c:dPt>
          <c:dLbls>
            <c:dLbl>
              <c:idx val="0"/>
              <c:layout>
                <c:manualLayout>
                  <c:x val="-2.2325629280903481E-3"/>
                  <c:y val="-1.908727257776454E-2"/>
                </c:manualLayout>
              </c:layout>
              <c:tx>
                <c:rich>
                  <a:bodyPr/>
                  <a:lstStyle/>
                  <a:p>
                    <a:r>
                      <a:rPr lang="en-US" dirty="0"/>
                      <a:t>40%</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40-4660-A458-C231AA36F3CA}"/>
                </c:ext>
              </c:extLst>
            </c:dLbl>
            <c:dLbl>
              <c:idx val="1"/>
              <c:layout>
                <c:manualLayout>
                  <c:x val="0.10225164951937557"/>
                  <c:y val="-0.12011825003585005"/>
                </c:manualLayout>
              </c:layout>
              <c:tx>
                <c:rich>
                  <a:bodyPr/>
                  <a:lstStyle/>
                  <a:p>
                    <a:r>
                      <a:rPr lang="en-US" dirty="0"/>
                      <a:t>36%</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40-4660-A458-C231AA36F3CA}"/>
                </c:ext>
              </c:extLst>
            </c:dLbl>
            <c:dLbl>
              <c:idx val="2"/>
              <c:tx>
                <c:rich>
                  <a:bodyPr/>
                  <a:lstStyle/>
                  <a:p>
                    <a:r>
                      <a:rPr lang="en-US" dirty="0"/>
                      <a:t>24%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40-4660-A458-C231AA36F3CA}"/>
                </c:ext>
              </c:extLst>
            </c:dLbl>
            <c:numFmt formatCode="0\ %"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Canada</c:v>
                </c:pt>
                <c:pt idx="1">
                  <c:v>France</c:v>
                </c:pt>
                <c:pt idx="2">
                  <c:v>États-Unis</c:v>
                </c:pt>
              </c:strCache>
            </c:strRef>
          </c:cat>
          <c:val>
            <c:numRef>
              <c:f>Sheet1!$B$2:$B$4</c:f>
              <c:numCache>
                <c:formatCode>0\ %</c:formatCode>
                <c:ptCount val="3"/>
                <c:pt idx="0">
                  <c:v>0.37</c:v>
                </c:pt>
                <c:pt idx="1">
                  <c:v>0.38</c:v>
                </c:pt>
                <c:pt idx="2">
                  <c:v>0.25</c:v>
                </c:pt>
              </c:numCache>
            </c:numRef>
          </c:val>
          <c:extLst>
            <c:ext xmlns:c16="http://schemas.microsoft.com/office/drawing/2014/chart" uri="{C3380CC4-5D6E-409C-BE32-E72D297353CC}">
              <c16:uniqueId val="{00000006-B340-4660-A458-C231AA36F3CA}"/>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9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3"/>
            </a:solidFill>
            <a:ln>
              <a:noFill/>
            </a:ln>
          </c:spPr>
          <c:dPt>
            <c:idx val="0"/>
            <c:bubble3D val="0"/>
            <c:spPr>
              <a:solidFill>
                <a:schemeClr val="accent3"/>
              </a:solidFill>
              <a:ln w="19050">
                <a:noFill/>
              </a:ln>
              <a:effectLst/>
            </c:spPr>
            <c:extLst>
              <c:ext xmlns:c16="http://schemas.microsoft.com/office/drawing/2014/chart" uri="{C3380CC4-5D6E-409C-BE32-E72D297353CC}">
                <c16:uniqueId val="{00000001-43FC-45D8-9239-85A372017104}"/>
              </c:ext>
            </c:extLst>
          </c:dPt>
          <c:dPt>
            <c:idx val="1"/>
            <c:bubble3D val="0"/>
            <c:spPr>
              <a:solidFill>
                <a:schemeClr val="accent4"/>
              </a:solidFill>
              <a:ln w="19050">
                <a:noFill/>
              </a:ln>
              <a:effectLst/>
            </c:spPr>
            <c:extLst>
              <c:ext xmlns:c16="http://schemas.microsoft.com/office/drawing/2014/chart" uri="{C3380CC4-5D6E-409C-BE32-E72D297353CC}">
                <c16:uniqueId val="{00000003-43FC-45D8-9239-85A372017104}"/>
              </c:ext>
            </c:extLst>
          </c:dPt>
          <c:dPt>
            <c:idx val="2"/>
            <c:bubble3D val="0"/>
            <c:spPr>
              <a:solidFill>
                <a:schemeClr val="accent5"/>
              </a:solidFill>
              <a:ln w="19050">
                <a:noFill/>
              </a:ln>
              <a:effectLst/>
            </c:spPr>
            <c:extLst>
              <c:ext xmlns:c16="http://schemas.microsoft.com/office/drawing/2014/chart" uri="{C3380CC4-5D6E-409C-BE32-E72D297353CC}">
                <c16:uniqueId val="{00000005-43FC-45D8-9239-85A372017104}"/>
              </c:ext>
            </c:extLst>
          </c:dPt>
          <c:dLbls>
            <c:dLbl>
              <c:idx val="0"/>
              <c:layout>
                <c:manualLayout>
                  <c:x val="-0.12958788357973786"/>
                  <c:y val="-7.9713535088162604E-2"/>
                </c:manualLayout>
              </c:layout>
              <c:tx>
                <c:rich>
                  <a:bodyPr/>
                  <a:lstStyle/>
                  <a:p>
                    <a:r>
                      <a:rPr lang="en-US" dirty="0"/>
                      <a:t>86%</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FC-45D8-9239-85A372017104}"/>
                </c:ext>
              </c:extLst>
            </c:dLbl>
            <c:dLbl>
              <c:idx val="1"/>
              <c:layout>
                <c:manualLayout>
                  <c:x val="9.3926198527595595E-2"/>
                  <c:y val="0.10870915335375968"/>
                </c:manualLayout>
              </c:layout>
              <c:tx>
                <c:rich>
                  <a:bodyPr/>
                  <a:lstStyle/>
                  <a:p>
                    <a:r>
                      <a:rPr lang="en-US" dirty="0"/>
                      <a:t>8%</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FC-45D8-9239-85A372017104}"/>
                </c:ext>
              </c:extLst>
            </c:dLbl>
            <c:dLbl>
              <c:idx val="2"/>
              <c:tx>
                <c:rich>
                  <a:bodyPr/>
                  <a:lstStyle/>
                  <a:p>
                    <a:r>
                      <a:rPr lang="en-US" dirty="0"/>
                      <a:t>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FC-45D8-9239-85A372017104}"/>
                </c:ext>
              </c:extLst>
            </c:dLbl>
            <c:numFmt formatCode="0\ %"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Éolien</c:v>
                </c:pt>
                <c:pt idx="1">
                  <c:v>Solaire</c:v>
                </c:pt>
                <c:pt idx="2">
                  <c:v>Hydro</c:v>
                </c:pt>
              </c:strCache>
            </c:strRef>
          </c:cat>
          <c:val>
            <c:numRef>
              <c:f>Sheet1!$B$2:$B$4</c:f>
              <c:numCache>
                <c:formatCode>0\ %</c:formatCode>
                <c:ptCount val="3"/>
                <c:pt idx="0">
                  <c:v>0.86</c:v>
                </c:pt>
                <c:pt idx="1">
                  <c:v>0.08</c:v>
                </c:pt>
                <c:pt idx="2">
                  <c:v>0.06</c:v>
                </c:pt>
              </c:numCache>
            </c:numRef>
          </c:val>
          <c:extLst>
            <c:ext xmlns:c16="http://schemas.microsoft.com/office/drawing/2014/chart" uri="{C3380CC4-5D6E-409C-BE32-E72D297353CC}">
              <c16:uniqueId val="{00000006-43FC-45D8-9239-85A372017104}"/>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9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63A4E4B-7726-450F-9948-04FE39ED0CB4}"/>
              </a:ext>
            </a:extLst>
          </p:cNvPr>
          <p:cNvSpPr>
            <a:spLocks noGrp="1"/>
          </p:cNvSpPr>
          <p:nvPr>
            <p:ph type="hdr" sz="quarter"/>
          </p:nvPr>
        </p:nvSpPr>
        <p:spPr>
          <a:xfrm>
            <a:off x="0" y="1"/>
            <a:ext cx="5745480" cy="1200415"/>
          </a:xfrm>
          <a:prstGeom prst="rect">
            <a:avLst/>
          </a:prstGeom>
        </p:spPr>
        <p:txBody>
          <a:bodyPr vert="horz" lIns="212471" tIns="106236" rIns="212471" bIns="106236" rtlCol="0"/>
          <a:lstStyle>
            <a:lvl1pPr algn="l">
              <a:defRPr sz="2900"/>
            </a:lvl1pPr>
          </a:lstStyle>
          <a:p>
            <a:endParaRPr lang="fr-CA"/>
          </a:p>
        </p:txBody>
      </p:sp>
      <p:sp>
        <p:nvSpPr>
          <p:cNvPr id="3" name="Espace réservé de la date 2">
            <a:extLst>
              <a:ext uri="{FF2B5EF4-FFF2-40B4-BE49-F238E27FC236}">
                <a16:creationId xmlns:a16="http://schemas.microsoft.com/office/drawing/2014/main" id="{A7D47362-5D52-4A77-9DD2-7C0A615FC6FA}"/>
              </a:ext>
            </a:extLst>
          </p:cNvPr>
          <p:cNvSpPr>
            <a:spLocks noGrp="1"/>
          </p:cNvSpPr>
          <p:nvPr>
            <p:ph type="dt" sz="quarter" idx="1"/>
          </p:nvPr>
        </p:nvSpPr>
        <p:spPr>
          <a:xfrm>
            <a:off x="7510251" y="1"/>
            <a:ext cx="5745480" cy="1200415"/>
          </a:xfrm>
          <a:prstGeom prst="rect">
            <a:avLst/>
          </a:prstGeom>
        </p:spPr>
        <p:txBody>
          <a:bodyPr vert="horz" lIns="212471" tIns="106236" rIns="212471" bIns="106236" rtlCol="0"/>
          <a:lstStyle>
            <a:lvl1pPr algn="r">
              <a:defRPr sz="2900"/>
            </a:lvl1pPr>
          </a:lstStyle>
          <a:p>
            <a:fld id="{49C0ACBD-57E0-4F7E-8901-73E207F1F36A}" type="datetimeFigureOut">
              <a:rPr lang="fr-CA" smtClean="0"/>
              <a:t>2023-03-20</a:t>
            </a:fld>
            <a:endParaRPr lang="fr-CA"/>
          </a:p>
        </p:txBody>
      </p:sp>
      <p:sp>
        <p:nvSpPr>
          <p:cNvPr id="4" name="Espace réservé du pied de page 3">
            <a:extLst>
              <a:ext uri="{FF2B5EF4-FFF2-40B4-BE49-F238E27FC236}">
                <a16:creationId xmlns:a16="http://schemas.microsoft.com/office/drawing/2014/main" id="{384FB3F9-FCB7-4F0B-BDBD-A9FA76C3DD5A}"/>
              </a:ext>
            </a:extLst>
          </p:cNvPr>
          <p:cNvSpPr>
            <a:spLocks noGrp="1"/>
          </p:cNvSpPr>
          <p:nvPr>
            <p:ph type="ftr" sz="quarter" idx="2"/>
          </p:nvPr>
        </p:nvSpPr>
        <p:spPr>
          <a:xfrm>
            <a:off x="0" y="22724801"/>
            <a:ext cx="5745480" cy="1200412"/>
          </a:xfrm>
          <a:prstGeom prst="rect">
            <a:avLst/>
          </a:prstGeom>
        </p:spPr>
        <p:txBody>
          <a:bodyPr vert="horz" lIns="212471" tIns="106236" rIns="212471" bIns="106236" rtlCol="0" anchor="b"/>
          <a:lstStyle>
            <a:lvl1pPr algn="l">
              <a:defRPr sz="2900"/>
            </a:lvl1pPr>
          </a:lstStyle>
          <a:p>
            <a:endParaRPr lang="fr-CA"/>
          </a:p>
        </p:txBody>
      </p:sp>
      <p:sp>
        <p:nvSpPr>
          <p:cNvPr id="5" name="Espace réservé du numéro de diapositive 4">
            <a:extLst>
              <a:ext uri="{FF2B5EF4-FFF2-40B4-BE49-F238E27FC236}">
                <a16:creationId xmlns:a16="http://schemas.microsoft.com/office/drawing/2014/main" id="{4D717EB0-6923-4334-A052-F42B692C293D}"/>
              </a:ext>
            </a:extLst>
          </p:cNvPr>
          <p:cNvSpPr>
            <a:spLocks noGrp="1"/>
          </p:cNvSpPr>
          <p:nvPr>
            <p:ph type="sldNum" sz="quarter" idx="3"/>
          </p:nvPr>
        </p:nvSpPr>
        <p:spPr>
          <a:xfrm>
            <a:off x="7510251" y="22724801"/>
            <a:ext cx="5745480" cy="1200412"/>
          </a:xfrm>
          <a:prstGeom prst="rect">
            <a:avLst/>
          </a:prstGeom>
        </p:spPr>
        <p:txBody>
          <a:bodyPr vert="horz" lIns="212471" tIns="106236" rIns="212471" bIns="106236" rtlCol="0" anchor="b"/>
          <a:lstStyle>
            <a:lvl1pPr algn="r">
              <a:defRPr sz="2900"/>
            </a:lvl1pPr>
          </a:lstStyle>
          <a:p>
            <a:fld id="{AFF4B7B8-56CC-43BC-BE75-AA9293699F63}" type="slidenum">
              <a:rPr lang="fr-CA" smtClean="0"/>
              <a:t>‹#›</a:t>
            </a:fld>
            <a:endParaRPr lang="fr-CA"/>
          </a:p>
        </p:txBody>
      </p:sp>
    </p:spTree>
    <p:extLst>
      <p:ext uri="{BB962C8B-B14F-4D97-AF65-F5344CB8AC3E}">
        <p14:creationId xmlns:p14="http://schemas.microsoft.com/office/powerpoint/2010/main" val="638839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5745480" cy="1200415"/>
          </a:xfrm>
          <a:prstGeom prst="rect">
            <a:avLst/>
          </a:prstGeom>
        </p:spPr>
        <p:txBody>
          <a:bodyPr vert="horz" lIns="212471" tIns="106236" rIns="212471" bIns="106236" rtlCol="0"/>
          <a:lstStyle>
            <a:lvl1pPr algn="l">
              <a:defRPr sz="2900"/>
            </a:lvl1pPr>
          </a:lstStyle>
          <a:p>
            <a:endParaRPr lang="fr-CA"/>
          </a:p>
        </p:txBody>
      </p:sp>
      <p:sp>
        <p:nvSpPr>
          <p:cNvPr id="3" name="Espace réservé de la date 2"/>
          <p:cNvSpPr>
            <a:spLocks noGrp="1"/>
          </p:cNvSpPr>
          <p:nvPr>
            <p:ph type="dt" idx="1"/>
          </p:nvPr>
        </p:nvSpPr>
        <p:spPr>
          <a:xfrm>
            <a:off x="7510251" y="1"/>
            <a:ext cx="5745480" cy="1200415"/>
          </a:xfrm>
          <a:prstGeom prst="rect">
            <a:avLst/>
          </a:prstGeom>
        </p:spPr>
        <p:txBody>
          <a:bodyPr vert="horz" lIns="212471" tIns="106236" rIns="212471" bIns="106236" rtlCol="0"/>
          <a:lstStyle>
            <a:lvl1pPr algn="r">
              <a:defRPr sz="2900"/>
            </a:lvl1pPr>
          </a:lstStyle>
          <a:p>
            <a:fld id="{A4FF6036-0943-4B52-A46C-3A304DDC6DAC}" type="datetimeFigureOut">
              <a:rPr lang="fr-CA" smtClean="0"/>
              <a:t>2023-03-20</a:t>
            </a:fld>
            <a:endParaRPr lang="fr-CA"/>
          </a:p>
        </p:txBody>
      </p:sp>
      <p:sp>
        <p:nvSpPr>
          <p:cNvPr id="4" name="Espace réservé de l'image des diapositives 3"/>
          <p:cNvSpPr>
            <a:spLocks noGrp="1" noRot="1" noChangeAspect="1"/>
          </p:cNvSpPr>
          <p:nvPr>
            <p:ph type="sldImg" idx="2"/>
          </p:nvPr>
        </p:nvSpPr>
        <p:spPr>
          <a:xfrm>
            <a:off x="-546100" y="2990850"/>
            <a:ext cx="14351000" cy="8074025"/>
          </a:xfrm>
          <a:prstGeom prst="rect">
            <a:avLst/>
          </a:prstGeom>
          <a:noFill/>
          <a:ln w="12700">
            <a:solidFill>
              <a:prstClr val="black"/>
            </a:solidFill>
          </a:ln>
        </p:spPr>
        <p:txBody>
          <a:bodyPr vert="horz" lIns="212471" tIns="106236" rIns="212471" bIns="106236" rtlCol="0" anchor="ctr"/>
          <a:lstStyle/>
          <a:p>
            <a:endParaRPr lang="fr-CA"/>
          </a:p>
        </p:txBody>
      </p:sp>
      <p:sp>
        <p:nvSpPr>
          <p:cNvPr id="5" name="Espace réservé des notes 4"/>
          <p:cNvSpPr>
            <a:spLocks noGrp="1"/>
          </p:cNvSpPr>
          <p:nvPr>
            <p:ph type="body" sz="quarter" idx="3"/>
          </p:nvPr>
        </p:nvSpPr>
        <p:spPr>
          <a:xfrm>
            <a:off x="1325880" y="11514009"/>
            <a:ext cx="10607040" cy="9420554"/>
          </a:xfrm>
          <a:prstGeom prst="rect">
            <a:avLst/>
          </a:prstGeom>
        </p:spPr>
        <p:txBody>
          <a:bodyPr vert="horz" lIns="212471" tIns="106236" rIns="212471" bIns="106236"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22724801"/>
            <a:ext cx="5745480" cy="1200412"/>
          </a:xfrm>
          <a:prstGeom prst="rect">
            <a:avLst/>
          </a:prstGeom>
        </p:spPr>
        <p:txBody>
          <a:bodyPr vert="horz" lIns="212471" tIns="106236" rIns="212471" bIns="106236" rtlCol="0" anchor="b"/>
          <a:lstStyle>
            <a:lvl1pPr algn="l">
              <a:defRPr sz="2900"/>
            </a:lvl1pPr>
          </a:lstStyle>
          <a:p>
            <a:endParaRPr lang="fr-CA" dirty="0"/>
          </a:p>
        </p:txBody>
      </p:sp>
      <p:sp>
        <p:nvSpPr>
          <p:cNvPr id="7" name="Espace réservé du numéro de diapositive 6"/>
          <p:cNvSpPr>
            <a:spLocks noGrp="1"/>
          </p:cNvSpPr>
          <p:nvPr>
            <p:ph type="sldNum" sz="quarter" idx="5"/>
          </p:nvPr>
        </p:nvSpPr>
        <p:spPr>
          <a:xfrm>
            <a:off x="7510251" y="22724801"/>
            <a:ext cx="5745480" cy="1200412"/>
          </a:xfrm>
          <a:prstGeom prst="rect">
            <a:avLst/>
          </a:prstGeom>
        </p:spPr>
        <p:txBody>
          <a:bodyPr vert="horz" lIns="212471" tIns="106236" rIns="212471" bIns="106236" rtlCol="0" anchor="b"/>
          <a:lstStyle>
            <a:lvl1pPr algn="r">
              <a:defRPr sz="2900"/>
            </a:lvl1pPr>
          </a:lstStyle>
          <a:p>
            <a:fld id="{EB01FA72-74E1-4504-A926-2C2AFB5B0A9B}" type="slidenum">
              <a:rPr lang="fr-CA" smtClean="0"/>
              <a:t>‹#›</a:t>
            </a:fld>
            <a:endParaRPr lang="fr-CA" dirty="0"/>
          </a:p>
        </p:txBody>
      </p:sp>
    </p:spTree>
    <p:extLst>
      <p:ext uri="{BB962C8B-B14F-4D97-AF65-F5344CB8AC3E}">
        <p14:creationId xmlns:p14="http://schemas.microsoft.com/office/powerpoint/2010/main" val="1046455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93858A8-3B02-D545-AA9B-14CF2D0EA8AA}" type="slidenum">
              <a:rPr lang="fr-FR" smtClean="0"/>
              <a:t>2</a:t>
            </a:fld>
            <a:endParaRPr lang="fr-FR"/>
          </a:p>
        </p:txBody>
      </p:sp>
    </p:spTree>
    <p:extLst>
      <p:ext uri="{BB962C8B-B14F-4D97-AF65-F5344CB8AC3E}">
        <p14:creationId xmlns:p14="http://schemas.microsoft.com/office/powerpoint/2010/main" val="3073072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B01FA72-74E1-4504-A926-2C2AFB5B0A9B}" type="slidenum">
              <a:rPr lang="fr-CA" smtClean="0"/>
              <a:t>3</a:t>
            </a:fld>
            <a:endParaRPr lang="fr-CA" dirty="0"/>
          </a:p>
        </p:txBody>
      </p:sp>
    </p:spTree>
    <p:extLst>
      <p:ext uri="{BB962C8B-B14F-4D97-AF65-F5344CB8AC3E}">
        <p14:creationId xmlns:p14="http://schemas.microsoft.com/office/powerpoint/2010/main" val="1797456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No changes - can reuse from previous set</a:t>
            </a:r>
            <a:endParaRPr lang="en-CA"/>
          </a:p>
        </p:txBody>
      </p:sp>
      <p:sp>
        <p:nvSpPr>
          <p:cNvPr id="4" name="Slide Number Placeholder 3"/>
          <p:cNvSpPr>
            <a:spLocks noGrp="1"/>
          </p:cNvSpPr>
          <p:nvPr>
            <p:ph type="sldNum" sz="quarter" idx="5"/>
          </p:nvPr>
        </p:nvSpPr>
        <p:spPr/>
        <p:txBody>
          <a:bodyPr/>
          <a:lstStyle/>
          <a:p>
            <a:pPr defTabSz="955639">
              <a:defRPr/>
            </a:pPr>
            <a:fld id="{1E0BA24C-CC9D-4489-BD93-6C3757ADB106}" type="slidenum">
              <a:rPr lang="fr-CA">
                <a:solidFill>
                  <a:prstClr val="black"/>
                </a:solidFill>
                <a:latin typeface="Calibri"/>
              </a:rPr>
              <a:pPr defTabSz="955639">
                <a:defRPr/>
              </a:pPr>
              <a:t>6</a:t>
            </a:fld>
            <a:endParaRPr lang="fr-CA">
              <a:solidFill>
                <a:prstClr val="black"/>
              </a:solidFill>
              <a:latin typeface="Calibri"/>
            </a:endParaRPr>
          </a:p>
        </p:txBody>
      </p:sp>
    </p:spTree>
    <p:extLst>
      <p:ext uri="{BB962C8B-B14F-4D97-AF65-F5344CB8AC3E}">
        <p14:creationId xmlns:p14="http://schemas.microsoft.com/office/powerpoint/2010/main" val="819544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No changes - Can be reused from earlier set</a:t>
            </a:r>
          </a:p>
        </p:txBody>
      </p:sp>
      <p:sp>
        <p:nvSpPr>
          <p:cNvPr id="4" name="Slide Number Placeholder 3"/>
          <p:cNvSpPr>
            <a:spLocks noGrp="1"/>
          </p:cNvSpPr>
          <p:nvPr>
            <p:ph type="sldNum" sz="quarter" idx="5"/>
          </p:nvPr>
        </p:nvSpPr>
        <p:spPr/>
        <p:txBody>
          <a:bodyPr/>
          <a:lstStyle/>
          <a:p>
            <a:pPr defTabSz="955639">
              <a:defRPr/>
            </a:pPr>
            <a:fld id="{1E0BA24C-CC9D-4489-BD93-6C3757ADB106}" type="slidenum">
              <a:rPr lang="fr-CA">
                <a:solidFill>
                  <a:prstClr val="black"/>
                </a:solidFill>
                <a:latin typeface="Calibri"/>
              </a:rPr>
              <a:pPr defTabSz="955639">
                <a:defRPr/>
              </a:pPr>
              <a:t>7</a:t>
            </a:fld>
            <a:endParaRPr lang="fr-CA">
              <a:solidFill>
                <a:prstClr val="black"/>
              </a:solidFill>
              <a:latin typeface="Calibri"/>
            </a:endParaRPr>
          </a:p>
        </p:txBody>
      </p:sp>
    </p:spTree>
    <p:extLst>
      <p:ext uri="{BB962C8B-B14F-4D97-AF65-F5344CB8AC3E}">
        <p14:creationId xmlns:p14="http://schemas.microsoft.com/office/powerpoint/2010/main" val="1037937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a:t>No changes - Can be reused from earlier set</a:t>
            </a:r>
          </a:p>
        </p:txBody>
      </p:sp>
      <p:sp>
        <p:nvSpPr>
          <p:cNvPr id="4" name="Espace réservé du numéro de diapositive 3"/>
          <p:cNvSpPr>
            <a:spLocks noGrp="1"/>
          </p:cNvSpPr>
          <p:nvPr>
            <p:ph type="sldNum" sz="quarter" idx="5"/>
          </p:nvPr>
        </p:nvSpPr>
        <p:spPr/>
        <p:txBody>
          <a:bodyPr/>
          <a:lstStyle/>
          <a:p>
            <a:pPr>
              <a:defRPr/>
            </a:pPr>
            <a:fld id="{1E0BA24C-CC9D-4489-BD93-6C3757ADB106}" type="slidenum">
              <a:rPr lang="fr-CA" smtClean="0"/>
              <a:pPr>
                <a:defRPr/>
              </a:pPr>
              <a:t>8</a:t>
            </a:fld>
            <a:endParaRPr lang="fr-CA"/>
          </a:p>
        </p:txBody>
      </p:sp>
    </p:spTree>
    <p:extLst>
      <p:ext uri="{BB962C8B-B14F-4D97-AF65-F5344CB8AC3E}">
        <p14:creationId xmlns:p14="http://schemas.microsoft.com/office/powerpoint/2010/main" val="374207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E0BA24C-CC9D-4489-BD93-6C3757ADB106}" type="slidenum">
              <a:rPr lang="fr-CA" smtClean="0"/>
              <a:pPr>
                <a:defRPr/>
              </a:pPr>
              <a:t>12</a:t>
            </a:fld>
            <a:endParaRPr lang="fr-CA"/>
          </a:p>
        </p:txBody>
      </p:sp>
    </p:spTree>
    <p:extLst>
      <p:ext uri="{BB962C8B-B14F-4D97-AF65-F5344CB8AC3E}">
        <p14:creationId xmlns:p14="http://schemas.microsoft.com/office/powerpoint/2010/main" val="43667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énéral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3B872D7-6909-4340-885B-2D6C155196BE}"/>
              </a:ext>
            </a:extLst>
          </p:cNvPr>
          <p:cNvSpPr>
            <a:spLocks noGrp="1"/>
          </p:cNvSpPr>
          <p:nvPr>
            <p:ph type="body" sz="quarter" idx="11" hasCustomPrompt="1"/>
          </p:nvPr>
        </p:nvSpPr>
        <p:spPr>
          <a:xfrm>
            <a:off x="822325" y="1554480"/>
            <a:ext cx="12252960" cy="5212080"/>
          </a:xfrm>
        </p:spPr>
        <p:txBody>
          <a:bodyPr/>
          <a:lstStyle>
            <a:lvl1pPr>
              <a:defRPr/>
            </a:lvl1pPr>
            <a:lvl5pPr>
              <a:defRPr/>
            </a:lvl5pPr>
          </a:lstStyle>
          <a:p>
            <a:pPr lvl="0"/>
            <a:r>
              <a:rPr lang="fr-FR" dirty="0" err="1"/>
              <a:t>subtitle</a:t>
            </a:r>
            <a:endParaRPr lang="fr-FR" dirty="0"/>
          </a:p>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en-US" dirty="0"/>
          </a:p>
        </p:txBody>
      </p:sp>
      <p:sp>
        <p:nvSpPr>
          <p:cNvPr id="8" name="Titre 1">
            <a:extLst>
              <a:ext uri="{FF2B5EF4-FFF2-40B4-BE49-F238E27FC236}">
                <a16:creationId xmlns:a16="http://schemas.microsoft.com/office/drawing/2014/main" id="{DA5E7A70-354B-E191-5E7D-B68D9FA4DEDD}"/>
              </a:ext>
            </a:extLst>
          </p:cNvPr>
          <p:cNvSpPr>
            <a:spLocks noGrp="1"/>
          </p:cNvSpPr>
          <p:nvPr>
            <p:ph type="title" hasCustomPrompt="1"/>
          </p:nvPr>
        </p:nvSpPr>
        <p:spPr>
          <a:xfrm>
            <a:off x="822960" y="548640"/>
            <a:ext cx="12252960" cy="457200"/>
          </a:xfrm>
        </p:spPr>
        <p:txBody>
          <a:bodyPr/>
          <a:lstStyle>
            <a:lvl1pPr>
              <a:defRPr/>
            </a:lvl1pPr>
          </a:lstStyle>
          <a:p>
            <a:r>
              <a:rPr lang="fr-FR" dirty="0" err="1"/>
              <a:t>Title</a:t>
            </a:r>
            <a:endParaRPr lang="en-CA" dirty="0"/>
          </a:p>
        </p:txBody>
      </p:sp>
      <p:sp>
        <p:nvSpPr>
          <p:cNvPr id="7" name="Espace réservé du numéro de diapositive 3">
            <a:extLst>
              <a:ext uri="{FF2B5EF4-FFF2-40B4-BE49-F238E27FC236}">
                <a16:creationId xmlns:a16="http://schemas.microsoft.com/office/drawing/2014/main" id="{2EAB3B2F-EFFC-1E9C-59D8-A347D0B4669C}"/>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278748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G et citation">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CEAF100F-822B-4D1E-B099-7CAE9CD4B1EC}"/>
              </a:ext>
            </a:extLst>
          </p:cNvPr>
          <p:cNvSpPr/>
          <p:nvPr userDrawn="1"/>
        </p:nvSpPr>
        <p:spPr>
          <a:xfrm>
            <a:off x="5455920" y="1554480"/>
            <a:ext cx="7619625" cy="5212080"/>
          </a:xfrm>
          <a:prstGeom prst="roundRect">
            <a:avLst>
              <a:gd name="adj" fmla="val 643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3" name="Content Placeholder 2"/>
          <p:cNvSpPr>
            <a:spLocks noGrp="1"/>
          </p:cNvSpPr>
          <p:nvPr>
            <p:ph idx="1" hasCustomPrompt="1"/>
          </p:nvPr>
        </p:nvSpPr>
        <p:spPr>
          <a:xfrm>
            <a:off x="6758940" y="1851660"/>
            <a:ext cx="5615940" cy="4572000"/>
          </a:xfrm>
        </p:spPr>
        <p:txBody>
          <a:bodyPr anchor="ctr">
            <a:normAutofit/>
          </a:bodyPr>
          <a:lstStyle>
            <a:lvl2pPr algn="ctr">
              <a:defRPr sz="3500" b="0">
                <a:solidFill>
                  <a:schemeClr val="tx1"/>
                </a:solidFill>
              </a:defRPr>
            </a:lvl2pPr>
            <a:lvl5pPr>
              <a:defRPr/>
            </a:lvl5pPr>
          </a:lstStyle>
          <a:p>
            <a:pPr lvl="1"/>
            <a:r>
              <a:rPr lang="fr-FR" dirty="0"/>
              <a:t>Deuxième niveau</a:t>
            </a:r>
          </a:p>
        </p:txBody>
      </p:sp>
      <p:sp>
        <p:nvSpPr>
          <p:cNvPr id="10" name="Titre 1">
            <a:extLst>
              <a:ext uri="{FF2B5EF4-FFF2-40B4-BE49-F238E27FC236}">
                <a16:creationId xmlns:a16="http://schemas.microsoft.com/office/drawing/2014/main" id="{569D11BB-5CB1-C54B-5263-C8762C021937}"/>
              </a:ext>
            </a:extLst>
          </p:cNvPr>
          <p:cNvSpPr>
            <a:spLocks noGrp="1"/>
          </p:cNvSpPr>
          <p:nvPr>
            <p:ph type="title" hasCustomPrompt="1"/>
          </p:nvPr>
        </p:nvSpPr>
        <p:spPr>
          <a:xfrm>
            <a:off x="822960" y="548640"/>
            <a:ext cx="12252960" cy="457200"/>
          </a:xfrm>
        </p:spPr>
        <p:txBody>
          <a:bodyPr/>
          <a:lstStyle>
            <a:lvl1pPr>
              <a:defRPr/>
            </a:lvl1pPr>
          </a:lstStyle>
          <a:p>
            <a:r>
              <a:rPr lang="fr-FR" dirty="0" err="1"/>
              <a:t>Title</a:t>
            </a:r>
            <a:endParaRPr lang="en-CA" dirty="0"/>
          </a:p>
        </p:txBody>
      </p:sp>
      <p:sp>
        <p:nvSpPr>
          <p:cNvPr id="11" name="Espace réservé pour une image  2">
            <a:extLst>
              <a:ext uri="{FF2B5EF4-FFF2-40B4-BE49-F238E27FC236}">
                <a16:creationId xmlns:a16="http://schemas.microsoft.com/office/drawing/2014/main" id="{8CFF9968-2913-9F5D-496D-0B144596EF10}"/>
              </a:ext>
            </a:extLst>
          </p:cNvPr>
          <p:cNvSpPr>
            <a:spLocks noGrp="1"/>
          </p:cNvSpPr>
          <p:nvPr>
            <p:ph type="pic" sz="quarter" idx="14" hasCustomPrompt="1"/>
          </p:nvPr>
        </p:nvSpPr>
        <p:spPr>
          <a:xfrm>
            <a:off x="822959" y="1554480"/>
            <a:ext cx="5216434" cy="5212080"/>
          </a:xfrm>
          <a:prstGeom prst="roundRect">
            <a:avLst>
              <a:gd name="adj" fmla="val 6433"/>
            </a:avLst>
          </a:prstGeom>
          <a:pattFill prst="lgCheck">
            <a:fgClr>
              <a:schemeClr val="bg1">
                <a:lumMod val="85000"/>
              </a:schemeClr>
            </a:fgClr>
            <a:bgClr>
              <a:schemeClr val="bg1"/>
            </a:bgClr>
          </a:pattFill>
          <a:ln w="127000">
            <a:noFill/>
            <a:miter lim="800000"/>
          </a:ln>
          <a:effectLst/>
        </p:spPr>
        <p:txBody>
          <a:bodyPr vert="horz" wrap="square" lIns="0" tIns="0" rIns="0" bIns="0" rtlCol="0" anchor="ctr">
            <a:noAutofit/>
          </a:bodyPr>
          <a:lstStyle>
            <a:lvl1pPr>
              <a:defRPr lang="fr-CA" sz="1813" dirty="0">
                <a:solidFill>
                  <a:srgbClr val="FF0000"/>
                </a:solidFill>
              </a:defRPr>
            </a:lvl1pPr>
          </a:lstStyle>
          <a:p>
            <a:pPr marL="0" marR="0" lvl="0" indent="0" algn="ctr" defTabSz="1036290" rtl="0" eaLnBrk="1" fontAlgn="auto" latinLnBrk="0" hangingPunct="1">
              <a:lnSpc>
                <a:spcPct val="90000"/>
              </a:lnSpc>
              <a:spcBef>
                <a:spcPts val="1200"/>
              </a:spcBef>
              <a:spcAft>
                <a:spcPts val="600"/>
              </a:spcAft>
              <a:buClrTx/>
              <a:buSzTx/>
              <a:buFont typeface="Arial" panose="020B0604020202020204" pitchFamily="34" charset="0"/>
              <a:buNone/>
              <a:tabLst/>
              <a:defRPr/>
            </a:pPr>
            <a:r>
              <a:rPr lang="fr-CA" dirty="0" err="1"/>
              <a:t>picture</a:t>
            </a:r>
            <a:endParaRPr lang="fr-CA" dirty="0"/>
          </a:p>
        </p:txBody>
      </p:sp>
      <p:sp>
        <p:nvSpPr>
          <p:cNvPr id="8" name="Espace réservé du numéro de diapositive 3">
            <a:extLst>
              <a:ext uri="{FF2B5EF4-FFF2-40B4-BE49-F238E27FC236}">
                <a16:creationId xmlns:a16="http://schemas.microsoft.com/office/drawing/2014/main" id="{E13F8972-2C65-5585-39E7-B726F58AEF73}"/>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64115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ÔNE à gauche">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38AB0575-47ED-4013-A048-DC6E9FACC02E}"/>
              </a:ext>
            </a:extLst>
          </p:cNvPr>
          <p:cNvGrpSpPr/>
          <p:nvPr userDrawn="1"/>
        </p:nvGrpSpPr>
        <p:grpSpPr>
          <a:xfrm>
            <a:off x="3291205" y="1840338"/>
            <a:ext cx="366395" cy="4484915"/>
            <a:chOff x="2231571" y="1208314"/>
            <a:chExt cx="544286" cy="2362200"/>
          </a:xfrm>
        </p:grpSpPr>
        <p:cxnSp>
          <p:nvCxnSpPr>
            <p:cNvPr id="10" name="Connecteur droit 9">
              <a:extLst>
                <a:ext uri="{FF2B5EF4-FFF2-40B4-BE49-F238E27FC236}">
                  <a16:creationId xmlns:a16="http://schemas.microsoft.com/office/drawing/2014/main" id="{48885C02-F97B-4F9F-B85C-CB8EC916F6F1}"/>
                </a:ext>
              </a:extLst>
            </p:cNvPr>
            <p:cNvCxnSpPr>
              <a:cxnSpLocks/>
            </p:cNvCxnSpPr>
            <p:nvPr userDrawn="1"/>
          </p:nvCxnSpPr>
          <p:spPr>
            <a:xfrm>
              <a:off x="2231571" y="2389414"/>
              <a:ext cx="544286"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C6A2E329-5857-4FF1-A889-A818B5BF561A}"/>
                </a:ext>
              </a:extLst>
            </p:cNvPr>
            <p:cNvCxnSpPr>
              <a:cxnSpLocks/>
            </p:cNvCxnSpPr>
            <p:nvPr userDrawn="1"/>
          </p:nvCxnSpPr>
          <p:spPr>
            <a:xfrm>
              <a:off x="2775857" y="1208314"/>
              <a:ext cx="0" cy="236220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hasCustomPrompt="1"/>
          </p:nvPr>
        </p:nvSpPr>
        <p:spPr>
          <a:xfrm>
            <a:off x="4023996" y="1840338"/>
            <a:ext cx="9128698" cy="4484915"/>
          </a:xfrm>
        </p:spPr>
        <p:txBody>
          <a:bodyPr anchor="ctr"/>
          <a:lstStyle>
            <a:lvl2pPr>
              <a:defRPr/>
            </a:lvl2pPr>
            <a:lvl5pPr>
              <a:defRPr/>
            </a:lvl5pPr>
          </a:lstStyle>
          <a:p>
            <a:pPr lvl="0"/>
            <a:r>
              <a:rPr lang="fr-FR" dirty="0" err="1"/>
              <a:t>subtitle</a:t>
            </a:r>
            <a:endParaRPr lang="fr-FR" dirty="0"/>
          </a:p>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fr-CA" dirty="0"/>
          </a:p>
        </p:txBody>
      </p:sp>
      <p:sp>
        <p:nvSpPr>
          <p:cNvPr id="8" name="Espace réservé pour une image  2">
            <a:extLst>
              <a:ext uri="{FF2B5EF4-FFF2-40B4-BE49-F238E27FC236}">
                <a16:creationId xmlns:a16="http://schemas.microsoft.com/office/drawing/2014/main" id="{F7B78361-6B12-469E-B022-81169F4D183E}"/>
              </a:ext>
            </a:extLst>
          </p:cNvPr>
          <p:cNvSpPr>
            <a:spLocks noGrp="1"/>
          </p:cNvSpPr>
          <p:nvPr>
            <p:ph type="pic" sz="quarter" idx="14" hasCustomPrompt="1"/>
          </p:nvPr>
        </p:nvSpPr>
        <p:spPr>
          <a:xfrm>
            <a:off x="822325" y="2848355"/>
            <a:ext cx="2468880" cy="2468880"/>
          </a:xfrm>
          <a:prstGeom prst="ellipse">
            <a:avLst/>
          </a:prstGeom>
          <a:pattFill prst="lgCheck">
            <a:fgClr>
              <a:schemeClr val="bg1">
                <a:lumMod val="85000"/>
              </a:schemeClr>
            </a:fgClr>
            <a:bgClr>
              <a:schemeClr val="bg1"/>
            </a:bgClr>
          </a:pattFill>
          <a:ln w="127000">
            <a:noFill/>
            <a:miter lim="800000"/>
          </a:ln>
          <a:effectLst/>
        </p:spPr>
        <p:txBody>
          <a:bodyPr vert="horz" wrap="square" lIns="0" tIns="0" rIns="0" bIns="0" rtlCol="0" anchor="ctr">
            <a:noAutofit/>
          </a:bodyPr>
          <a:lstStyle>
            <a:lvl1pPr>
              <a:defRPr lang="fr-CA" sz="1813">
                <a:solidFill>
                  <a:srgbClr val="FF0000"/>
                </a:solidFill>
              </a:defRPr>
            </a:lvl1pPr>
          </a:lstStyle>
          <a:p>
            <a:pPr marL="0" marR="0" lvl="0" indent="0" algn="ctr" defTabSz="1036290" rtl="0" eaLnBrk="1" fontAlgn="auto" latinLnBrk="0" hangingPunct="1">
              <a:lnSpc>
                <a:spcPct val="90000"/>
              </a:lnSpc>
              <a:spcBef>
                <a:spcPts val="1200"/>
              </a:spcBef>
              <a:spcAft>
                <a:spcPts val="600"/>
              </a:spcAft>
              <a:buClrTx/>
              <a:buSzTx/>
              <a:buFont typeface="Arial" panose="020B0604020202020204" pitchFamily="34" charset="0"/>
              <a:buNone/>
              <a:tabLst/>
              <a:defRPr/>
            </a:pPr>
            <a:r>
              <a:rPr lang="fr-CA" dirty="0" err="1"/>
              <a:t>picture</a:t>
            </a:r>
            <a:endParaRPr lang="fr-CA" dirty="0"/>
          </a:p>
        </p:txBody>
      </p:sp>
      <p:sp>
        <p:nvSpPr>
          <p:cNvPr id="4" name="Titre 3">
            <a:extLst>
              <a:ext uri="{FF2B5EF4-FFF2-40B4-BE49-F238E27FC236}">
                <a16:creationId xmlns:a16="http://schemas.microsoft.com/office/drawing/2014/main" id="{C0E9CB42-8676-BEFF-8881-25E14DD13DC8}"/>
              </a:ext>
            </a:extLst>
          </p:cNvPr>
          <p:cNvSpPr>
            <a:spLocks noGrp="1"/>
          </p:cNvSpPr>
          <p:nvPr>
            <p:ph type="title" hasCustomPrompt="1"/>
          </p:nvPr>
        </p:nvSpPr>
        <p:spPr/>
        <p:txBody>
          <a:bodyPr/>
          <a:lstStyle>
            <a:lvl1pPr>
              <a:defRPr/>
            </a:lvl1pPr>
          </a:lstStyle>
          <a:p>
            <a:r>
              <a:rPr lang="fr-FR" dirty="0" err="1"/>
              <a:t>Title</a:t>
            </a:r>
            <a:endParaRPr lang="en-CA" dirty="0"/>
          </a:p>
        </p:txBody>
      </p:sp>
      <p:sp>
        <p:nvSpPr>
          <p:cNvPr id="9" name="Espace réservé du numéro de diapositive 3">
            <a:extLst>
              <a:ext uri="{FF2B5EF4-FFF2-40B4-BE49-F238E27FC236}">
                <a16:creationId xmlns:a16="http://schemas.microsoft.com/office/drawing/2014/main" id="{8437CBB5-FE59-0FD4-96C0-F0CB032BC24C}"/>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3070616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ÔNE à droite">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38AB0575-47ED-4013-A048-DC6E9FACC02E}"/>
              </a:ext>
            </a:extLst>
          </p:cNvPr>
          <p:cNvGrpSpPr/>
          <p:nvPr userDrawn="1"/>
        </p:nvGrpSpPr>
        <p:grpSpPr>
          <a:xfrm rot="10800000">
            <a:off x="10317417" y="1840338"/>
            <a:ext cx="366395" cy="4484915"/>
            <a:chOff x="2231571" y="1208314"/>
            <a:chExt cx="544286" cy="2362200"/>
          </a:xfrm>
        </p:grpSpPr>
        <p:cxnSp>
          <p:nvCxnSpPr>
            <p:cNvPr id="10" name="Connecteur droit 9">
              <a:extLst>
                <a:ext uri="{FF2B5EF4-FFF2-40B4-BE49-F238E27FC236}">
                  <a16:creationId xmlns:a16="http://schemas.microsoft.com/office/drawing/2014/main" id="{48885C02-F97B-4F9F-B85C-CB8EC916F6F1}"/>
                </a:ext>
              </a:extLst>
            </p:cNvPr>
            <p:cNvCxnSpPr>
              <a:cxnSpLocks/>
            </p:cNvCxnSpPr>
            <p:nvPr userDrawn="1"/>
          </p:nvCxnSpPr>
          <p:spPr>
            <a:xfrm>
              <a:off x="2231571" y="2389414"/>
              <a:ext cx="544286"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C6A2E329-5857-4FF1-A889-A818B5BF561A}"/>
                </a:ext>
              </a:extLst>
            </p:cNvPr>
            <p:cNvCxnSpPr>
              <a:cxnSpLocks/>
            </p:cNvCxnSpPr>
            <p:nvPr userDrawn="1"/>
          </p:nvCxnSpPr>
          <p:spPr>
            <a:xfrm>
              <a:off x="2775857" y="1208314"/>
              <a:ext cx="0" cy="236220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p:txBody>
          <a:bodyPr/>
          <a:lstStyle>
            <a:lvl1pPr>
              <a:defRPr/>
            </a:lvl1pPr>
          </a:lstStyle>
          <a:p>
            <a:r>
              <a:rPr lang="fr-FR" dirty="0" err="1"/>
              <a:t>Title</a:t>
            </a:r>
            <a:endParaRPr lang="en-US" dirty="0"/>
          </a:p>
        </p:txBody>
      </p:sp>
      <p:sp>
        <p:nvSpPr>
          <p:cNvPr id="3" name="Content Placeholder 2"/>
          <p:cNvSpPr>
            <a:spLocks noGrp="1"/>
          </p:cNvSpPr>
          <p:nvPr>
            <p:ph idx="1" hasCustomPrompt="1"/>
          </p:nvPr>
        </p:nvSpPr>
        <p:spPr>
          <a:xfrm>
            <a:off x="822324" y="1840338"/>
            <a:ext cx="9128698" cy="4484915"/>
          </a:xfrm>
        </p:spPr>
        <p:txBody>
          <a:bodyPr anchor="ctr"/>
          <a:lstStyle>
            <a:lvl5pPr>
              <a:defRPr/>
            </a:lvl5pPr>
          </a:lstStyle>
          <a:p>
            <a:pPr lvl="0"/>
            <a:r>
              <a:rPr lang="fr-FR" dirty="0" err="1"/>
              <a:t>subtitle</a:t>
            </a:r>
            <a:endParaRPr lang="fr-FR" dirty="0"/>
          </a:p>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fr-CA" dirty="0"/>
          </a:p>
        </p:txBody>
      </p:sp>
      <p:sp>
        <p:nvSpPr>
          <p:cNvPr id="12" name="Espace réservé pour une image  2">
            <a:extLst>
              <a:ext uri="{FF2B5EF4-FFF2-40B4-BE49-F238E27FC236}">
                <a16:creationId xmlns:a16="http://schemas.microsoft.com/office/drawing/2014/main" id="{C11BDD2E-6E33-4473-80BF-BE0B58EAF662}"/>
              </a:ext>
            </a:extLst>
          </p:cNvPr>
          <p:cNvSpPr>
            <a:spLocks noGrp="1"/>
          </p:cNvSpPr>
          <p:nvPr>
            <p:ph type="pic" sz="quarter" idx="14" hasCustomPrompt="1"/>
          </p:nvPr>
        </p:nvSpPr>
        <p:spPr>
          <a:xfrm>
            <a:off x="10683813" y="2848355"/>
            <a:ext cx="2468880" cy="2468880"/>
          </a:xfrm>
          <a:prstGeom prst="ellipse">
            <a:avLst/>
          </a:prstGeom>
          <a:pattFill prst="lgCheck">
            <a:fgClr>
              <a:schemeClr val="bg1">
                <a:lumMod val="85000"/>
              </a:schemeClr>
            </a:fgClr>
            <a:bgClr>
              <a:schemeClr val="bg1"/>
            </a:bgClr>
          </a:pattFill>
          <a:ln w="127000">
            <a:noFill/>
            <a:miter lim="800000"/>
          </a:ln>
          <a:effectLst/>
        </p:spPr>
        <p:txBody>
          <a:bodyPr vert="horz" wrap="square" lIns="0" tIns="0" rIns="0" bIns="0" rtlCol="0" anchor="ctr">
            <a:noAutofit/>
          </a:bodyPr>
          <a:lstStyle>
            <a:lvl1pPr>
              <a:defRPr lang="fr-CA" sz="1813">
                <a:solidFill>
                  <a:srgbClr val="FF0000"/>
                </a:solidFill>
              </a:defRPr>
            </a:lvl1pPr>
          </a:lstStyle>
          <a:p>
            <a:pPr marL="0" marR="0" lvl="0" indent="0" algn="ctr" defTabSz="1036290" rtl="0" eaLnBrk="1" fontAlgn="auto" latinLnBrk="0" hangingPunct="1">
              <a:lnSpc>
                <a:spcPct val="90000"/>
              </a:lnSpc>
              <a:spcBef>
                <a:spcPts val="1200"/>
              </a:spcBef>
              <a:spcAft>
                <a:spcPts val="600"/>
              </a:spcAft>
              <a:buClrTx/>
              <a:buSzTx/>
              <a:buFont typeface="Arial" panose="020B0604020202020204" pitchFamily="34" charset="0"/>
              <a:buNone/>
              <a:tabLst/>
              <a:defRPr/>
            </a:pPr>
            <a:r>
              <a:rPr lang="fr-CA" dirty="0" err="1"/>
              <a:t>picture</a:t>
            </a:r>
            <a:endParaRPr lang="fr-CA" dirty="0"/>
          </a:p>
        </p:txBody>
      </p:sp>
      <p:sp>
        <p:nvSpPr>
          <p:cNvPr id="9" name="Espace réservé du numéro de diapositive 3">
            <a:extLst>
              <a:ext uri="{FF2B5EF4-FFF2-40B4-BE49-F238E27FC236}">
                <a16:creationId xmlns:a16="http://schemas.microsoft.com/office/drawing/2014/main" id="{FF9BDD8F-C694-7611-4863-5CAE6C343543}"/>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1319528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nde couleu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02BF92-F1AC-40ED-B32A-E19224CE17D1}"/>
              </a:ext>
            </a:extLst>
          </p:cNvPr>
          <p:cNvSpPr/>
          <p:nvPr userDrawn="1"/>
        </p:nvSpPr>
        <p:spPr>
          <a:xfrm>
            <a:off x="572096" y="7054552"/>
            <a:ext cx="5544616"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E937E98D-05C2-4D94-8E2B-586DAEEAF443}"/>
              </a:ext>
            </a:extLst>
          </p:cNvPr>
          <p:cNvSpPr/>
          <p:nvPr userDrawn="1"/>
        </p:nvSpPr>
        <p:spPr>
          <a:xfrm>
            <a:off x="4807" y="0"/>
            <a:ext cx="1849806" cy="777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922" dirty="0"/>
          </a:p>
        </p:txBody>
      </p:sp>
      <p:sp>
        <p:nvSpPr>
          <p:cNvPr id="13" name="Content Placeholder 2">
            <a:extLst>
              <a:ext uri="{FF2B5EF4-FFF2-40B4-BE49-F238E27FC236}">
                <a16:creationId xmlns:a16="http://schemas.microsoft.com/office/drawing/2014/main" id="{142E29CC-CBC5-4468-9B93-FBA97EC33A97}"/>
              </a:ext>
            </a:extLst>
          </p:cNvPr>
          <p:cNvSpPr>
            <a:spLocks noGrp="1"/>
          </p:cNvSpPr>
          <p:nvPr>
            <p:ph idx="1" hasCustomPrompt="1"/>
          </p:nvPr>
        </p:nvSpPr>
        <p:spPr>
          <a:xfrm>
            <a:off x="2560319" y="1554480"/>
            <a:ext cx="10507389" cy="5212080"/>
          </a:xfrm>
        </p:spPr>
        <p:txBody>
          <a:bodyPr/>
          <a:lstStyle>
            <a:lvl2pPr>
              <a:defRPr/>
            </a:lvl2pPr>
            <a:lvl5pPr>
              <a:defRPr/>
            </a:lvl5pPr>
          </a:lstStyle>
          <a:p>
            <a:pPr lvl="0"/>
            <a:r>
              <a:rPr lang="fr-FR" dirty="0" err="1"/>
              <a:t>subtitle</a:t>
            </a:r>
            <a:endParaRPr lang="fr-FR" dirty="0"/>
          </a:p>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fr-CA" dirty="0"/>
          </a:p>
        </p:txBody>
      </p:sp>
      <p:sp>
        <p:nvSpPr>
          <p:cNvPr id="2" name="Titre 1">
            <a:extLst>
              <a:ext uri="{FF2B5EF4-FFF2-40B4-BE49-F238E27FC236}">
                <a16:creationId xmlns:a16="http://schemas.microsoft.com/office/drawing/2014/main" id="{CB0C9065-33F9-5A60-33BE-C513C254705E}"/>
              </a:ext>
            </a:extLst>
          </p:cNvPr>
          <p:cNvSpPr>
            <a:spLocks noGrp="1"/>
          </p:cNvSpPr>
          <p:nvPr>
            <p:ph type="title" hasCustomPrompt="1"/>
          </p:nvPr>
        </p:nvSpPr>
        <p:spPr>
          <a:xfrm>
            <a:off x="2560320" y="548640"/>
            <a:ext cx="10507389" cy="457200"/>
          </a:xfrm>
        </p:spPr>
        <p:txBody>
          <a:bodyPr/>
          <a:lstStyle>
            <a:lvl1pPr>
              <a:defRPr/>
            </a:lvl1pPr>
          </a:lstStyle>
          <a:p>
            <a:r>
              <a:rPr lang="fr-FR" dirty="0" err="1"/>
              <a:t>Title</a:t>
            </a:r>
            <a:endParaRPr lang="en-CA" dirty="0"/>
          </a:p>
        </p:txBody>
      </p:sp>
      <p:sp>
        <p:nvSpPr>
          <p:cNvPr id="7" name="Espace réservé du numéro de diapositive 3">
            <a:extLst>
              <a:ext uri="{FF2B5EF4-FFF2-40B4-BE49-F238E27FC236}">
                <a16:creationId xmlns:a16="http://schemas.microsoft.com/office/drawing/2014/main" id="{7015678C-038E-ECD5-2362-A9CA0B91E59F}"/>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2850468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nde couleur (titre seulem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02BF92-F1AC-40ED-B32A-E19224CE17D1}"/>
              </a:ext>
            </a:extLst>
          </p:cNvPr>
          <p:cNvSpPr/>
          <p:nvPr userDrawn="1"/>
        </p:nvSpPr>
        <p:spPr>
          <a:xfrm>
            <a:off x="572096" y="7054552"/>
            <a:ext cx="5544616"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E937E98D-05C2-4D94-8E2B-586DAEEAF443}"/>
              </a:ext>
            </a:extLst>
          </p:cNvPr>
          <p:cNvSpPr/>
          <p:nvPr userDrawn="1"/>
        </p:nvSpPr>
        <p:spPr>
          <a:xfrm>
            <a:off x="4807" y="0"/>
            <a:ext cx="1849806" cy="777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922" dirty="0"/>
          </a:p>
        </p:txBody>
      </p:sp>
      <p:sp>
        <p:nvSpPr>
          <p:cNvPr id="6" name="Title 1">
            <a:extLst>
              <a:ext uri="{FF2B5EF4-FFF2-40B4-BE49-F238E27FC236}">
                <a16:creationId xmlns:a16="http://schemas.microsoft.com/office/drawing/2014/main" id="{45D5D3F8-0015-4A3A-AAB2-080151A9DC9F}"/>
              </a:ext>
            </a:extLst>
          </p:cNvPr>
          <p:cNvSpPr>
            <a:spLocks noGrp="1"/>
          </p:cNvSpPr>
          <p:nvPr>
            <p:ph type="title" hasCustomPrompt="1"/>
          </p:nvPr>
        </p:nvSpPr>
        <p:spPr>
          <a:xfrm rot="16200000">
            <a:off x="-1350575" y="2667730"/>
            <a:ext cx="4459200" cy="473991"/>
          </a:xfrm>
        </p:spPr>
        <p:txBody>
          <a:bodyPr/>
          <a:lstStyle>
            <a:lvl1pPr algn="r">
              <a:defRPr>
                <a:solidFill>
                  <a:schemeClr val="bg2"/>
                </a:solidFill>
              </a:defRPr>
            </a:lvl1pPr>
          </a:lstStyle>
          <a:p>
            <a:r>
              <a:rPr lang="fr-FR" dirty="0" err="1"/>
              <a:t>Title</a:t>
            </a:r>
            <a:endParaRPr lang="en-US" dirty="0"/>
          </a:p>
        </p:txBody>
      </p:sp>
      <p:sp>
        <p:nvSpPr>
          <p:cNvPr id="10" name="Espace réservé du numéro de diapositive 3">
            <a:extLst>
              <a:ext uri="{FF2B5EF4-FFF2-40B4-BE49-F238E27FC236}">
                <a16:creationId xmlns:a16="http://schemas.microsoft.com/office/drawing/2014/main" id="{668BDF11-02A1-CD15-693F-E7AB40D91270}"/>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3575395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ion (ble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F626E0-E9B6-400C-B660-C802BE426E40}"/>
              </a:ext>
            </a:extLst>
          </p:cNvPr>
          <p:cNvSpPr/>
          <p:nvPr userDrawn="1"/>
        </p:nvSpPr>
        <p:spPr>
          <a:xfrm>
            <a:off x="0" y="0"/>
            <a:ext cx="13817600" cy="682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Espace réservé du texte 8">
            <a:extLst>
              <a:ext uri="{FF2B5EF4-FFF2-40B4-BE49-F238E27FC236}">
                <a16:creationId xmlns:a16="http://schemas.microsoft.com/office/drawing/2014/main" id="{440F7EA1-BEF7-4674-A6B0-9800C00A2485}"/>
              </a:ext>
            </a:extLst>
          </p:cNvPr>
          <p:cNvSpPr>
            <a:spLocks noGrp="1"/>
          </p:cNvSpPr>
          <p:nvPr>
            <p:ph type="body" sz="quarter" idx="12" hasCustomPrompt="1"/>
          </p:nvPr>
        </p:nvSpPr>
        <p:spPr>
          <a:xfrm>
            <a:off x="822959" y="365760"/>
            <a:ext cx="12252960" cy="6172200"/>
          </a:xfrm>
        </p:spPr>
        <p:txBody>
          <a:bodyPr anchor="ctr">
            <a:normAutofit/>
          </a:bodyPr>
          <a:lstStyle>
            <a:lvl1pPr>
              <a:defRPr sz="4500">
                <a:solidFill>
                  <a:schemeClr val="bg1"/>
                </a:solidFill>
              </a:defRPr>
            </a:lvl1pPr>
            <a:lvl2pPr>
              <a:defRPr sz="4500">
                <a:solidFill>
                  <a:schemeClr val="bg1"/>
                </a:solidFill>
              </a:defRPr>
            </a:lvl2pPr>
            <a:lvl3pPr algn="ctr">
              <a:defRPr sz="4000">
                <a:solidFill>
                  <a:schemeClr val="bg1"/>
                </a:solidFill>
              </a:defRPr>
            </a:lvl3pPr>
            <a:lvl4pPr>
              <a:defRPr sz="4500">
                <a:solidFill>
                  <a:schemeClr val="bg1"/>
                </a:solidFill>
              </a:defRPr>
            </a:lvl4pPr>
            <a:lvl5pPr>
              <a:defRPr sz="4500">
                <a:solidFill>
                  <a:schemeClr val="bg1"/>
                </a:solidFill>
              </a:defRPr>
            </a:lvl5pPr>
          </a:lstStyle>
          <a:p>
            <a:pPr lvl="2"/>
            <a:r>
              <a:rPr lang="fr-FR" dirty="0"/>
              <a:t>‘’</a:t>
            </a:r>
            <a:r>
              <a:rPr lang="fr-FR" dirty="0" err="1"/>
              <a:t>Quote</a:t>
            </a:r>
            <a:r>
              <a:rPr lang="fr-FR" dirty="0"/>
              <a:t>’’</a:t>
            </a:r>
            <a:endParaRPr lang="fr-CA" dirty="0"/>
          </a:p>
        </p:txBody>
      </p:sp>
      <p:sp>
        <p:nvSpPr>
          <p:cNvPr id="6" name="Espace réservé du numéro de diapositive 3">
            <a:extLst>
              <a:ext uri="{FF2B5EF4-FFF2-40B4-BE49-F238E27FC236}">
                <a16:creationId xmlns:a16="http://schemas.microsoft.com/office/drawing/2014/main" id="{998C5701-F601-E2E6-5EDA-EF339CA99B31}"/>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3629316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ion (gri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F626E0-E9B6-400C-B660-C802BE426E40}"/>
              </a:ext>
            </a:extLst>
          </p:cNvPr>
          <p:cNvSpPr/>
          <p:nvPr userDrawn="1"/>
        </p:nvSpPr>
        <p:spPr>
          <a:xfrm>
            <a:off x="0" y="0"/>
            <a:ext cx="13817600" cy="6825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000" dirty="0">
              <a:solidFill>
                <a:schemeClr val="bg2"/>
              </a:solidFill>
            </a:endParaRPr>
          </a:p>
        </p:txBody>
      </p:sp>
      <p:sp>
        <p:nvSpPr>
          <p:cNvPr id="9" name="Espace réservé du texte 8">
            <a:extLst>
              <a:ext uri="{FF2B5EF4-FFF2-40B4-BE49-F238E27FC236}">
                <a16:creationId xmlns:a16="http://schemas.microsoft.com/office/drawing/2014/main" id="{440F7EA1-BEF7-4674-A6B0-9800C00A2485}"/>
              </a:ext>
            </a:extLst>
          </p:cNvPr>
          <p:cNvSpPr>
            <a:spLocks noGrp="1"/>
          </p:cNvSpPr>
          <p:nvPr>
            <p:ph type="body" sz="quarter" idx="12" hasCustomPrompt="1"/>
          </p:nvPr>
        </p:nvSpPr>
        <p:spPr>
          <a:xfrm>
            <a:off x="822959" y="365760"/>
            <a:ext cx="12252960" cy="6172200"/>
          </a:xfrm>
        </p:spPr>
        <p:txBody>
          <a:bodyPr anchor="ctr">
            <a:normAutofit/>
          </a:bodyPr>
          <a:lstStyle>
            <a:lvl1pPr>
              <a:defRPr sz="4500">
                <a:solidFill>
                  <a:schemeClr val="bg1"/>
                </a:solidFill>
              </a:defRPr>
            </a:lvl1pPr>
            <a:lvl2pPr>
              <a:defRPr sz="4500">
                <a:solidFill>
                  <a:schemeClr val="bg1"/>
                </a:solidFill>
              </a:defRPr>
            </a:lvl2pPr>
            <a:lvl3pPr algn="ctr">
              <a:defRPr sz="4000">
                <a:solidFill>
                  <a:schemeClr val="bg2"/>
                </a:solidFill>
              </a:defRPr>
            </a:lvl3pPr>
            <a:lvl4pPr>
              <a:defRPr sz="4500">
                <a:solidFill>
                  <a:schemeClr val="bg1"/>
                </a:solidFill>
              </a:defRPr>
            </a:lvl4pPr>
            <a:lvl5pPr>
              <a:defRPr sz="4500">
                <a:solidFill>
                  <a:schemeClr val="bg1"/>
                </a:solidFill>
              </a:defRPr>
            </a:lvl5pPr>
          </a:lstStyle>
          <a:p>
            <a:pPr lvl="2"/>
            <a:r>
              <a:rPr lang="fr-FR" dirty="0"/>
              <a:t>‘’</a:t>
            </a:r>
            <a:r>
              <a:rPr lang="fr-FR" dirty="0" err="1"/>
              <a:t>Quote</a:t>
            </a:r>
            <a:r>
              <a:rPr lang="fr-FR" dirty="0"/>
              <a:t>’’</a:t>
            </a:r>
            <a:endParaRPr lang="fr-CA" dirty="0"/>
          </a:p>
        </p:txBody>
      </p:sp>
      <p:sp>
        <p:nvSpPr>
          <p:cNvPr id="6" name="Espace réservé du numéro de diapositive 3">
            <a:extLst>
              <a:ext uri="{FF2B5EF4-FFF2-40B4-BE49-F238E27FC236}">
                <a16:creationId xmlns:a16="http://schemas.microsoft.com/office/drawing/2014/main" id="{FCE6BE36-F4F8-A6FD-A44B-A44F76DC0AC1}"/>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1311962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ion (gris bleu clai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F626E0-E9B6-400C-B660-C802BE426E40}"/>
              </a:ext>
            </a:extLst>
          </p:cNvPr>
          <p:cNvSpPr/>
          <p:nvPr userDrawn="1"/>
        </p:nvSpPr>
        <p:spPr>
          <a:xfrm>
            <a:off x="0" y="0"/>
            <a:ext cx="13817600" cy="68253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Espace réservé du texte 8">
            <a:extLst>
              <a:ext uri="{FF2B5EF4-FFF2-40B4-BE49-F238E27FC236}">
                <a16:creationId xmlns:a16="http://schemas.microsoft.com/office/drawing/2014/main" id="{440F7EA1-BEF7-4674-A6B0-9800C00A2485}"/>
              </a:ext>
            </a:extLst>
          </p:cNvPr>
          <p:cNvSpPr>
            <a:spLocks noGrp="1"/>
          </p:cNvSpPr>
          <p:nvPr>
            <p:ph type="body" sz="quarter" idx="12" hasCustomPrompt="1"/>
          </p:nvPr>
        </p:nvSpPr>
        <p:spPr>
          <a:xfrm>
            <a:off x="822959" y="365760"/>
            <a:ext cx="12252960" cy="6172200"/>
          </a:xfrm>
        </p:spPr>
        <p:txBody>
          <a:bodyPr anchor="ctr">
            <a:normAutofit/>
          </a:bodyPr>
          <a:lstStyle>
            <a:lvl1pPr>
              <a:defRPr sz="4500">
                <a:solidFill>
                  <a:schemeClr val="bg1"/>
                </a:solidFill>
              </a:defRPr>
            </a:lvl1pPr>
            <a:lvl2pPr>
              <a:defRPr sz="4500">
                <a:solidFill>
                  <a:schemeClr val="bg1"/>
                </a:solidFill>
              </a:defRPr>
            </a:lvl2pPr>
            <a:lvl3pPr algn="ctr">
              <a:defRPr sz="4000">
                <a:solidFill>
                  <a:schemeClr val="bg1"/>
                </a:solidFill>
              </a:defRPr>
            </a:lvl3pPr>
            <a:lvl4pPr>
              <a:defRPr sz="4500">
                <a:solidFill>
                  <a:schemeClr val="bg1"/>
                </a:solidFill>
              </a:defRPr>
            </a:lvl4pPr>
            <a:lvl5pPr>
              <a:defRPr sz="4500">
                <a:solidFill>
                  <a:schemeClr val="bg1"/>
                </a:solidFill>
              </a:defRPr>
            </a:lvl5pPr>
          </a:lstStyle>
          <a:p>
            <a:pPr lvl="2"/>
            <a:r>
              <a:rPr lang="fr-FR" dirty="0"/>
              <a:t>‘’</a:t>
            </a:r>
            <a:r>
              <a:rPr lang="fr-FR" dirty="0" err="1"/>
              <a:t>Quote</a:t>
            </a:r>
            <a:r>
              <a:rPr lang="fr-FR" dirty="0"/>
              <a:t>’’</a:t>
            </a:r>
            <a:endParaRPr lang="fr-CA" dirty="0"/>
          </a:p>
        </p:txBody>
      </p:sp>
      <p:sp>
        <p:nvSpPr>
          <p:cNvPr id="6" name="Espace réservé du numéro de diapositive 3">
            <a:extLst>
              <a:ext uri="{FF2B5EF4-FFF2-40B4-BE49-F238E27FC236}">
                <a16:creationId xmlns:a16="http://schemas.microsoft.com/office/drawing/2014/main" id="{19752623-5948-76D9-0D86-9B230AC534B5}"/>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4104486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re seulem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01037B5-6CC8-429E-BF0A-38306452BE34}"/>
              </a:ext>
            </a:extLst>
          </p:cNvPr>
          <p:cNvSpPr/>
          <p:nvPr userDrawn="1"/>
        </p:nvSpPr>
        <p:spPr>
          <a:xfrm>
            <a:off x="0" y="1550505"/>
            <a:ext cx="13853284" cy="5448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Arial"/>
              <a:ea typeface="+mn-ea"/>
              <a:cs typeface="+mn-cs"/>
            </a:endParaRPr>
          </a:p>
        </p:txBody>
      </p:sp>
      <p:sp>
        <p:nvSpPr>
          <p:cNvPr id="576" name="Rectangle 575">
            <a:extLst>
              <a:ext uri="{FF2B5EF4-FFF2-40B4-BE49-F238E27FC236}">
                <a16:creationId xmlns:a16="http://schemas.microsoft.com/office/drawing/2014/main" id="{738D7165-B25C-4721-B2DA-8641AB812F58}"/>
              </a:ext>
            </a:extLst>
          </p:cNvPr>
          <p:cNvSpPr/>
          <p:nvPr userDrawn="1"/>
        </p:nvSpPr>
        <p:spPr>
          <a:xfrm>
            <a:off x="0" y="1550505"/>
            <a:ext cx="13853284" cy="5448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E5A4551E-0D5B-42F0-A101-144FD5480A1B}"/>
              </a:ext>
            </a:extLst>
          </p:cNvPr>
          <p:cNvSpPr/>
          <p:nvPr userDrawn="1"/>
        </p:nvSpPr>
        <p:spPr>
          <a:xfrm rot="5400000">
            <a:off x="13504965" y="7275316"/>
            <a:ext cx="900837" cy="275563"/>
          </a:xfrm>
          <a:prstGeom prst="rect">
            <a:avLst/>
          </a:prstGeom>
        </p:spPr>
        <p:txBody>
          <a:bodyPr wrap="none" lIns="117450" tIns="58725" rIns="117450" bIns="58725" anchor="t">
            <a:spAutoFit/>
          </a:bodyPr>
          <a:lstStyle/>
          <a:p>
            <a:pPr algn="r"/>
            <a:r>
              <a:rPr lang="fr-FR" sz="1020" b="0" dirty="0">
                <a:solidFill>
                  <a:srgbClr val="FF0000"/>
                </a:solidFill>
                <a:latin typeface="+mj-lt"/>
                <a:cs typeface="Arial"/>
              </a:rPr>
              <a:t>2023-01-18</a:t>
            </a:r>
          </a:p>
        </p:txBody>
      </p:sp>
      <p:pic>
        <p:nvPicPr>
          <p:cNvPr id="3" name="Graphique 2">
            <a:extLst>
              <a:ext uri="{FF2B5EF4-FFF2-40B4-BE49-F238E27FC236}">
                <a16:creationId xmlns:a16="http://schemas.microsoft.com/office/drawing/2014/main" id="{7AFF9BD8-2839-3295-0F4C-20ECE5D9D1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0213" y="819410"/>
            <a:ext cx="7207668" cy="4155671"/>
          </a:xfrm>
          <a:prstGeom prst="rect">
            <a:avLst/>
          </a:prstGeom>
        </p:spPr>
      </p:pic>
      <p:sp>
        <p:nvSpPr>
          <p:cNvPr id="6" name="Titre 5">
            <a:extLst>
              <a:ext uri="{FF2B5EF4-FFF2-40B4-BE49-F238E27FC236}">
                <a16:creationId xmlns:a16="http://schemas.microsoft.com/office/drawing/2014/main" id="{EBE851B4-5376-DA12-FBAD-6A618DABBF5E}"/>
              </a:ext>
            </a:extLst>
          </p:cNvPr>
          <p:cNvSpPr>
            <a:spLocks noGrp="1"/>
          </p:cNvSpPr>
          <p:nvPr>
            <p:ph type="title"/>
          </p:nvPr>
        </p:nvSpPr>
        <p:spPr>
          <a:xfrm>
            <a:off x="822960" y="819410"/>
            <a:ext cx="3481026" cy="1462189"/>
          </a:xfrm>
        </p:spPr>
        <p:txBody>
          <a:bodyPr/>
          <a:lstStyle>
            <a:lvl1pPr>
              <a:lnSpc>
                <a:spcPct val="110000"/>
              </a:lnSpc>
              <a:defRPr/>
            </a:lvl1pPr>
          </a:lstStyle>
          <a:p>
            <a:endParaRPr lang="en-CA" dirty="0"/>
          </a:p>
        </p:txBody>
      </p:sp>
    </p:spTree>
    <p:extLst>
      <p:ext uri="{BB962C8B-B14F-4D97-AF65-F5344CB8AC3E}">
        <p14:creationId xmlns:p14="http://schemas.microsoft.com/office/powerpoint/2010/main" val="2041636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ande couleur RIGH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142E29CC-CBC5-4468-9B93-FBA97EC33A97}"/>
              </a:ext>
            </a:extLst>
          </p:cNvPr>
          <p:cNvSpPr>
            <a:spLocks noGrp="1"/>
          </p:cNvSpPr>
          <p:nvPr>
            <p:ph idx="1" hasCustomPrompt="1"/>
          </p:nvPr>
        </p:nvSpPr>
        <p:spPr>
          <a:xfrm>
            <a:off x="822962" y="1554480"/>
            <a:ext cx="9162515" cy="5212080"/>
          </a:xfrm>
        </p:spPr>
        <p:txBody>
          <a:bodyPr/>
          <a:lstStyle>
            <a:lvl2pPr>
              <a:defRPr/>
            </a:lvl2pPr>
            <a:lvl5pPr>
              <a:defRPr/>
            </a:lvl5pPr>
          </a:lstStyle>
          <a:p>
            <a:pPr lvl="0"/>
            <a:r>
              <a:rPr lang="fr-FR" err="1"/>
              <a:t>subtitle</a:t>
            </a:r>
            <a:endParaRPr lang="fr-FR"/>
          </a:p>
          <a:p>
            <a:pPr lvl="1"/>
            <a:r>
              <a:rPr lang="fr-FR"/>
              <a:t>Body </a:t>
            </a:r>
            <a:r>
              <a:rPr lang="fr-FR" err="1"/>
              <a:t>heavy</a:t>
            </a:r>
            <a:endParaRPr lang="fr-FR"/>
          </a:p>
          <a:p>
            <a:pPr lvl="2"/>
            <a:r>
              <a:rPr lang="fr-FR"/>
              <a:t>Body</a:t>
            </a:r>
          </a:p>
          <a:p>
            <a:pPr lvl="3"/>
            <a:r>
              <a:rPr lang="fr-FR"/>
              <a:t>Bullet 1</a:t>
            </a:r>
          </a:p>
          <a:p>
            <a:pPr lvl="4"/>
            <a:r>
              <a:rPr lang="fr-FR"/>
              <a:t>Bullet 2</a:t>
            </a:r>
          </a:p>
          <a:p>
            <a:pPr lvl="5"/>
            <a:r>
              <a:rPr lang="fr-FR"/>
              <a:t>Bullet 3</a:t>
            </a:r>
            <a:endParaRPr lang="fr-CA"/>
          </a:p>
        </p:txBody>
      </p:sp>
      <p:sp>
        <p:nvSpPr>
          <p:cNvPr id="2" name="Titre 1">
            <a:extLst>
              <a:ext uri="{FF2B5EF4-FFF2-40B4-BE49-F238E27FC236}">
                <a16:creationId xmlns:a16="http://schemas.microsoft.com/office/drawing/2014/main" id="{1A2F2ACC-8753-1537-A654-35A7065C9A0D}"/>
              </a:ext>
            </a:extLst>
          </p:cNvPr>
          <p:cNvSpPr>
            <a:spLocks noGrp="1"/>
          </p:cNvSpPr>
          <p:nvPr>
            <p:ph type="title"/>
          </p:nvPr>
        </p:nvSpPr>
        <p:spPr>
          <a:xfrm>
            <a:off x="822963" y="548640"/>
            <a:ext cx="9162514" cy="621792"/>
          </a:xfrm>
        </p:spPr>
        <p:txBody>
          <a:bodyPr/>
          <a:lstStyle/>
          <a:p>
            <a:r>
              <a:rPr lang="fr-FR"/>
              <a:t>Modifiez le style du titre</a:t>
            </a:r>
            <a:endParaRPr lang="en-CA"/>
          </a:p>
        </p:txBody>
      </p:sp>
      <p:sp>
        <p:nvSpPr>
          <p:cNvPr id="5" name="Rectangle : avec coin arrondi 4">
            <a:extLst>
              <a:ext uri="{FF2B5EF4-FFF2-40B4-BE49-F238E27FC236}">
                <a16:creationId xmlns:a16="http://schemas.microsoft.com/office/drawing/2014/main" id="{B9969A78-79C8-7C82-2F35-77DFC05EE8C6}"/>
              </a:ext>
            </a:extLst>
          </p:cNvPr>
          <p:cNvSpPr>
            <a:spLocks/>
          </p:cNvSpPr>
          <p:nvPr userDrawn="1"/>
        </p:nvSpPr>
        <p:spPr>
          <a:xfrm flipH="1">
            <a:off x="10401941" y="475821"/>
            <a:ext cx="3419856" cy="7296578"/>
          </a:xfrm>
          <a:prstGeom prst="round1Rect">
            <a:avLst>
              <a:gd name="adj" fmla="val 10748"/>
            </a:avLst>
          </a:prstGeom>
          <a:solidFill>
            <a:srgbClr val="DAE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Tree>
    <p:extLst>
      <p:ext uri="{BB962C8B-B14F-4D97-AF65-F5344CB8AC3E}">
        <p14:creationId xmlns:p14="http://schemas.microsoft.com/office/powerpoint/2010/main" val="117807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énérale (teaser ba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F5B07B30-825A-468E-93CC-8A17F4C6503B}"/>
              </a:ext>
            </a:extLst>
          </p:cNvPr>
          <p:cNvSpPr>
            <a:spLocks noGrp="1"/>
          </p:cNvSpPr>
          <p:nvPr>
            <p:ph type="body" sz="quarter" idx="12" hasCustomPrompt="1"/>
          </p:nvPr>
        </p:nvSpPr>
        <p:spPr>
          <a:xfrm>
            <a:off x="0" y="5742746"/>
            <a:ext cx="13817600" cy="1111355"/>
          </a:xfrm>
          <a:solidFill>
            <a:schemeClr val="accent1"/>
          </a:solidFill>
        </p:spPr>
        <p:txBody>
          <a:bodyPr lIns="548640" rIns="548640" anchor="ct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1"/>
            <a:r>
              <a:rPr lang="fr-CA" dirty="0" err="1"/>
              <a:t>Text</a:t>
            </a:r>
            <a:endParaRPr lang="fr-CA" dirty="0"/>
          </a:p>
        </p:txBody>
      </p:sp>
      <p:sp>
        <p:nvSpPr>
          <p:cNvPr id="7" name="Espace réservé du texte 4">
            <a:extLst>
              <a:ext uri="{FF2B5EF4-FFF2-40B4-BE49-F238E27FC236}">
                <a16:creationId xmlns:a16="http://schemas.microsoft.com/office/drawing/2014/main" id="{FFE0352E-0891-41A2-8F6F-25932F4652CE}"/>
              </a:ext>
            </a:extLst>
          </p:cNvPr>
          <p:cNvSpPr>
            <a:spLocks noGrp="1"/>
          </p:cNvSpPr>
          <p:nvPr>
            <p:ph type="body" sz="quarter" idx="13" hasCustomPrompt="1"/>
          </p:nvPr>
        </p:nvSpPr>
        <p:spPr>
          <a:xfrm>
            <a:off x="822325" y="1554480"/>
            <a:ext cx="12252960" cy="3831771"/>
          </a:xfrm>
        </p:spPr>
        <p:txBody>
          <a:bodyPr/>
          <a:lstStyle>
            <a:lvl2pPr>
              <a:defRPr/>
            </a:lvl2pPr>
          </a:lstStyle>
          <a:p>
            <a:pPr lvl="0"/>
            <a:r>
              <a:rPr lang="fr-FR" dirty="0" err="1"/>
              <a:t>subtitle</a:t>
            </a:r>
            <a:endParaRPr lang="fr-FR" dirty="0"/>
          </a:p>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fr-CA" dirty="0"/>
          </a:p>
        </p:txBody>
      </p:sp>
      <p:sp>
        <p:nvSpPr>
          <p:cNvPr id="10" name="Titre 1">
            <a:extLst>
              <a:ext uri="{FF2B5EF4-FFF2-40B4-BE49-F238E27FC236}">
                <a16:creationId xmlns:a16="http://schemas.microsoft.com/office/drawing/2014/main" id="{00D26AE8-DE7B-E660-F96C-C86778D93785}"/>
              </a:ext>
            </a:extLst>
          </p:cNvPr>
          <p:cNvSpPr>
            <a:spLocks noGrp="1"/>
          </p:cNvSpPr>
          <p:nvPr>
            <p:ph type="title" hasCustomPrompt="1"/>
          </p:nvPr>
        </p:nvSpPr>
        <p:spPr>
          <a:xfrm>
            <a:off x="822960" y="548640"/>
            <a:ext cx="12252960" cy="457200"/>
          </a:xfrm>
        </p:spPr>
        <p:txBody>
          <a:bodyPr/>
          <a:lstStyle>
            <a:lvl1pPr>
              <a:defRPr/>
            </a:lvl1pPr>
          </a:lstStyle>
          <a:p>
            <a:r>
              <a:rPr lang="fr-FR" dirty="0" err="1"/>
              <a:t>Title</a:t>
            </a:r>
            <a:endParaRPr lang="en-CA" dirty="0"/>
          </a:p>
        </p:txBody>
      </p:sp>
      <p:sp>
        <p:nvSpPr>
          <p:cNvPr id="6" name="Espace réservé du numéro de diapositive 3">
            <a:extLst>
              <a:ext uri="{FF2B5EF4-FFF2-40B4-BE49-F238E27FC236}">
                <a16:creationId xmlns:a16="http://schemas.microsoft.com/office/drawing/2014/main" id="{599D5C94-6A6F-6C7B-02F2-60DDE20AAE24}"/>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957329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over (photo mosaique)">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1D5D4667-CEF7-44A2-8F4D-F3972BF41D21}"/>
              </a:ext>
            </a:extLst>
          </p:cNvPr>
          <p:cNvSpPr>
            <a:spLocks noGrp="1"/>
          </p:cNvSpPr>
          <p:nvPr>
            <p:ph type="pic" sz="quarter" idx="19"/>
          </p:nvPr>
        </p:nvSpPr>
        <p:spPr>
          <a:xfrm>
            <a:off x="9354062" y="2962456"/>
            <a:ext cx="4108358" cy="4501025"/>
          </a:xfrm>
          <a:custGeom>
            <a:avLst/>
            <a:gdLst>
              <a:gd name="connsiteX0" fmla="*/ 0 w 4108358"/>
              <a:gd name="connsiteY0" fmla="*/ 0 h 4501025"/>
              <a:gd name="connsiteX1" fmla="*/ 4108356 w 4108358"/>
              <a:gd name="connsiteY1" fmla="*/ 0 h 4501025"/>
              <a:gd name="connsiteX2" fmla="*/ 4108356 w 4108358"/>
              <a:gd name="connsiteY2" fmla="*/ 271093 h 4501025"/>
              <a:gd name="connsiteX3" fmla="*/ 4108358 w 4108358"/>
              <a:gd name="connsiteY3" fmla="*/ 271113 h 4501025"/>
              <a:gd name="connsiteX4" fmla="*/ 4108358 w 4108358"/>
              <a:gd name="connsiteY4" fmla="*/ 4233078 h 4501025"/>
              <a:gd name="connsiteX5" fmla="*/ 3840411 w 4108358"/>
              <a:gd name="connsiteY5" fmla="*/ 4501025 h 4501025"/>
              <a:gd name="connsiteX6" fmla="*/ 1 w 4108358"/>
              <a:gd name="connsiteY6" fmla="*/ 4501025 h 4501025"/>
              <a:gd name="connsiteX7" fmla="*/ 1 w 4108358"/>
              <a:gd name="connsiteY7" fmla="*/ 2619632 h 4501025"/>
              <a:gd name="connsiteX8" fmla="*/ 0 w 4108358"/>
              <a:gd name="connsiteY8" fmla="*/ 2619632 h 450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8358" h="4501025">
                <a:moveTo>
                  <a:pt x="0" y="0"/>
                </a:moveTo>
                <a:lnTo>
                  <a:pt x="4108356" y="0"/>
                </a:lnTo>
                <a:lnTo>
                  <a:pt x="4108356" y="271093"/>
                </a:lnTo>
                <a:lnTo>
                  <a:pt x="4108358" y="271113"/>
                </a:lnTo>
                <a:lnTo>
                  <a:pt x="4108358" y="4233078"/>
                </a:lnTo>
                <a:cubicBezTo>
                  <a:pt x="4108358" y="4381061"/>
                  <a:pt x="3988394" y="4501025"/>
                  <a:pt x="3840411" y="4501025"/>
                </a:cubicBezTo>
                <a:lnTo>
                  <a:pt x="1" y="4501025"/>
                </a:lnTo>
                <a:lnTo>
                  <a:pt x="1" y="2619632"/>
                </a:lnTo>
                <a:lnTo>
                  <a:pt x="0" y="2619632"/>
                </a:lnTo>
                <a:close/>
              </a:path>
            </a:pathLst>
          </a:custGeom>
          <a:pattFill prst="lgCheck">
            <a:fgClr>
              <a:schemeClr val="bg1">
                <a:lumMod val="95000"/>
              </a:schemeClr>
            </a:fgClr>
            <a:bgClr>
              <a:schemeClr val="bg1"/>
            </a:bgClr>
          </a:pattFill>
        </p:spPr>
        <p:txBody>
          <a:bodyPr wrap="square" anchor="ctr">
            <a:noAutofit/>
          </a:bodyPr>
          <a:lstStyle>
            <a:lvl1pPr>
              <a:defRPr lang="fr-CA" sz="1400" b="1" kern="1200" cap="all" baseline="0" dirty="0">
                <a:solidFill>
                  <a:srgbClr val="FF0000"/>
                </a:solidFill>
                <a:latin typeface="+mn-lt"/>
                <a:ea typeface="+mn-ea"/>
                <a:cs typeface="+mn-cs"/>
              </a:defRPr>
            </a:lvl1pPr>
          </a:lstStyle>
          <a:p>
            <a:pPr marL="0" lvl="0" indent="0" algn="ctr">
              <a:buNone/>
            </a:pPr>
            <a:endParaRPr lang="fr-CA" dirty="0"/>
          </a:p>
        </p:txBody>
      </p:sp>
      <p:sp>
        <p:nvSpPr>
          <p:cNvPr id="9" name="Filigrane">
            <a:extLst>
              <a:ext uri="{FF2B5EF4-FFF2-40B4-BE49-F238E27FC236}">
                <a16:creationId xmlns:a16="http://schemas.microsoft.com/office/drawing/2014/main" id="{7C346686-A2FC-4EC1-ADA6-0B57EEA69FF5}"/>
              </a:ext>
            </a:extLst>
          </p:cNvPr>
          <p:cNvSpPr>
            <a:spLocks noGrp="1"/>
          </p:cNvSpPr>
          <p:nvPr>
            <p:ph type="pic" sz="quarter" idx="12" hasCustomPrompt="1"/>
          </p:nvPr>
        </p:nvSpPr>
        <p:spPr>
          <a:xfrm>
            <a:off x="11574922" y="3264214"/>
            <a:ext cx="1948980" cy="4202433"/>
          </a:xfrm>
          <a:custGeom>
            <a:avLst/>
            <a:gdLst>
              <a:gd name="connsiteX0" fmla="*/ 2566817 w 2566817"/>
              <a:gd name="connsiteY0" fmla="*/ 0 h 5561677"/>
              <a:gd name="connsiteX1" fmla="*/ 2566817 w 2566817"/>
              <a:gd name="connsiteY1" fmla="*/ 3069097 h 5561677"/>
              <a:gd name="connsiteX2" fmla="*/ 1416445 w 2566817"/>
              <a:gd name="connsiteY2" fmla="*/ 5561677 h 5561677"/>
              <a:gd name="connsiteX3" fmla="*/ 0 w 2566817"/>
              <a:gd name="connsiteY3" fmla="*/ 5561677 h 5561677"/>
              <a:gd name="connsiteX0" fmla="*/ 1948980 w 2566817"/>
              <a:gd name="connsiteY0" fmla="*/ 0 h 4202433"/>
              <a:gd name="connsiteX1" fmla="*/ 2566817 w 2566817"/>
              <a:gd name="connsiteY1" fmla="*/ 1709853 h 4202433"/>
              <a:gd name="connsiteX2" fmla="*/ 1416445 w 2566817"/>
              <a:gd name="connsiteY2" fmla="*/ 4202433 h 4202433"/>
              <a:gd name="connsiteX3" fmla="*/ 0 w 2566817"/>
              <a:gd name="connsiteY3" fmla="*/ 4202433 h 4202433"/>
              <a:gd name="connsiteX4" fmla="*/ 1948980 w 2566817"/>
              <a:gd name="connsiteY4" fmla="*/ 0 h 4202433"/>
              <a:gd name="connsiteX0" fmla="*/ 1948980 w 1948980"/>
              <a:gd name="connsiteY0" fmla="*/ 0 h 4202433"/>
              <a:gd name="connsiteX1" fmla="*/ 1948980 w 1948980"/>
              <a:gd name="connsiteY1" fmla="*/ 3032026 h 4202433"/>
              <a:gd name="connsiteX2" fmla="*/ 1416445 w 1948980"/>
              <a:gd name="connsiteY2" fmla="*/ 4202433 h 4202433"/>
              <a:gd name="connsiteX3" fmla="*/ 0 w 1948980"/>
              <a:gd name="connsiteY3" fmla="*/ 4202433 h 4202433"/>
              <a:gd name="connsiteX4" fmla="*/ 1948980 w 1948980"/>
              <a:gd name="connsiteY4" fmla="*/ 0 h 4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980" h="4202433">
                <a:moveTo>
                  <a:pt x="1948980" y="0"/>
                </a:moveTo>
                <a:lnTo>
                  <a:pt x="1948980" y="3032026"/>
                </a:lnTo>
                <a:lnTo>
                  <a:pt x="1416445" y="4202433"/>
                </a:lnTo>
                <a:lnTo>
                  <a:pt x="0" y="4202433"/>
                </a:lnTo>
                <a:cubicBezTo>
                  <a:pt x="855606" y="2348541"/>
                  <a:pt x="1093374" y="1853892"/>
                  <a:pt x="1948980" y="0"/>
                </a:cubicBezTo>
                <a:close/>
              </a:path>
            </a:pathLst>
          </a:custGeom>
          <a:noFill/>
        </p:spPr>
        <p:txBody>
          <a:bodyPr wrap="square" anchor="ctr">
            <a:noAutofit/>
          </a:bodyPr>
          <a:lstStyle>
            <a:lvl1pPr marL="0" indent="0" algn="ctr">
              <a:buNone/>
              <a:defRPr lang="fr-CA" sz="1813" b="1" kern="1200" cap="all" baseline="0" dirty="0">
                <a:solidFill>
                  <a:srgbClr val="FF0000"/>
                </a:solidFill>
                <a:latin typeface="+mn-lt"/>
                <a:ea typeface="+mn-ea"/>
                <a:cs typeface="+mn-cs"/>
              </a:defRPr>
            </a:lvl1pPr>
          </a:lstStyle>
          <a:p>
            <a:r>
              <a:rPr lang="fr-CA" dirty="0"/>
              <a:t>Filigrane</a:t>
            </a:r>
          </a:p>
        </p:txBody>
      </p:sp>
      <p:sp>
        <p:nvSpPr>
          <p:cNvPr id="12" name="Pastilles logos">
            <a:extLst>
              <a:ext uri="{FF2B5EF4-FFF2-40B4-BE49-F238E27FC236}">
                <a16:creationId xmlns:a16="http://schemas.microsoft.com/office/drawing/2014/main" id="{0E2D87DD-C177-4FE5-8BE7-758A7F52D751}"/>
              </a:ext>
            </a:extLst>
          </p:cNvPr>
          <p:cNvSpPr>
            <a:spLocks noGrp="1" noChangeAspect="1"/>
          </p:cNvSpPr>
          <p:nvPr>
            <p:ph type="pic" sz="quarter" idx="13" hasCustomPrompt="1"/>
          </p:nvPr>
        </p:nvSpPr>
        <p:spPr>
          <a:xfrm>
            <a:off x="11854375" y="7058690"/>
            <a:ext cx="1074737" cy="219261"/>
          </a:xfrm>
          <a:prstGeom prst="rect">
            <a:avLst/>
          </a:prstGeom>
        </p:spPr>
        <p:txBody>
          <a:bodyPr anchor="ctr"/>
          <a:lstStyle>
            <a:lvl1pPr marL="0" indent="0" algn="ctr">
              <a:buNone/>
              <a:defRPr lang="fr-CA" sz="1400" b="1" kern="1200" cap="all" baseline="0" dirty="0">
                <a:solidFill>
                  <a:srgbClr val="FF0000"/>
                </a:solidFill>
                <a:latin typeface="+mn-lt"/>
                <a:ea typeface="+mn-ea"/>
                <a:cs typeface="+mn-cs"/>
              </a:defRPr>
            </a:lvl1pPr>
          </a:lstStyle>
          <a:p>
            <a:r>
              <a:rPr lang="fr-CA" dirty="0"/>
              <a:t>Pastille</a:t>
            </a:r>
          </a:p>
        </p:txBody>
      </p:sp>
      <p:sp>
        <p:nvSpPr>
          <p:cNvPr id="10" name="Titre 9">
            <a:extLst>
              <a:ext uri="{FF2B5EF4-FFF2-40B4-BE49-F238E27FC236}">
                <a16:creationId xmlns:a16="http://schemas.microsoft.com/office/drawing/2014/main" id="{E428006E-EBD8-4D4C-80A5-EC91F12B7C47}"/>
              </a:ext>
            </a:extLst>
          </p:cNvPr>
          <p:cNvSpPr>
            <a:spLocks noGrp="1"/>
          </p:cNvSpPr>
          <p:nvPr>
            <p:ph type="title"/>
          </p:nvPr>
        </p:nvSpPr>
        <p:spPr>
          <a:xfrm>
            <a:off x="474004" y="5286255"/>
            <a:ext cx="6013293" cy="436494"/>
          </a:xfrm>
          <a:prstGeom prst="rect">
            <a:avLst/>
          </a:prstGeom>
        </p:spPr>
        <p:txBody>
          <a:bodyPr/>
          <a:lstStyle>
            <a:lvl1pPr algn="l">
              <a:defRPr sz="2600" b="0">
                <a:solidFill>
                  <a:srgbClr val="3F4041"/>
                </a:solidFill>
              </a:defRPr>
            </a:lvl1pPr>
          </a:lstStyle>
          <a:p>
            <a:r>
              <a:rPr lang="fr-FR" dirty="0"/>
              <a:t>Modifiez le style du titre</a:t>
            </a:r>
            <a:endParaRPr lang="fr-CA" dirty="0"/>
          </a:p>
        </p:txBody>
      </p:sp>
      <p:sp>
        <p:nvSpPr>
          <p:cNvPr id="17" name="Espace réservé du texte 16">
            <a:extLst>
              <a:ext uri="{FF2B5EF4-FFF2-40B4-BE49-F238E27FC236}">
                <a16:creationId xmlns:a16="http://schemas.microsoft.com/office/drawing/2014/main" id="{663C4C07-47D7-4249-BE44-AB299CF0217B}"/>
              </a:ext>
            </a:extLst>
          </p:cNvPr>
          <p:cNvSpPr>
            <a:spLocks noGrp="1"/>
          </p:cNvSpPr>
          <p:nvPr>
            <p:ph type="body" sz="quarter" idx="14" hasCustomPrompt="1"/>
          </p:nvPr>
        </p:nvSpPr>
        <p:spPr>
          <a:xfrm>
            <a:off x="474104" y="7091035"/>
            <a:ext cx="6013034" cy="358775"/>
          </a:xfrm>
          <a:prstGeom prst="rect">
            <a:avLst/>
          </a:prstGeom>
        </p:spPr>
        <p:txBody>
          <a:bodyPr/>
          <a:lstStyle>
            <a:lvl1pPr marL="0" indent="0" algn="l">
              <a:buNone/>
              <a:defRPr sz="1600"/>
            </a:lvl1pPr>
            <a:lvl2pPr marL="502836" indent="0" algn="ctr">
              <a:buNone/>
              <a:defRPr sz="1600"/>
            </a:lvl2pPr>
            <a:lvl3pPr marL="1005672" indent="0" algn="ctr">
              <a:buNone/>
              <a:defRPr sz="1600"/>
            </a:lvl3pPr>
            <a:lvl4pPr marL="1508507" indent="0" algn="ctr">
              <a:buNone/>
              <a:defRPr sz="1600"/>
            </a:lvl4pPr>
            <a:lvl5pPr marL="2011342" indent="0" algn="ctr">
              <a:buNone/>
              <a:defRPr sz="1600"/>
            </a:lvl5pPr>
          </a:lstStyle>
          <a:p>
            <a:pPr lvl="0"/>
            <a:r>
              <a:rPr lang="fr-FR" dirty="0"/>
              <a:t>Date</a:t>
            </a:r>
            <a:endParaRPr lang="fr-CA" dirty="0"/>
          </a:p>
        </p:txBody>
      </p:sp>
      <p:sp>
        <p:nvSpPr>
          <p:cNvPr id="28" name="Espace réservé pour une image  27">
            <a:extLst>
              <a:ext uri="{FF2B5EF4-FFF2-40B4-BE49-F238E27FC236}">
                <a16:creationId xmlns:a16="http://schemas.microsoft.com/office/drawing/2014/main" id="{F23B9336-C8F3-4E48-BD1E-008343B8EAC0}"/>
              </a:ext>
            </a:extLst>
          </p:cNvPr>
          <p:cNvSpPr>
            <a:spLocks noGrp="1"/>
          </p:cNvSpPr>
          <p:nvPr>
            <p:ph type="pic" sz="quarter" idx="15"/>
          </p:nvPr>
        </p:nvSpPr>
        <p:spPr>
          <a:xfrm>
            <a:off x="355180" y="355600"/>
            <a:ext cx="8836445" cy="4340225"/>
          </a:xfrm>
          <a:custGeom>
            <a:avLst/>
            <a:gdLst>
              <a:gd name="connsiteX0" fmla="*/ 340317 w 8836445"/>
              <a:gd name="connsiteY0" fmla="*/ 0 h 4340225"/>
              <a:gd name="connsiteX1" fmla="*/ 8836445 w 8836445"/>
              <a:gd name="connsiteY1" fmla="*/ 0 h 4340225"/>
              <a:gd name="connsiteX2" fmla="*/ 8836445 w 8836445"/>
              <a:gd name="connsiteY2" fmla="*/ 4340225 h 4340225"/>
              <a:gd name="connsiteX3" fmla="*/ 340317 w 8836445"/>
              <a:gd name="connsiteY3" fmla="*/ 4340225 h 4340225"/>
              <a:gd name="connsiteX4" fmla="*/ 0 w 8836445"/>
              <a:gd name="connsiteY4" fmla="*/ 3999908 h 4340225"/>
              <a:gd name="connsiteX5" fmla="*/ 0 w 8836445"/>
              <a:gd name="connsiteY5" fmla="*/ 340317 h 4340225"/>
              <a:gd name="connsiteX6" fmla="*/ 340317 w 8836445"/>
              <a:gd name="connsiteY6" fmla="*/ 0 h 4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6445" h="4340225">
                <a:moveTo>
                  <a:pt x="340317" y="0"/>
                </a:moveTo>
                <a:lnTo>
                  <a:pt x="8836445" y="0"/>
                </a:lnTo>
                <a:lnTo>
                  <a:pt x="8836445" y="4340225"/>
                </a:lnTo>
                <a:lnTo>
                  <a:pt x="340317" y="4340225"/>
                </a:lnTo>
                <a:cubicBezTo>
                  <a:pt x="152365" y="4340225"/>
                  <a:pt x="0" y="4187860"/>
                  <a:pt x="0" y="3999908"/>
                </a:cubicBezTo>
                <a:lnTo>
                  <a:pt x="0" y="340317"/>
                </a:lnTo>
                <a:cubicBezTo>
                  <a:pt x="0" y="152365"/>
                  <a:pt x="152365" y="0"/>
                  <a:pt x="340317" y="0"/>
                </a:cubicBezTo>
                <a:close/>
              </a:path>
            </a:pathLst>
          </a:custGeom>
          <a:pattFill prst="lgCheck">
            <a:fgClr>
              <a:schemeClr val="bg1">
                <a:lumMod val="95000"/>
              </a:schemeClr>
            </a:fgClr>
            <a:bgClr>
              <a:schemeClr val="bg1"/>
            </a:bgClr>
          </a:pattFill>
        </p:spPr>
        <p:txBody>
          <a:bodyPr wrap="square" anchor="ctr">
            <a:noAutofit/>
          </a:bodyPr>
          <a:lstStyle>
            <a:lvl1pPr algn="ctr">
              <a:defRPr lang="fr-CA" sz="1400" b="1" kern="1200" cap="all" baseline="0" dirty="0">
                <a:solidFill>
                  <a:srgbClr val="FF0000"/>
                </a:solidFill>
                <a:latin typeface="+mn-lt"/>
                <a:ea typeface="+mn-ea"/>
                <a:cs typeface="+mn-cs"/>
              </a:defRPr>
            </a:lvl1pPr>
          </a:lstStyle>
          <a:p>
            <a:pPr marL="0" lvl="0" indent="0">
              <a:buNone/>
            </a:pPr>
            <a:endParaRPr lang="fr-CA" dirty="0"/>
          </a:p>
        </p:txBody>
      </p:sp>
      <p:sp>
        <p:nvSpPr>
          <p:cNvPr id="47" name="Espace réservé pour une image  46">
            <a:extLst>
              <a:ext uri="{FF2B5EF4-FFF2-40B4-BE49-F238E27FC236}">
                <a16:creationId xmlns:a16="http://schemas.microsoft.com/office/drawing/2014/main" id="{11BBC632-623C-4D3B-A553-92BC28EF7343}"/>
              </a:ext>
            </a:extLst>
          </p:cNvPr>
          <p:cNvSpPr>
            <a:spLocks noGrp="1"/>
          </p:cNvSpPr>
          <p:nvPr>
            <p:ph type="pic" sz="quarter" idx="18"/>
          </p:nvPr>
        </p:nvSpPr>
        <p:spPr>
          <a:xfrm>
            <a:off x="6819978" y="4843849"/>
            <a:ext cx="2382954" cy="2619632"/>
          </a:xfrm>
          <a:custGeom>
            <a:avLst/>
            <a:gdLst>
              <a:gd name="connsiteX0" fmla="*/ 0 w 2382954"/>
              <a:gd name="connsiteY0" fmla="*/ 0 h 2619632"/>
              <a:gd name="connsiteX1" fmla="*/ 1100702 w 2382954"/>
              <a:gd name="connsiteY1" fmla="*/ 0 h 2619632"/>
              <a:gd name="connsiteX2" fmla="*/ 2382953 w 2382954"/>
              <a:gd name="connsiteY2" fmla="*/ 0 h 2619632"/>
              <a:gd name="connsiteX3" fmla="*/ 2382954 w 2382954"/>
              <a:gd name="connsiteY3" fmla="*/ 0 h 2619632"/>
              <a:gd name="connsiteX4" fmla="*/ 2382954 w 2382954"/>
              <a:gd name="connsiteY4" fmla="*/ 2407811 h 2619632"/>
              <a:gd name="connsiteX5" fmla="*/ 2382953 w 2382954"/>
              <a:gd name="connsiteY5" fmla="*/ 2407821 h 2619632"/>
              <a:gd name="connsiteX6" fmla="*/ 2382953 w 2382954"/>
              <a:gd name="connsiteY6" fmla="*/ 2619632 h 2619632"/>
              <a:gd name="connsiteX7" fmla="*/ 2171133 w 2382954"/>
              <a:gd name="connsiteY7" fmla="*/ 2619632 h 2619632"/>
              <a:gd name="connsiteX8" fmla="*/ 1100702 w 2382954"/>
              <a:gd name="connsiteY8" fmla="*/ 2619632 h 2619632"/>
              <a:gd name="connsiteX9" fmla="*/ 211821 w 2382954"/>
              <a:gd name="connsiteY9" fmla="*/ 2619632 h 2619632"/>
              <a:gd name="connsiteX10" fmla="*/ 0 w 2382954"/>
              <a:gd name="connsiteY10" fmla="*/ 2407811 h 261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2954" h="2619632">
                <a:moveTo>
                  <a:pt x="0" y="0"/>
                </a:moveTo>
                <a:lnTo>
                  <a:pt x="1100702" y="0"/>
                </a:lnTo>
                <a:lnTo>
                  <a:pt x="2382953" y="0"/>
                </a:lnTo>
                <a:lnTo>
                  <a:pt x="2382954" y="0"/>
                </a:lnTo>
                <a:lnTo>
                  <a:pt x="2382954" y="2407811"/>
                </a:lnTo>
                <a:lnTo>
                  <a:pt x="2382953" y="2407821"/>
                </a:lnTo>
                <a:lnTo>
                  <a:pt x="2382953" y="2619632"/>
                </a:lnTo>
                <a:lnTo>
                  <a:pt x="2171133" y="2619632"/>
                </a:lnTo>
                <a:lnTo>
                  <a:pt x="1100702" y="2619632"/>
                </a:lnTo>
                <a:lnTo>
                  <a:pt x="211821" y="2619632"/>
                </a:lnTo>
                <a:cubicBezTo>
                  <a:pt x="94835" y="2619632"/>
                  <a:pt x="0" y="2524797"/>
                  <a:pt x="0" y="2407811"/>
                </a:cubicBezTo>
                <a:close/>
              </a:path>
            </a:pathLst>
          </a:custGeom>
          <a:pattFill prst="lgCheck">
            <a:fgClr>
              <a:schemeClr val="bg1">
                <a:lumMod val="95000"/>
              </a:schemeClr>
            </a:fgClr>
            <a:bgClr>
              <a:schemeClr val="bg1"/>
            </a:bgClr>
          </a:pattFill>
        </p:spPr>
        <p:txBody>
          <a:bodyPr wrap="square" anchor="ctr">
            <a:noAutofit/>
          </a:bodyPr>
          <a:lstStyle>
            <a:lvl1pPr>
              <a:defRPr lang="fr-CA" sz="1400" b="1" kern="1200" cap="all" baseline="0" dirty="0">
                <a:solidFill>
                  <a:srgbClr val="FF0000"/>
                </a:solidFill>
                <a:latin typeface="+mn-lt"/>
                <a:ea typeface="+mn-ea"/>
                <a:cs typeface="+mn-cs"/>
              </a:defRPr>
            </a:lvl1pPr>
          </a:lstStyle>
          <a:p>
            <a:pPr marL="0" lvl="0" indent="0" algn="ctr">
              <a:buNone/>
            </a:pPr>
            <a:endParaRPr lang="fr-CA" dirty="0"/>
          </a:p>
        </p:txBody>
      </p:sp>
      <p:sp>
        <p:nvSpPr>
          <p:cNvPr id="15" name="Espace réservé pour une image  14">
            <a:extLst>
              <a:ext uri="{FF2B5EF4-FFF2-40B4-BE49-F238E27FC236}">
                <a16:creationId xmlns:a16="http://schemas.microsoft.com/office/drawing/2014/main" id="{F1CBAAF6-39B2-47F4-B995-2E294152E5F0}"/>
              </a:ext>
            </a:extLst>
          </p:cNvPr>
          <p:cNvSpPr>
            <a:spLocks noGrp="1"/>
          </p:cNvSpPr>
          <p:nvPr>
            <p:ph type="pic" sz="quarter" idx="20"/>
          </p:nvPr>
        </p:nvSpPr>
        <p:spPr>
          <a:xfrm>
            <a:off x="9354062" y="355599"/>
            <a:ext cx="4108357" cy="2461746"/>
          </a:xfrm>
          <a:custGeom>
            <a:avLst/>
            <a:gdLst>
              <a:gd name="connsiteX0" fmla="*/ 0 w 4108357"/>
              <a:gd name="connsiteY0" fmla="*/ 0 h 2461746"/>
              <a:gd name="connsiteX1" fmla="*/ 3909752 w 4108357"/>
              <a:gd name="connsiteY1" fmla="*/ 0 h 2461746"/>
              <a:gd name="connsiteX2" fmla="*/ 4108357 w 4108357"/>
              <a:gd name="connsiteY2" fmla="*/ 197580 h 2461746"/>
              <a:gd name="connsiteX3" fmla="*/ 4108357 w 4108357"/>
              <a:gd name="connsiteY3" fmla="*/ 2264166 h 2461746"/>
              <a:gd name="connsiteX4" fmla="*/ 4108356 w 4108357"/>
              <a:gd name="connsiteY4" fmla="*/ 2264171 h 2461746"/>
              <a:gd name="connsiteX5" fmla="*/ 4108356 w 4108357"/>
              <a:gd name="connsiteY5" fmla="*/ 2461745 h 2461746"/>
              <a:gd name="connsiteX6" fmla="*/ 3909762 w 4108357"/>
              <a:gd name="connsiteY6" fmla="*/ 2461745 h 2461746"/>
              <a:gd name="connsiteX7" fmla="*/ 3909752 w 4108357"/>
              <a:gd name="connsiteY7" fmla="*/ 2461746 h 2461746"/>
              <a:gd name="connsiteX8" fmla="*/ 0 w 4108357"/>
              <a:gd name="connsiteY8" fmla="*/ 2461746 h 2461746"/>
              <a:gd name="connsiteX9" fmla="*/ 0 w 4108357"/>
              <a:gd name="connsiteY9" fmla="*/ 2461745 h 2461746"/>
              <a:gd name="connsiteX10" fmla="*/ 0 w 4108357"/>
              <a:gd name="connsiteY10" fmla="*/ 580966 h 246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8357" h="2461746">
                <a:moveTo>
                  <a:pt x="0" y="0"/>
                </a:moveTo>
                <a:lnTo>
                  <a:pt x="3909752" y="0"/>
                </a:lnTo>
                <a:cubicBezTo>
                  <a:pt x="4019439" y="0"/>
                  <a:pt x="4108357" y="88459"/>
                  <a:pt x="4108357" y="197580"/>
                </a:cubicBezTo>
                <a:lnTo>
                  <a:pt x="4108357" y="2264166"/>
                </a:lnTo>
                <a:lnTo>
                  <a:pt x="4108356" y="2264171"/>
                </a:lnTo>
                <a:lnTo>
                  <a:pt x="4108356" y="2461745"/>
                </a:lnTo>
                <a:lnTo>
                  <a:pt x="3909762" y="2461745"/>
                </a:lnTo>
                <a:lnTo>
                  <a:pt x="3909752" y="2461746"/>
                </a:lnTo>
                <a:lnTo>
                  <a:pt x="0" y="2461746"/>
                </a:lnTo>
                <a:lnTo>
                  <a:pt x="0" y="2461745"/>
                </a:lnTo>
                <a:lnTo>
                  <a:pt x="0" y="580966"/>
                </a:lnTo>
                <a:close/>
              </a:path>
            </a:pathLst>
          </a:custGeom>
          <a:pattFill prst="lgCheck">
            <a:fgClr>
              <a:schemeClr val="bg1">
                <a:lumMod val="95000"/>
              </a:schemeClr>
            </a:fgClr>
            <a:bgClr>
              <a:schemeClr val="bg1"/>
            </a:bgClr>
          </a:pattFill>
        </p:spPr>
        <p:txBody>
          <a:bodyPr wrap="square" anchor="ctr">
            <a:noAutofit/>
          </a:bodyPr>
          <a:lstStyle>
            <a:lvl1pPr>
              <a:defRPr lang="fr-CA" sz="1400" b="1" kern="1200" cap="all" baseline="0" dirty="0">
                <a:solidFill>
                  <a:srgbClr val="FF0000"/>
                </a:solidFill>
                <a:latin typeface="+mn-lt"/>
                <a:ea typeface="+mn-ea"/>
                <a:cs typeface="+mn-cs"/>
              </a:defRPr>
            </a:lvl1pPr>
          </a:lstStyle>
          <a:p>
            <a:pPr marL="0" lvl="0" indent="0" algn="ctr">
              <a:buNone/>
            </a:pPr>
            <a:endParaRPr lang="fr-CA" dirty="0"/>
          </a:p>
        </p:txBody>
      </p:sp>
    </p:spTree>
    <p:extLst>
      <p:ext uri="{BB962C8B-B14F-4D97-AF65-F5344CB8AC3E}">
        <p14:creationId xmlns:p14="http://schemas.microsoft.com/office/powerpoint/2010/main" val="3378435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Séparateurs">
    <p:spTree>
      <p:nvGrpSpPr>
        <p:cNvPr id="1" name=""/>
        <p:cNvGrpSpPr/>
        <p:nvPr/>
      </p:nvGrpSpPr>
      <p:grpSpPr>
        <a:xfrm>
          <a:off x="0" y="0"/>
          <a:ext cx="0" cy="0"/>
          <a:chOff x="0" y="0"/>
          <a:chExt cx="0" cy="0"/>
        </a:xfrm>
      </p:grpSpPr>
      <p:sp>
        <p:nvSpPr>
          <p:cNvPr id="18" name="Photo background">
            <a:extLst>
              <a:ext uri="{FF2B5EF4-FFF2-40B4-BE49-F238E27FC236}">
                <a16:creationId xmlns:a16="http://schemas.microsoft.com/office/drawing/2014/main" id="{A13C5C31-A1FB-4357-BD00-545851B9AB71}"/>
              </a:ext>
            </a:extLst>
          </p:cNvPr>
          <p:cNvSpPr>
            <a:spLocks noGrp="1"/>
          </p:cNvSpPr>
          <p:nvPr>
            <p:ph type="pic" sz="quarter" idx="11"/>
          </p:nvPr>
        </p:nvSpPr>
        <p:spPr>
          <a:xfrm>
            <a:off x="355180" y="355180"/>
            <a:ext cx="8198124" cy="7059931"/>
          </a:xfrm>
          <a:prstGeom prst="roundRect">
            <a:avLst>
              <a:gd name="adj" fmla="val 3825"/>
            </a:avLst>
          </a:prstGeom>
          <a:pattFill prst="lgCheck">
            <a:fgClr>
              <a:schemeClr val="bg1">
                <a:lumMod val="85000"/>
              </a:schemeClr>
            </a:fgClr>
            <a:bgClr>
              <a:schemeClr val="bg1"/>
            </a:bgClr>
          </a:pattFill>
          <a:ln w="127000">
            <a:noFill/>
            <a:miter lim="800000"/>
          </a:ln>
          <a:effectLst/>
        </p:spPr>
        <p:txBody>
          <a:bodyPr vert="horz" wrap="square" lIns="0" tIns="0" rIns="0" bIns="0" rtlCol="0" anchor="ctr">
            <a:noAutofit/>
          </a:bodyPr>
          <a:lstStyle>
            <a:lvl1pPr marL="0" indent="0">
              <a:buNone/>
              <a:defRPr lang="fr-CA" sz="1813" b="1" cap="all" baseline="0" dirty="0">
                <a:solidFill>
                  <a:srgbClr val="FF0000"/>
                </a:solidFill>
              </a:defRPr>
            </a:lvl1pPr>
          </a:lstStyle>
          <a:p>
            <a:pPr marL="377126" lvl="0" indent="-377126" algn="ctr" defTabSz="1036290">
              <a:lnSpc>
                <a:spcPct val="90000"/>
              </a:lnSpc>
              <a:spcBef>
                <a:spcPts val="1200"/>
              </a:spcBef>
              <a:spcAft>
                <a:spcPts val="600"/>
              </a:spcAft>
            </a:pPr>
            <a:endParaRPr lang="fr-CA" dirty="0"/>
          </a:p>
        </p:txBody>
      </p:sp>
      <p:sp>
        <p:nvSpPr>
          <p:cNvPr id="25" name="Filigrane">
            <a:extLst>
              <a:ext uri="{FF2B5EF4-FFF2-40B4-BE49-F238E27FC236}">
                <a16:creationId xmlns:a16="http://schemas.microsoft.com/office/drawing/2014/main" id="{B4CA4FF1-64AD-4E5F-8CE6-F2756F91CA6B}"/>
              </a:ext>
            </a:extLst>
          </p:cNvPr>
          <p:cNvSpPr>
            <a:spLocks noGrp="1"/>
          </p:cNvSpPr>
          <p:nvPr>
            <p:ph type="pic" sz="quarter" idx="12" hasCustomPrompt="1"/>
          </p:nvPr>
        </p:nvSpPr>
        <p:spPr>
          <a:xfrm>
            <a:off x="5999187" y="1853434"/>
            <a:ext cx="2566817" cy="5561677"/>
          </a:xfrm>
          <a:custGeom>
            <a:avLst/>
            <a:gdLst>
              <a:gd name="connsiteX0" fmla="*/ 2566817 w 2566817"/>
              <a:gd name="connsiteY0" fmla="*/ 0 h 5561677"/>
              <a:gd name="connsiteX1" fmla="*/ 2566817 w 2566817"/>
              <a:gd name="connsiteY1" fmla="*/ 3069097 h 5561677"/>
              <a:gd name="connsiteX2" fmla="*/ 1416445 w 2566817"/>
              <a:gd name="connsiteY2" fmla="*/ 5561677 h 5561677"/>
              <a:gd name="connsiteX3" fmla="*/ 0 w 2566817"/>
              <a:gd name="connsiteY3" fmla="*/ 5561677 h 5561677"/>
            </a:gdLst>
            <a:ahLst/>
            <a:cxnLst>
              <a:cxn ang="0">
                <a:pos x="connsiteX0" y="connsiteY0"/>
              </a:cxn>
              <a:cxn ang="0">
                <a:pos x="connsiteX1" y="connsiteY1"/>
              </a:cxn>
              <a:cxn ang="0">
                <a:pos x="connsiteX2" y="connsiteY2"/>
              </a:cxn>
              <a:cxn ang="0">
                <a:pos x="connsiteX3" y="connsiteY3"/>
              </a:cxn>
            </a:cxnLst>
            <a:rect l="l" t="t" r="r" b="b"/>
            <a:pathLst>
              <a:path w="2566817" h="5561677">
                <a:moveTo>
                  <a:pt x="2566817" y="0"/>
                </a:moveTo>
                <a:lnTo>
                  <a:pt x="2566817" y="3069097"/>
                </a:lnTo>
                <a:lnTo>
                  <a:pt x="1416445" y="5561677"/>
                </a:lnTo>
                <a:lnTo>
                  <a:pt x="0" y="5561677"/>
                </a:lnTo>
                <a:close/>
              </a:path>
            </a:pathLst>
          </a:custGeom>
          <a:noFill/>
        </p:spPr>
        <p:txBody>
          <a:bodyPr wrap="square">
            <a:noAutofit/>
          </a:bodyPr>
          <a:lstStyle>
            <a:lvl1pPr marL="0" indent="0" algn="ctr">
              <a:buNone/>
              <a:defRPr lang="fr-CA" sz="1813" b="1" kern="1200" cap="all" baseline="0" dirty="0">
                <a:solidFill>
                  <a:srgbClr val="FF0000"/>
                </a:solidFill>
                <a:latin typeface="+mn-lt"/>
                <a:ea typeface="+mn-ea"/>
                <a:cs typeface="+mn-cs"/>
              </a:defRPr>
            </a:lvl1pPr>
          </a:lstStyle>
          <a:p>
            <a:r>
              <a:rPr lang="fr-CA" dirty="0"/>
              <a:t>Filigrane</a:t>
            </a:r>
          </a:p>
        </p:txBody>
      </p:sp>
      <p:sp>
        <p:nvSpPr>
          <p:cNvPr id="35" name="Pastilles logos">
            <a:extLst>
              <a:ext uri="{FF2B5EF4-FFF2-40B4-BE49-F238E27FC236}">
                <a16:creationId xmlns:a16="http://schemas.microsoft.com/office/drawing/2014/main" id="{D36BE401-E9F1-4A5F-A921-BA4433BAB07F}"/>
              </a:ext>
            </a:extLst>
          </p:cNvPr>
          <p:cNvSpPr>
            <a:spLocks noGrp="1" noChangeAspect="1"/>
          </p:cNvSpPr>
          <p:nvPr>
            <p:ph type="pic" sz="quarter" idx="13" hasCustomPrompt="1"/>
          </p:nvPr>
        </p:nvSpPr>
        <p:spPr>
          <a:xfrm>
            <a:off x="6283088" y="7108022"/>
            <a:ext cx="1074737" cy="219261"/>
          </a:xfrm>
          <a:prstGeom prst="rect">
            <a:avLst/>
          </a:prstGeom>
        </p:spPr>
        <p:txBody>
          <a:bodyPr anchor="ctr"/>
          <a:lstStyle>
            <a:lvl1pPr marL="0" indent="0" algn="ctr">
              <a:buNone/>
              <a:defRPr lang="fr-CA" sz="1400" b="1" kern="1200" cap="all" baseline="0" dirty="0">
                <a:solidFill>
                  <a:srgbClr val="FF0000"/>
                </a:solidFill>
                <a:latin typeface="+mn-lt"/>
                <a:ea typeface="+mn-ea"/>
                <a:cs typeface="+mn-cs"/>
              </a:defRPr>
            </a:lvl1pPr>
          </a:lstStyle>
          <a:p>
            <a:r>
              <a:rPr lang="fr-CA" dirty="0"/>
              <a:t>Pastille</a:t>
            </a:r>
          </a:p>
        </p:txBody>
      </p:sp>
      <p:sp>
        <p:nvSpPr>
          <p:cNvPr id="2" name="Titre 1">
            <a:extLst>
              <a:ext uri="{FF2B5EF4-FFF2-40B4-BE49-F238E27FC236}">
                <a16:creationId xmlns:a16="http://schemas.microsoft.com/office/drawing/2014/main" id="{8F05B043-90F3-8F47-A89C-182E41EF3C90}"/>
              </a:ext>
            </a:extLst>
          </p:cNvPr>
          <p:cNvSpPr>
            <a:spLocks noGrp="1"/>
          </p:cNvSpPr>
          <p:nvPr>
            <p:ph type="ctrTitle"/>
          </p:nvPr>
        </p:nvSpPr>
        <p:spPr>
          <a:xfrm>
            <a:off x="8993437" y="2732755"/>
            <a:ext cx="4172267" cy="946535"/>
          </a:xfrm>
          <a:noFill/>
        </p:spPr>
        <p:txBody>
          <a:bodyPr anchor="b">
            <a:noAutofit/>
          </a:bodyPr>
          <a:lstStyle>
            <a:lvl1pPr algn="l">
              <a:defRPr sz="3000" b="1">
                <a:solidFill>
                  <a:srgbClr val="3F4041"/>
                </a:solidFill>
              </a:defRPr>
            </a:lvl1pPr>
          </a:lstStyle>
          <a:p>
            <a:r>
              <a:rPr lang="fr-FR" dirty="0"/>
              <a:t>Modifiez le style du titre</a:t>
            </a:r>
          </a:p>
        </p:txBody>
      </p:sp>
      <p:sp>
        <p:nvSpPr>
          <p:cNvPr id="3" name="Sous-titre 2">
            <a:extLst>
              <a:ext uri="{FF2B5EF4-FFF2-40B4-BE49-F238E27FC236}">
                <a16:creationId xmlns:a16="http://schemas.microsoft.com/office/drawing/2014/main" id="{8A882915-43C2-D245-B9AD-A40CCB2BDA99}"/>
              </a:ext>
            </a:extLst>
          </p:cNvPr>
          <p:cNvSpPr>
            <a:spLocks noGrp="1"/>
          </p:cNvSpPr>
          <p:nvPr>
            <p:ph type="subTitle" idx="1"/>
          </p:nvPr>
        </p:nvSpPr>
        <p:spPr>
          <a:xfrm>
            <a:off x="8993437" y="3971199"/>
            <a:ext cx="4172267" cy="1330473"/>
          </a:xfrm>
          <a:noFill/>
        </p:spPr>
        <p:txBody>
          <a:bodyPr>
            <a:noAutofit/>
          </a:bodyPr>
          <a:lstStyle>
            <a:lvl1pPr marL="0" indent="0" algn="l">
              <a:buNone/>
              <a:defRPr sz="2200" b="0">
                <a:solidFill>
                  <a:schemeClr val="tx1"/>
                </a:solidFill>
              </a:defRPr>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fr-FR" dirty="0"/>
              <a:t>Modifiez le style des sous-titres du masque</a:t>
            </a:r>
          </a:p>
        </p:txBody>
      </p:sp>
      <p:cxnSp>
        <p:nvCxnSpPr>
          <p:cNvPr id="15" name="Connecteur droit 14">
            <a:extLst>
              <a:ext uri="{FF2B5EF4-FFF2-40B4-BE49-F238E27FC236}">
                <a16:creationId xmlns:a16="http://schemas.microsoft.com/office/drawing/2014/main" id="{84430F6A-F5D2-1942-ACE6-7C6EC721EE33}"/>
              </a:ext>
            </a:extLst>
          </p:cNvPr>
          <p:cNvCxnSpPr>
            <a:cxnSpLocks/>
          </p:cNvCxnSpPr>
          <p:nvPr userDrawn="1"/>
        </p:nvCxnSpPr>
        <p:spPr>
          <a:xfrm>
            <a:off x="9089391" y="3816342"/>
            <a:ext cx="1408146" cy="0"/>
          </a:xfrm>
          <a:prstGeom prst="line">
            <a:avLst/>
          </a:prstGeom>
          <a:ln>
            <a:solidFill>
              <a:srgbClr val="007AC4"/>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A17C4BAF-6B41-44CF-B001-662C0AC14C8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75420" y="6933147"/>
            <a:ext cx="1353537" cy="569009"/>
          </a:xfrm>
          <a:prstGeom prst="rect">
            <a:avLst/>
          </a:prstGeom>
        </p:spPr>
      </p:pic>
    </p:spTree>
    <p:extLst>
      <p:ext uri="{BB962C8B-B14F-4D97-AF65-F5344CB8AC3E}">
        <p14:creationId xmlns:p14="http://schemas.microsoft.com/office/powerpoint/2010/main" val="3911691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Page de fin">
    <p:spTree>
      <p:nvGrpSpPr>
        <p:cNvPr id="1" name=""/>
        <p:cNvGrpSpPr/>
        <p:nvPr/>
      </p:nvGrpSpPr>
      <p:grpSpPr>
        <a:xfrm>
          <a:off x="0" y="0"/>
          <a:ext cx="0" cy="0"/>
          <a:chOff x="0" y="0"/>
          <a:chExt cx="0" cy="0"/>
        </a:xfrm>
      </p:grpSpPr>
      <p:sp>
        <p:nvSpPr>
          <p:cNvPr id="7" name="Espace réservé pour une image  19">
            <a:extLst>
              <a:ext uri="{FF2B5EF4-FFF2-40B4-BE49-F238E27FC236}">
                <a16:creationId xmlns:a16="http://schemas.microsoft.com/office/drawing/2014/main" id="{AFD9C368-D3D7-44FB-A25E-0153CF6D6F57}"/>
              </a:ext>
            </a:extLst>
          </p:cNvPr>
          <p:cNvSpPr>
            <a:spLocks noGrp="1"/>
          </p:cNvSpPr>
          <p:nvPr>
            <p:ph type="pic" sz="quarter" idx="23"/>
          </p:nvPr>
        </p:nvSpPr>
        <p:spPr>
          <a:xfrm>
            <a:off x="4491318" y="355180"/>
            <a:ext cx="8971102" cy="7062040"/>
          </a:xfrm>
          <a:custGeom>
            <a:avLst/>
            <a:gdLst>
              <a:gd name="connsiteX0" fmla="*/ 0 w 8971102"/>
              <a:gd name="connsiteY0" fmla="*/ 0 h 7062040"/>
              <a:gd name="connsiteX1" fmla="*/ 3813408 w 8971102"/>
              <a:gd name="connsiteY1" fmla="*/ 0 h 7062040"/>
              <a:gd name="connsiteX2" fmla="*/ 3813408 w 8971102"/>
              <a:gd name="connsiteY2" fmla="*/ 1 h 7062040"/>
              <a:gd name="connsiteX3" fmla="*/ 8687349 w 8971102"/>
              <a:gd name="connsiteY3" fmla="*/ 1 h 7062040"/>
              <a:gd name="connsiteX4" fmla="*/ 8971102 w 8971102"/>
              <a:gd name="connsiteY4" fmla="*/ 283754 h 7062040"/>
              <a:gd name="connsiteX5" fmla="*/ 8971102 w 8971102"/>
              <a:gd name="connsiteY5" fmla="*/ 6778287 h 7062040"/>
              <a:gd name="connsiteX6" fmla="*/ 8687349 w 8971102"/>
              <a:gd name="connsiteY6" fmla="*/ 7062040 h 7062040"/>
              <a:gd name="connsiteX7" fmla="*/ 283753 w 8971102"/>
              <a:gd name="connsiteY7" fmla="*/ 7062040 h 7062040"/>
              <a:gd name="connsiteX8" fmla="*/ 283734 w 8971102"/>
              <a:gd name="connsiteY8" fmla="*/ 7062038 h 7062040"/>
              <a:gd name="connsiteX9" fmla="*/ 0 w 8971102"/>
              <a:gd name="connsiteY9" fmla="*/ 7062038 h 7062040"/>
              <a:gd name="connsiteX10" fmla="*/ 0 w 8971102"/>
              <a:gd name="connsiteY10" fmla="*/ 6778287 h 7062040"/>
              <a:gd name="connsiteX11" fmla="*/ 0 w 8971102"/>
              <a:gd name="connsiteY11" fmla="*/ 283754 h 70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71102" h="7062040">
                <a:moveTo>
                  <a:pt x="0" y="0"/>
                </a:moveTo>
                <a:lnTo>
                  <a:pt x="3813408" y="0"/>
                </a:lnTo>
                <a:lnTo>
                  <a:pt x="3813408" y="1"/>
                </a:lnTo>
                <a:lnTo>
                  <a:pt x="8687349" y="1"/>
                </a:lnTo>
                <a:cubicBezTo>
                  <a:pt x="8844061" y="1"/>
                  <a:pt x="8971102" y="127042"/>
                  <a:pt x="8971102" y="283754"/>
                </a:cubicBezTo>
                <a:lnTo>
                  <a:pt x="8971102" y="6778287"/>
                </a:lnTo>
                <a:cubicBezTo>
                  <a:pt x="8971102" y="6934999"/>
                  <a:pt x="8844061" y="7062040"/>
                  <a:pt x="8687349" y="7062040"/>
                </a:cubicBezTo>
                <a:lnTo>
                  <a:pt x="283753" y="7062040"/>
                </a:lnTo>
                <a:lnTo>
                  <a:pt x="283734" y="7062038"/>
                </a:lnTo>
                <a:lnTo>
                  <a:pt x="0" y="7062038"/>
                </a:lnTo>
                <a:lnTo>
                  <a:pt x="0" y="6778287"/>
                </a:lnTo>
                <a:lnTo>
                  <a:pt x="0" y="283754"/>
                </a:lnTo>
                <a:close/>
              </a:path>
            </a:pathLst>
          </a:custGeom>
          <a:pattFill prst="lgCheck">
            <a:fgClr>
              <a:schemeClr val="bg1">
                <a:lumMod val="85000"/>
              </a:schemeClr>
            </a:fgClr>
            <a:bgClr>
              <a:schemeClr val="bg1"/>
            </a:bgClr>
          </a:pattFill>
          <a:ln w="127000">
            <a:noFill/>
            <a:miter lim="800000"/>
          </a:ln>
          <a:effectLst/>
        </p:spPr>
        <p:txBody>
          <a:bodyPr vert="horz" wrap="square" lIns="0" tIns="0" rIns="0" bIns="0" rtlCol="0" anchor="ctr">
            <a:noAutofit/>
          </a:bodyPr>
          <a:lstStyle>
            <a:lvl1pPr marL="0" indent="0">
              <a:buNone/>
              <a:defRPr lang="fr-CA" sz="1813" b="1" cap="all" baseline="0" dirty="0">
                <a:solidFill>
                  <a:srgbClr val="FF0000"/>
                </a:solidFill>
              </a:defRPr>
            </a:lvl1pPr>
          </a:lstStyle>
          <a:p>
            <a:pPr marL="377126" lvl="0" indent="-377126" algn="ctr" defTabSz="1036290">
              <a:lnSpc>
                <a:spcPct val="90000"/>
              </a:lnSpc>
              <a:spcBef>
                <a:spcPts val="1200"/>
              </a:spcBef>
              <a:spcAft>
                <a:spcPts val="600"/>
              </a:spcAft>
            </a:pPr>
            <a:endParaRPr lang="fr-CA" dirty="0"/>
          </a:p>
        </p:txBody>
      </p:sp>
      <p:sp>
        <p:nvSpPr>
          <p:cNvPr id="8" name="Espace réservé pour une image  23">
            <a:extLst>
              <a:ext uri="{FF2B5EF4-FFF2-40B4-BE49-F238E27FC236}">
                <a16:creationId xmlns:a16="http://schemas.microsoft.com/office/drawing/2014/main" id="{194C8B27-C30E-4547-9E41-52263F386228}"/>
              </a:ext>
            </a:extLst>
          </p:cNvPr>
          <p:cNvSpPr>
            <a:spLocks noGrp="1"/>
          </p:cNvSpPr>
          <p:nvPr>
            <p:ph type="pic" sz="quarter" idx="25"/>
          </p:nvPr>
        </p:nvSpPr>
        <p:spPr>
          <a:xfrm>
            <a:off x="355179" y="355179"/>
            <a:ext cx="3985008" cy="3469040"/>
          </a:xfrm>
          <a:custGeom>
            <a:avLst/>
            <a:gdLst>
              <a:gd name="connsiteX0" fmla="*/ 302836 w 3813408"/>
              <a:gd name="connsiteY0" fmla="*/ 0 h 3396548"/>
              <a:gd name="connsiteX1" fmla="*/ 497540 w 3813408"/>
              <a:gd name="connsiteY1" fmla="*/ 0 h 3396548"/>
              <a:gd name="connsiteX2" fmla="*/ 3510572 w 3813408"/>
              <a:gd name="connsiteY2" fmla="*/ 0 h 3396548"/>
              <a:gd name="connsiteX3" fmla="*/ 3813408 w 3813408"/>
              <a:gd name="connsiteY3" fmla="*/ 0 h 3396548"/>
              <a:gd name="connsiteX4" fmla="*/ 3813408 w 3813408"/>
              <a:gd name="connsiteY4" fmla="*/ 302836 h 3396548"/>
              <a:gd name="connsiteX5" fmla="*/ 3813408 w 3813408"/>
              <a:gd name="connsiteY5" fmla="*/ 868501 h 3396548"/>
              <a:gd name="connsiteX6" fmla="*/ 3813408 w 3813408"/>
              <a:gd name="connsiteY6" fmla="*/ 3093712 h 3396548"/>
              <a:gd name="connsiteX7" fmla="*/ 3813408 w 3813408"/>
              <a:gd name="connsiteY7" fmla="*/ 3396548 h 3396548"/>
              <a:gd name="connsiteX8" fmla="*/ 3510572 w 3813408"/>
              <a:gd name="connsiteY8" fmla="*/ 3396548 h 3396548"/>
              <a:gd name="connsiteX9" fmla="*/ 497540 w 3813408"/>
              <a:gd name="connsiteY9" fmla="*/ 3396548 h 3396548"/>
              <a:gd name="connsiteX10" fmla="*/ 302836 w 3813408"/>
              <a:gd name="connsiteY10" fmla="*/ 3396548 h 3396548"/>
              <a:gd name="connsiteX11" fmla="*/ 0 w 3813408"/>
              <a:gd name="connsiteY11" fmla="*/ 3396548 h 3396548"/>
              <a:gd name="connsiteX12" fmla="*/ 0 w 3813408"/>
              <a:gd name="connsiteY12" fmla="*/ 3093712 h 3396548"/>
              <a:gd name="connsiteX13" fmla="*/ 0 w 3813408"/>
              <a:gd name="connsiteY13" fmla="*/ 868501 h 3396548"/>
              <a:gd name="connsiteX14" fmla="*/ 0 w 3813408"/>
              <a:gd name="connsiteY14" fmla="*/ 302836 h 3396548"/>
              <a:gd name="connsiteX15" fmla="*/ 302836 w 3813408"/>
              <a:gd name="connsiteY15" fmla="*/ 0 h 339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13408" h="3396548">
                <a:moveTo>
                  <a:pt x="302836" y="0"/>
                </a:moveTo>
                <a:lnTo>
                  <a:pt x="497540" y="0"/>
                </a:lnTo>
                <a:lnTo>
                  <a:pt x="3510572" y="0"/>
                </a:lnTo>
                <a:lnTo>
                  <a:pt x="3813408" y="0"/>
                </a:lnTo>
                <a:lnTo>
                  <a:pt x="3813408" y="302836"/>
                </a:lnTo>
                <a:lnTo>
                  <a:pt x="3813408" y="868501"/>
                </a:lnTo>
                <a:lnTo>
                  <a:pt x="3813408" y="3093712"/>
                </a:lnTo>
                <a:lnTo>
                  <a:pt x="3813408" y="3396548"/>
                </a:lnTo>
                <a:lnTo>
                  <a:pt x="3510572" y="3396548"/>
                </a:lnTo>
                <a:lnTo>
                  <a:pt x="497540" y="3396548"/>
                </a:lnTo>
                <a:lnTo>
                  <a:pt x="302836" y="3396548"/>
                </a:lnTo>
                <a:lnTo>
                  <a:pt x="0" y="3396548"/>
                </a:lnTo>
                <a:lnTo>
                  <a:pt x="0" y="3093712"/>
                </a:lnTo>
                <a:lnTo>
                  <a:pt x="0" y="868501"/>
                </a:lnTo>
                <a:lnTo>
                  <a:pt x="0" y="302836"/>
                </a:lnTo>
                <a:cubicBezTo>
                  <a:pt x="0" y="135584"/>
                  <a:pt x="135584" y="0"/>
                  <a:pt x="302836" y="0"/>
                </a:cubicBezTo>
                <a:close/>
              </a:path>
            </a:pathLst>
          </a:custGeom>
          <a:pattFill prst="lgCheck">
            <a:fgClr>
              <a:schemeClr val="bg1">
                <a:lumMod val="85000"/>
              </a:schemeClr>
            </a:fgClr>
            <a:bgClr>
              <a:schemeClr val="bg1"/>
            </a:bgClr>
          </a:pattFill>
          <a:ln w="127000">
            <a:noFill/>
            <a:miter lim="800000"/>
          </a:ln>
          <a:effectLst/>
        </p:spPr>
        <p:txBody>
          <a:bodyPr vert="horz" wrap="square" lIns="0" tIns="0" rIns="0" bIns="0" rtlCol="0" anchor="ctr">
            <a:noAutofit/>
          </a:bodyPr>
          <a:lstStyle>
            <a:lvl1pPr marL="0" indent="0">
              <a:buNone/>
              <a:defRPr lang="fr-CA" sz="1813" b="1" cap="all" baseline="0" dirty="0">
                <a:solidFill>
                  <a:srgbClr val="FF0000"/>
                </a:solidFill>
              </a:defRPr>
            </a:lvl1pPr>
          </a:lstStyle>
          <a:p>
            <a:pPr marL="377126" lvl="0" indent="-377126" algn="ctr" defTabSz="1036290">
              <a:lnSpc>
                <a:spcPct val="90000"/>
              </a:lnSpc>
              <a:spcBef>
                <a:spcPts val="1200"/>
              </a:spcBef>
              <a:spcAft>
                <a:spcPts val="600"/>
              </a:spcAft>
            </a:pPr>
            <a:endParaRPr lang="fr-CA" dirty="0"/>
          </a:p>
        </p:txBody>
      </p:sp>
      <p:sp>
        <p:nvSpPr>
          <p:cNvPr id="10" name="Espace réservé pour une image  22">
            <a:extLst>
              <a:ext uri="{FF2B5EF4-FFF2-40B4-BE49-F238E27FC236}">
                <a16:creationId xmlns:a16="http://schemas.microsoft.com/office/drawing/2014/main" id="{2E4E7C78-71A5-40A2-AD2C-B3A97FFA467B}"/>
              </a:ext>
            </a:extLst>
          </p:cNvPr>
          <p:cNvSpPr>
            <a:spLocks noGrp="1"/>
          </p:cNvSpPr>
          <p:nvPr>
            <p:ph type="pic" sz="quarter" idx="26"/>
          </p:nvPr>
        </p:nvSpPr>
        <p:spPr>
          <a:xfrm>
            <a:off x="355179" y="3969329"/>
            <a:ext cx="3985008" cy="3447889"/>
          </a:xfrm>
          <a:custGeom>
            <a:avLst/>
            <a:gdLst>
              <a:gd name="connsiteX0" fmla="*/ 0 w 3813408"/>
              <a:gd name="connsiteY0" fmla="*/ 0 h 3396548"/>
              <a:gd name="connsiteX1" fmla="*/ 275970 w 3813408"/>
              <a:gd name="connsiteY1" fmla="*/ 0 h 3396548"/>
              <a:gd name="connsiteX2" fmla="*/ 497540 w 3813408"/>
              <a:gd name="connsiteY2" fmla="*/ 0 h 3396548"/>
              <a:gd name="connsiteX3" fmla="*/ 3537438 w 3813408"/>
              <a:gd name="connsiteY3" fmla="*/ 0 h 3396548"/>
              <a:gd name="connsiteX4" fmla="*/ 3813408 w 3813408"/>
              <a:gd name="connsiteY4" fmla="*/ 0 h 3396548"/>
              <a:gd name="connsiteX5" fmla="*/ 3813408 w 3813408"/>
              <a:gd name="connsiteY5" fmla="*/ 275970 h 3396548"/>
              <a:gd name="connsiteX6" fmla="*/ 3813408 w 3813408"/>
              <a:gd name="connsiteY6" fmla="*/ 2353235 h 3396548"/>
              <a:gd name="connsiteX7" fmla="*/ 3813408 w 3813408"/>
              <a:gd name="connsiteY7" fmla="*/ 3120578 h 3396548"/>
              <a:gd name="connsiteX8" fmla="*/ 3813408 w 3813408"/>
              <a:gd name="connsiteY8" fmla="*/ 3396548 h 3396548"/>
              <a:gd name="connsiteX9" fmla="*/ 3537438 w 3813408"/>
              <a:gd name="connsiteY9" fmla="*/ 3396548 h 3396548"/>
              <a:gd name="connsiteX10" fmla="*/ 497540 w 3813408"/>
              <a:gd name="connsiteY10" fmla="*/ 3396548 h 3396548"/>
              <a:gd name="connsiteX11" fmla="*/ 275970 w 3813408"/>
              <a:gd name="connsiteY11" fmla="*/ 3396548 h 3396548"/>
              <a:gd name="connsiteX12" fmla="*/ 0 w 3813408"/>
              <a:gd name="connsiteY12" fmla="*/ 3120578 h 3396548"/>
              <a:gd name="connsiteX13" fmla="*/ 0 w 3813408"/>
              <a:gd name="connsiteY13" fmla="*/ 2353235 h 3396548"/>
              <a:gd name="connsiteX14" fmla="*/ 0 w 3813408"/>
              <a:gd name="connsiteY14" fmla="*/ 275970 h 339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3408" h="3396548">
                <a:moveTo>
                  <a:pt x="0" y="0"/>
                </a:moveTo>
                <a:lnTo>
                  <a:pt x="275970" y="0"/>
                </a:lnTo>
                <a:lnTo>
                  <a:pt x="497540" y="0"/>
                </a:lnTo>
                <a:lnTo>
                  <a:pt x="3537438" y="0"/>
                </a:lnTo>
                <a:lnTo>
                  <a:pt x="3813408" y="0"/>
                </a:lnTo>
                <a:lnTo>
                  <a:pt x="3813408" y="275970"/>
                </a:lnTo>
                <a:lnTo>
                  <a:pt x="3813408" y="2353235"/>
                </a:lnTo>
                <a:lnTo>
                  <a:pt x="3813408" y="3120578"/>
                </a:lnTo>
                <a:lnTo>
                  <a:pt x="3813408" y="3396548"/>
                </a:lnTo>
                <a:lnTo>
                  <a:pt x="3537438" y="3396548"/>
                </a:lnTo>
                <a:lnTo>
                  <a:pt x="497540" y="3396548"/>
                </a:lnTo>
                <a:lnTo>
                  <a:pt x="275970" y="3396548"/>
                </a:lnTo>
                <a:cubicBezTo>
                  <a:pt x="123556" y="3396548"/>
                  <a:pt x="0" y="3272992"/>
                  <a:pt x="0" y="3120578"/>
                </a:cubicBezTo>
                <a:lnTo>
                  <a:pt x="0" y="2353235"/>
                </a:lnTo>
                <a:lnTo>
                  <a:pt x="0" y="275970"/>
                </a:lnTo>
                <a:close/>
              </a:path>
            </a:pathLst>
          </a:custGeom>
          <a:pattFill prst="lgCheck">
            <a:fgClr>
              <a:schemeClr val="bg1">
                <a:lumMod val="85000"/>
              </a:schemeClr>
            </a:fgClr>
            <a:bgClr>
              <a:schemeClr val="bg1"/>
            </a:bgClr>
          </a:pattFill>
          <a:ln w="127000">
            <a:noFill/>
            <a:miter lim="800000"/>
          </a:ln>
          <a:effectLst/>
        </p:spPr>
        <p:txBody>
          <a:bodyPr vert="horz" wrap="square" lIns="0" tIns="0" rIns="0" bIns="0" rtlCol="0" anchor="ctr">
            <a:noAutofit/>
          </a:bodyPr>
          <a:lstStyle>
            <a:lvl1pPr marL="0" indent="0">
              <a:buNone/>
              <a:defRPr lang="fr-CA" sz="1813" b="1" cap="all" baseline="0" dirty="0">
                <a:solidFill>
                  <a:srgbClr val="FF0000"/>
                </a:solidFill>
              </a:defRPr>
            </a:lvl1pPr>
          </a:lstStyle>
          <a:p>
            <a:pPr marL="377126" lvl="0" indent="-377126" algn="ctr" defTabSz="1036290">
              <a:lnSpc>
                <a:spcPct val="90000"/>
              </a:lnSpc>
              <a:spcBef>
                <a:spcPts val="1200"/>
              </a:spcBef>
              <a:spcAft>
                <a:spcPts val="600"/>
              </a:spcAft>
            </a:pPr>
            <a:endParaRPr lang="fr-CA" dirty="0"/>
          </a:p>
        </p:txBody>
      </p:sp>
      <p:sp>
        <p:nvSpPr>
          <p:cNvPr id="9" name="Filigrane">
            <a:extLst>
              <a:ext uri="{FF2B5EF4-FFF2-40B4-BE49-F238E27FC236}">
                <a16:creationId xmlns:a16="http://schemas.microsoft.com/office/drawing/2014/main" id="{7C346686-A2FC-4EC1-ADA6-0B57EEA69FF5}"/>
              </a:ext>
            </a:extLst>
          </p:cNvPr>
          <p:cNvSpPr>
            <a:spLocks noGrp="1"/>
          </p:cNvSpPr>
          <p:nvPr>
            <p:ph type="pic" sz="quarter" idx="12" hasCustomPrompt="1"/>
          </p:nvPr>
        </p:nvSpPr>
        <p:spPr>
          <a:xfrm>
            <a:off x="10895603" y="1855542"/>
            <a:ext cx="2566817" cy="5561677"/>
          </a:xfrm>
          <a:custGeom>
            <a:avLst/>
            <a:gdLst>
              <a:gd name="connsiteX0" fmla="*/ 2566817 w 2566817"/>
              <a:gd name="connsiteY0" fmla="*/ 0 h 5561677"/>
              <a:gd name="connsiteX1" fmla="*/ 2566817 w 2566817"/>
              <a:gd name="connsiteY1" fmla="*/ 3069097 h 5561677"/>
              <a:gd name="connsiteX2" fmla="*/ 1416445 w 2566817"/>
              <a:gd name="connsiteY2" fmla="*/ 5561677 h 5561677"/>
              <a:gd name="connsiteX3" fmla="*/ 0 w 2566817"/>
              <a:gd name="connsiteY3" fmla="*/ 5561677 h 5561677"/>
            </a:gdLst>
            <a:ahLst/>
            <a:cxnLst>
              <a:cxn ang="0">
                <a:pos x="connsiteX0" y="connsiteY0"/>
              </a:cxn>
              <a:cxn ang="0">
                <a:pos x="connsiteX1" y="connsiteY1"/>
              </a:cxn>
              <a:cxn ang="0">
                <a:pos x="connsiteX2" y="connsiteY2"/>
              </a:cxn>
              <a:cxn ang="0">
                <a:pos x="connsiteX3" y="connsiteY3"/>
              </a:cxn>
            </a:cxnLst>
            <a:rect l="l" t="t" r="r" b="b"/>
            <a:pathLst>
              <a:path w="2566817" h="5561677">
                <a:moveTo>
                  <a:pt x="2566817" y="0"/>
                </a:moveTo>
                <a:lnTo>
                  <a:pt x="2566817" y="3069097"/>
                </a:lnTo>
                <a:lnTo>
                  <a:pt x="1416445" y="5561677"/>
                </a:lnTo>
                <a:lnTo>
                  <a:pt x="0" y="5561677"/>
                </a:lnTo>
                <a:close/>
              </a:path>
            </a:pathLst>
          </a:custGeom>
          <a:noFill/>
        </p:spPr>
        <p:txBody>
          <a:bodyPr wrap="square">
            <a:noAutofit/>
          </a:bodyPr>
          <a:lstStyle>
            <a:lvl1pPr marL="0" indent="0" algn="ctr">
              <a:buNone/>
              <a:defRPr lang="fr-CA" sz="1813" b="1" kern="1200" cap="all" baseline="0" dirty="0">
                <a:solidFill>
                  <a:srgbClr val="FF0000"/>
                </a:solidFill>
                <a:latin typeface="+mn-lt"/>
                <a:ea typeface="+mn-ea"/>
                <a:cs typeface="+mn-cs"/>
              </a:defRPr>
            </a:lvl1pPr>
          </a:lstStyle>
          <a:p>
            <a:r>
              <a:rPr lang="fr-CA" dirty="0"/>
              <a:t>Filigrane</a:t>
            </a:r>
          </a:p>
        </p:txBody>
      </p:sp>
      <p:sp>
        <p:nvSpPr>
          <p:cNvPr id="12" name="Pastilles logos">
            <a:extLst>
              <a:ext uri="{FF2B5EF4-FFF2-40B4-BE49-F238E27FC236}">
                <a16:creationId xmlns:a16="http://schemas.microsoft.com/office/drawing/2014/main" id="{0E2D87DD-C177-4FE5-8BE7-758A7F52D751}"/>
              </a:ext>
            </a:extLst>
          </p:cNvPr>
          <p:cNvSpPr>
            <a:spLocks noGrp="1" noChangeAspect="1"/>
          </p:cNvSpPr>
          <p:nvPr>
            <p:ph type="pic" sz="quarter" idx="13" hasCustomPrompt="1"/>
          </p:nvPr>
        </p:nvSpPr>
        <p:spPr>
          <a:xfrm>
            <a:off x="11179504" y="7058690"/>
            <a:ext cx="1074737" cy="219261"/>
          </a:xfrm>
          <a:prstGeom prst="rect">
            <a:avLst/>
          </a:prstGeom>
        </p:spPr>
        <p:txBody>
          <a:bodyPr anchor="ctr"/>
          <a:lstStyle>
            <a:lvl1pPr marL="0" indent="0" algn="ctr">
              <a:buNone/>
              <a:defRPr lang="fr-CA" sz="1400" b="1" kern="1200" cap="all" baseline="0" dirty="0">
                <a:solidFill>
                  <a:srgbClr val="FF0000"/>
                </a:solidFill>
                <a:latin typeface="+mn-lt"/>
                <a:ea typeface="+mn-ea"/>
                <a:cs typeface="+mn-cs"/>
              </a:defRPr>
            </a:lvl1pPr>
          </a:lstStyle>
          <a:p>
            <a:r>
              <a:rPr lang="fr-CA" dirty="0"/>
              <a:t>Pastille</a:t>
            </a:r>
          </a:p>
        </p:txBody>
      </p:sp>
    </p:spTree>
    <p:extLst>
      <p:ext uri="{BB962C8B-B14F-4D97-AF65-F5344CB8AC3E}">
        <p14:creationId xmlns:p14="http://schemas.microsoft.com/office/powerpoint/2010/main" val="303008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sous-titre seulement">
    <p:spTree>
      <p:nvGrpSpPr>
        <p:cNvPr id="1" name=""/>
        <p:cNvGrpSpPr/>
        <p:nvPr/>
      </p:nvGrpSpPr>
      <p:grpSpPr>
        <a:xfrm>
          <a:off x="0" y="0"/>
          <a:ext cx="0" cy="0"/>
          <a:chOff x="0" y="0"/>
          <a:chExt cx="0" cy="0"/>
        </a:xfrm>
      </p:grpSpPr>
      <p:sp>
        <p:nvSpPr>
          <p:cNvPr id="10" name="Espace réservé du texte 4">
            <a:extLst>
              <a:ext uri="{FF2B5EF4-FFF2-40B4-BE49-F238E27FC236}">
                <a16:creationId xmlns:a16="http://schemas.microsoft.com/office/drawing/2014/main" id="{28DCEC9D-2ED9-44F4-8629-C01780DE12F3}"/>
              </a:ext>
            </a:extLst>
          </p:cNvPr>
          <p:cNvSpPr>
            <a:spLocks noGrp="1"/>
          </p:cNvSpPr>
          <p:nvPr>
            <p:ph type="body" sz="quarter" idx="10" hasCustomPrompt="1"/>
          </p:nvPr>
        </p:nvSpPr>
        <p:spPr>
          <a:xfrm>
            <a:off x="822325" y="1125993"/>
            <a:ext cx="12253913" cy="279816"/>
          </a:xfrm>
        </p:spPr>
        <p:txBody>
          <a:bodyPr>
            <a:noAutofit/>
          </a:bodyPr>
          <a:lstStyle>
            <a:lvl1pPr>
              <a:defRPr/>
            </a:lvl1pPr>
          </a:lstStyle>
          <a:p>
            <a:pPr lvl="0"/>
            <a:r>
              <a:rPr lang="fr-FR" dirty="0" err="1"/>
              <a:t>subtitle</a:t>
            </a:r>
            <a:endParaRPr lang="fr-CA" dirty="0"/>
          </a:p>
        </p:txBody>
      </p:sp>
      <p:sp>
        <p:nvSpPr>
          <p:cNvPr id="2" name="Titre 1">
            <a:extLst>
              <a:ext uri="{FF2B5EF4-FFF2-40B4-BE49-F238E27FC236}">
                <a16:creationId xmlns:a16="http://schemas.microsoft.com/office/drawing/2014/main" id="{BC19ABF1-1653-5DBD-3D2A-70A9691DA81E}"/>
              </a:ext>
            </a:extLst>
          </p:cNvPr>
          <p:cNvSpPr>
            <a:spLocks noGrp="1"/>
          </p:cNvSpPr>
          <p:nvPr>
            <p:ph type="title" hasCustomPrompt="1"/>
          </p:nvPr>
        </p:nvSpPr>
        <p:spPr/>
        <p:txBody>
          <a:bodyPr/>
          <a:lstStyle>
            <a:lvl1pPr>
              <a:defRPr/>
            </a:lvl1pPr>
          </a:lstStyle>
          <a:p>
            <a:r>
              <a:rPr lang="fr-FR" dirty="0" err="1"/>
              <a:t>Title</a:t>
            </a:r>
            <a:endParaRPr lang="en-CA" dirty="0"/>
          </a:p>
        </p:txBody>
      </p:sp>
      <p:sp>
        <p:nvSpPr>
          <p:cNvPr id="6" name="Espace réservé du numéro de diapositive 3">
            <a:extLst>
              <a:ext uri="{FF2B5EF4-FFF2-40B4-BE49-F238E27FC236}">
                <a16:creationId xmlns:a16="http://schemas.microsoft.com/office/drawing/2014/main" id="{916F2836-1EB7-3168-A6BE-D14D07CE5CA3}"/>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410943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lonnes">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F9268A45-DC85-4313-9000-E154ED69FA8B}"/>
              </a:ext>
            </a:extLst>
          </p:cNvPr>
          <p:cNvSpPr>
            <a:spLocks noGrp="1"/>
          </p:cNvSpPr>
          <p:nvPr>
            <p:ph type="body" sz="quarter" idx="13" hasCustomPrompt="1"/>
          </p:nvPr>
        </p:nvSpPr>
        <p:spPr>
          <a:xfrm>
            <a:off x="822325" y="1554480"/>
            <a:ext cx="6086475" cy="5212080"/>
          </a:xfrm>
        </p:spPr>
        <p:txBody>
          <a:bodyPr/>
          <a:lstStyle>
            <a:lvl2pPr>
              <a:defRPr/>
            </a:lvl2pPr>
          </a:lstStyle>
          <a:p>
            <a:pPr lvl="0"/>
            <a:r>
              <a:rPr lang="fr-FR" dirty="0" err="1"/>
              <a:t>subtitle</a:t>
            </a:r>
            <a:endParaRPr lang="fr-FR" dirty="0"/>
          </a:p>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fr-CA" dirty="0"/>
          </a:p>
        </p:txBody>
      </p:sp>
      <p:sp>
        <p:nvSpPr>
          <p:cNvPr id="9" name="Espace réservé du texte 4">
            <a:extLst>
              <a:ext uri="{FF2B5EF4-FFF2-40B4-BE49-F238E27FC236}">
                <a16:creationId xmlns:a16="http://schemas.microsoft.com/office/drawing/2014/main" id="{88E6DF0B-2526-4128-9BB5-647FAED6FEFE}"/>
              </a:ext>
            </a:extLst>
          </p:cNvPr>
          <p:cNvSpPr>
            <a:spLocks noGrp="1"/>
          </p:cNvSpPr>
          <p:nvPr>
            <p:ph type="body" sz="quarter" idx="14" hasCustomPrompt="1"/>
          </p:nvPr>
        </p:nvSpPr>
        <p:spPr>
          <a:xfrm>
            <a:off x="7066218" y="1554480"/>
            <a:ext cx="6086475" cy="5212080"/>
          </a:xfrm>
        </p:spPr>
        <p:txBody>
          <a:bodyPr/>
          <a:lstStyle>
            <a:lvl6pPr>
              <a:defRPr/>
            </a:lvl6pPr>
          </a:lstStyle>
          <a:p>
            <a:pPr lvl="0"/>
            <a:r>
              <a:rPr lang="fr-FR" dirty="0" err="1"/>
              <a:t>subtitle</a:t>
            </a:r>
            <a:endParaRPr lang="fr-FR" dirty="0"/>
          </a:p>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fr-CA" dirty="0"/>
          </a:p>
        </p:txBody>
      </p:sp>
      <p:sp>
        <p:nvSpPr>
          <p:cNvPr id="10" name="Titre 1">
            <a:extLst>
              <a:ext uri="{FF2B5EF4-FFF2-40B4-BE49-F238E27FC236}">
                <a16:creationId xmlns:a16="http://schemas.microsoft.com/office/drawing/2014/main" id="{835D55BA-1AB7-8797-B739-8EAF5D7F8267}"/>
              </a:ext>
            </a:extLst>
          </p:cNvPr>
          <p:cNvSpPr>
            <a:spLocks noGrp="1"/>
          </p:cNvSpPr>
          <p:nvPr>
            <p:ph type="title" hasCustomPrompt="1"/>
          </p:nvPr>
        </p:nvSpPr>
        <p:spPr>
          <a:xfrm>
            <a:off x="822960" y="548640"/>
            <a:ext cx="12252960" cy="457200"/>
          </a:xfrm>
        </p:spPr>
        <p:txBody>
          <a:bodyPr/>
          <a:lstStyle>
            <a:lvl1pPr>
              <a:defRPr/>
            </a:lvl1pPr>
          </a:lstStyle>
          <a:p>
            <a:r>
              <a:rPr lang="fr-FR" dirty="0" err="1"/>
              <a:t>Title</a:t>
            </a:r>
            <a:endParaRPr lang="en-CA" dirty="0"/>
          </a:p>
        </p:txBody>
      </p:sp>
      <p:sp>
        <p:nvSpPr>
          <p:cNvPr id="6" name="Espace réservé du numéro de diapositive 3">
            <a:extLst>
              <a:ext uri="{FF2B5EF4-FFF2-40B4-BE49-F238E27FC236}">
                <a16:creationId xmlns:a16="http://schemas.microsoft.com/office/drawing/2014/main" id="{C21B15DC-6B93-C4B1-B9D1-3D67AF8A60DD}"/>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139262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lonnes (boîte couleu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7192993-6B6B-4CFD-AB70-E17899C38D78}"/>
              </a:ext>
            </a:extLst>
          </p:cNvPr>
          <p:cNvSpPr/>
          <p:nvPr userDrawn="1"/>
        </p:nvSpPr>
        <p:spPr>
          <a:xfrm>
            <a:off x="6736686" y="1676400"/>
            <a:ext cx="6338858" cy="4970007"/>
          </a:xfrm>
          <a:prstGeom prst="rect">
            <a:avLst/>
          </a:prstGeom>
          <a:solidFill>
            <a:schemeClr val="bg1">
              <a:lumMod val="85000"/>
              <a:alpha val="2470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14" name="Rectangle 13">
            <a:extLst>
              <a:ext uri="{FF2B5EF4-FFF2-40B4-BE49-F238E27FC236}">
                <a16:creationId xmlns:a16="http://schemas.microsoft.com/office/drawing/2014/main" id="{1C186E16-DF98-4E73-872A-EE21BA129C43}"/>
              </a:ext>
            </a:extLst>
          </p:cNvPr>
          <p:cNvSpPr/>
          <p:nvPr userDrawn="1"/>
        </p:nvSpPr>
        <p:spPr>
          <a:xfrm>
            <a:off x="823464" y="1676166"/>
            <a:ext cx="6085336" cy="497211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3" name="Content Placeholder 2"/>
          <p:cNvSpPr>
            <a:spLocks noGrp="1"/>
          </p:cNvSpPr>
          <p:nvPr>
            <p:ph idx="1" hasCustomPrompt="1"/>
          </p:nvPr>
        </p:nvSpPr>
        <p:spPr>
          <a:xfrm>
            <a:off x="1088570" y="1894114"/>
            <a:ext cx="5540829" cy="4484915"/>
          </a:xfrm>
        </p:spPr>
        <p:txBody>
          <a:bodyPr anchor="ctr">
            <a:noAutofit/>
          </a:bodyPr>
          <a:lstStyle>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stStyle>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fr-CA" dirty="0"/>
          </a:p>
        </p:txBody>
      </p:sp>
      <p:sp>
        <p:nvSpPr>
          <p:cNvPr id="5" name="Espace réservé du texte 4">
            <a:extLst>
              <a:ext uri="{FF2B5EF4-FFF2-40B4-BE49-F238E27FC236}">
                <a16:creationId xmlns:a16="http://schemas.microsoft.com/office/drawing/2014/main" id="{7E697572-B251-4B74-8C9B-1F5151AA30AE}"/>
              </a:ext>
            </a:extLst>
          </p:cNvPr>
          <p:cNvSpPr>
            <a:spLocks noGrp="1"/>
          </p:cNvSpPr>
          <p:nvPr>
            <p:ph type="body" sz="quarter" idx="10" hasCustomPrompt="1"/>
          </p:nvPr>
        </p:nvSpPr>
        <p:spPr>
          <a:xfrm>
            <a:off x="822325" y="1125993"/>
            <a:ext cx="12253913" cy="279816"/>
          </a:xfrm>
        </p:spPr>
        <p:txBody>
          <a:bodyPr>
            <a:noAutofit/>
          </a:bodyPr>
          <a:lstStyle>
            <a:lvl1pPr>
              <a:defRPr/>
            </a:lvl1pPr>
          </a:lstStyle>
          <a:p>
            <a:pPr lvl="0"/>
            <a:r>
              <a:rPr lang="fr-FR" dirty="0" err="1"/>
              <a:t>subtitle</a:t>
            </a:r>
            <a:endParaRPr lang="fr-CA" dirty="0"/>
          </a:p>
        </p:txBody>
      </p:sp>
      <p:sp>
        <p:nvSpPr>
          <p:cNvPr id="16" name="Content Placeholder 2">
            <a:extLst>
              <a:ext uri="{FF2B5EF4-FFF2-40B4-BE49-F238E27FC236}">
                <a16:creationId xmlns:a16="http://schemas.microsoft.com/office/drawing/2014/main" id="{F62D725A-CE44-4C1B-A0E0-707061C01A06}"/>
              </a:ext>
            </a:extLst>
          </p:cNvPr>
          <p:cNvSpPr>
            <a:spLocks noGrp="1"/>
          </p:cNvSpPr>
          <p:nvPr>
            <p:ph idx="12" hasCustomPrompt="1"/>
          </p:nvPr>
        </p:nvSpPr>
        <p:spPr>
          <a:xfrm>
            <a:off x="7306701" y="1894114"/>
            <a:ext cx="5540829" cy="4484915"/>
          </a:xfrm>
        </p:spPr>
        <p:txBody>
          <a:bodyPr anchor="ctr">
            <a:noAutofit/>
          </a:bodyPr>
          <a:lstStyle>
            <a:lvl2pPr>
              <a:defRPr>
                <a:solidFill>
                  <a:schemeClr val="tx2"/>
                </a:solidFill>
              </a:defRPr>
            </a:lvl2pPr>
            <a:lvl3pP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vl6pPr>
              <a:buClr>
                <a:schemeClr val="tx2"/>
              </a:buClr>
              <a:defRPr>
                <a:solidFill>
                  <a:schemeClr val="tx1"/>
                </a:solidFill>
              </a:defRPr>
            </a:lvl6pPr>
          </a:lstStyle>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en-US" dirty="0"/>
          </a:p>
        </p:txBody>
      </p:sp>
      <p:sp>
        <p:nvSpPr>
          <p:cNvPr id="10" name="Titre 1">
            <a:extLst>
              <a:ext uri="{FF2B5EF4-FFF2-40B4-BE49-F238E27FC236}">
                <a16:creationId xmlns:a16="http://schemas.microsoft.com/office/drawing/2014/main" id="{3707AFFA-8D26-4222-F7E4-B195744420BB}"/>
              </a:ext>
            </a:extLst>
          </p:cNvPr>
          <p:cNvSpPr>
            <a:spLocks noGrp="1"/>
          </p:cNvSpPr>
          <p:nvPr>
            <p:ph type="title" hasCustomPrompt="1"/>
          </p:nvPr>
        </p:nvSpPr>
        <p:spPr>
          <a:xfrm>
            <a:off x="822960" y="548640"/>
            <a:ext cx="12252960" cy="457200"/>
          </a:xfrm>
        </p:spPr>
        <p:txBody>
          <a:bodyPr/>
          <a:lstStyle>
            <a:lvl1pPr>
              <a:defRPr/>
            </a:lvl1pPr>
          </a:lstStyle>
          <a:p>
            <a:r>
              <a:rPr lang="fr-FR" dirty="0" err="1"/>
              <a:t>Title</a:t>
            </a:r>
            <a:endParaRPr lang="en-CA" dirty="0"/>
          </a:p>
        </p:txBody>
      </p:sp>
      <p:sp>
        <p:nvSpPr>
          <p:cNvPr id="11" name="Espace réservé du numéro de diapositive 3">
            <a:extLst>
              <a:ext uri="{FF2B5EF4-FFF2-40B4-BE49-F238E27FC236}">
                <a16:creationId xmlns:a16="http://schemas.microsoft.com/office/drawing/2014/main" id="{046489BD-8842-5978-EF50-33214F0EF544}"/>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3446306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G pleine largeur fond bleu">
    <p:spTree>
      <p:nvGrpSpPr>
        <p:cNvPr id="1" name=""/>
        <p:cNvGrpSpPr/>
        <p:nvPr/>
      </p:nvGrpSpPr>
      <p:grpSpPr>
        <a:xfrm>
          <a:off x="0" y="0"/>
          <a:ext cx="0" cy="0"/>
          <a:chOff x="0" y="0"/>
          <a:chExt cx="0" cy="0"/>
        </a:xfrm>
      </p:grpSpPr>
      <p:sp>
        <p:nvSpPr>
          <p:cNvPr id="7" name="Espace réservé du texte 4">
            <a:extLst>
              <a:ext uri="{FF2B5EF4-FFF2-40B4-BE49-F238E27FC236}">
                <a16:creationId xmlns:a16="http://schemas.microsoft.com/office/drawing/2014/main" id="{6C79A05E-1C12-4271-B272-B90CA8C04C33}"/>
              </a:ext>
            </a:extLst>
          </p:cNvPr>
          <p:cNvSpPr>
            <a:spLocks noGrp="1"/>
          </p:cNvSpPr>
          <p:nvPr>
            <p:ph type="body" sz="quarter" idx="13" hasCustomPrompt="1"/>
          </p:nvPr>
        </p:nvSpPr>
        <p:spPr>
          <a:xfrm>
            <a:off x="822325" y="1125994"/>
            <a:ext cx="12253913" cy="289150"/>
          </a:xfrm>
        </p:spPr>
        <p:txBody>
          <a:bodyPr>
            <a:noAutofit/>
          </a:bodyPr>
          <a:lstStyle>
            <a:lvl1pPr>
              <a:defRPr/>
            </a:lvl1pPr>
          </a:lstStyle>
          <a:p>
            <a:pPr lvl="0"/>
            <a:r>
              <a:rPr lang="fr-FR" dirty="0" err="1"/>
              <a:t>subtitle</a:t>
            </a:r>
            <a:endParaRPr lang="fr-CA" dirty="0"/>
          </a:p>
        </p:txBody>
      </p:sp>
      <p:sp>
        <p:nvSpPr>
          <p:cNvPr id="3" name="Espace réservé pour une image  2">
            <a:extLst>
              <a:ext uri="{FF2B5EF4-FFF2-40B4-BE49-F238E27FC236}">
                <a16:creationId xmlns:a16="http://schemas.microsoft.com/office/drawing/2014/main" id="{6B59E269-A059-42F5-9BA5-7ADF62F8D8C7}"/>
              </a:ext>
            </a:extLst>
          </p:cNvPr>
          <p:cNvSpPr>
            <a:spLocks noGrp="1"/>
          </p:cNvSpPr>
          <p:nvPr>
            <p:ph type="pic" sz="quarter" idx="14" hasCustomPrompt="1"/>
          </p:nvPr>
        </p:nvSpPr>
        <p:spPr>
          <a:xfrm>
            <a:off x="0" y="1554480"/>
            <a:ext cx="13817600" cy="5207000"/>
          </a:xfrm>
          <a:solidFill>
            <a:srgbClr val="79AFD5"/>
          </a:solidFill>
          <a:ln w="127000">
            <a:noFill/>
            <a:miter lim="800000"/>
          </a:ln>
          <a:effectLst/>
        </p:spPr>
        <p:txBody>
          <a:bodyPr vert="horz" wrap="square" lIns="0" tIns="0" rIns="0" bIns="0" rtlCol="0" anchor="ctr">
            <a:noAutofit/>
          </a:bodyPr>
          <a:lstStyle>
            <a:lvl1pPr>
              <a:defRPr lang="fr-CA" sz="1813">
                <a:solidFill>
                  <a:srgbClr val="FF0000"/>
                </a:solidFill>
              </a:defRPr>
            </a:lvl1pPr>
          </a:lstStyle>
          <a:p>
            <a:pPr lvl="0" algn="ctr"/>
            <a:r>
              <a:rPr lang="fr-CA" dirty="0" err="1"/>
              <a:t>picture</a:t>
            </a:r>
            <a:endParaRPr lang="fr-CA" dirty="0"/>
          </a:p>
        </p:txBody>
      </p:sp>
      <p:sp>
        <p:nvSpPr>
          <p:cNvPr id="9" name="Titre 1">
            <a:extLst>
              <a:ext uri="{FF2B5EF4-FFF2-40B4-BE49-F238E27FC236}">
                <a16:creationId xmlns:a16="http://schemas.microsoft.com/office/drawing/2014/main" id="{981E51DB-68F9-3D59-639D-838715B1E39D}"/>
              </a:ext>
            </a:extLst>
          </p:cNvPr>
          <p:cNvSpPr>
            <a:spLocks noGrp="1"/>
          </p:cNvSpPr>
          <p:nvPr>
            <p:ph type="title" hasCustomPrompt="1"/>
          </p:nvPr>
        </p:nvSpPr>
        <p:spPr>
          <a:xfrm>
            <a:off x="822960" y="548640"/>
            <a:ext cx="12252960" cy="457200"/>
          </a:xfrm>
        </p:spPr>
        <p:txBody>
          <a:bodyPr/>
          <a:lstStyle>
            <a:lvl1pPr>
              <a:defRPr/>
            </a:lvl1pPr>
          </a:lstStyle>
          <a:p>
            <a:r>
              <a:rPr lang="fr-FR" dirty="0" err="1"/>
              <a:t>Title</a:t>
            </a:r>
            <a:endParaRPr lang="en-CA" dirty="0"/>
          </a:p>
        </p:txBody>
      </p:sp>
      <p:sp>
        <p:nvSpPr>
          <p:cNvPr id="6" name="Espace réservé du numéro de diapositive 3">
            <a:extLst>
              <a:ext uri="{FF2B5EF4-FFF2-40B4-BE49-F238E27FC236}">
                <a16:creationId xmlns:a16="http://schemas.microsoft.com/office/drawing/2014/main" id="{627F6796-8E9E-5552-5846-2CA2AF37FBFC}"/>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369874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G pleine largeur">
    <p:spTree>
      <p:nvGrpSpPr>
        <p:cNvPr id="1" name=""/>
        <p:cNvGrpSpPr/>
        <p:nvPr/>
      </p:nvGrpSpPr>
      <p:grpSpPr>
        <a:xfrm>
          <a:off x="0" y="0"/>
          <a:ext cx="0" cy="0"/>
          <a:chOff x="0" y="0"/>
          <a:chExt cx="0" cy="0"/>
        </a:xfrm>
      </p:grpSpPr>
      <p:sp>
        <p:nvSpPr>
          <p:cNvPr id="7" name="Espace réservé du texte 4">
            <a:extLst>
              <a:ext uri="{FF2B5EF4-FFF2-40B4-BE49-F238E27FC236}">
                <a16:creationId xmlns:a16="http://schemas.microsoft.com/office/drawing/2014/main" id="{6C79A05E-1C12-4271-B272-B90CA8C04C33}"/>
              </a:ext>
            </a:extLst>
          </p:cNvPr>
          <p:cNvSpPr>
            <a:spLocks noGrp="1"/>
          </p:cNvSpPr>
          <p:nvPr>
            <p:ph type="body" sz="quarter" idx="13" hasCustomPrompt="1"/>
          </p:nvPr>
        </p:nvSpPr>
        <p:spPr>
          <a:xfrm>
            <a:off x="822325" y="1125994"/>
            <a:ext cx="12253913" cy="289150"/>
          </a:xfrm>
        </p:spPr>
        <p:txBody>
          <a:bodyPr>
            <a:noAutofit/>
          </a:bodyPr>
          <a:lstStyle>
            <a:lvl1pPr>
              <a:defRPr/>
            </a:lvl1pPr>
          </a:lstStyle>
          <a:p>
            <a:pPr lvl="0"/>
            <a:r>
              <a:rPr lang="fr-FR" dirty="0" err="1"/>
              <a:t>subtitle</a:t>
            </a:r>
            <a:endParaRPr lang="fr-CA" dirty="0"/>
          </a:p>
        </p:txBody>
      </p:sp>
      <p:sp>
        <p:nvSpPr>
          <p:cNvPr id="3" name="Espace réservé pour une image  2">
            <a:extLst>
              <a:ext uri="{FF2B5EF4-FFF2-40B4-BE49-F238E27FC236}">
                <a16:creationId xmlns:a16="http://schemas.microsoft.com/office/drawing/2014/main" id="{6B59E269-A059-42F5-9BA5-7ADF62F8D8C7}"/>
              </a:ext>
            </a:extLst>
          </p:cNvPr>
          <p:cNvSpPr>
            <a:spLocks noGrp="1"/>
          </p:cNvSpPr>
          <p:nvPr>
            <p:ph type="pic" sz="quarter" idx="14" hasCustomPrompt="1"/>
          </p:nvPr>
        </p:nvSpPr>
        <p:spPr>
          <a:xfrm>
            <a:off x="0" y="1554480"/>
            <a:ext cx="13817600" cy="5207000"/>
          </a:xfrm>
          <a:pattFill prst="lgCheck">
            <a:fgClr>
              <a:schemeClr val="bg1">
                <a:lumMod val="85000"/>
              </a:schemeClr>
            </a:fgClr>
            <a:bgClr>
              <a:schemeClr val="bg1"/>
            </a:bgClr>
          </a:pattFill>
          <a:ln>
            <a:noFill/>
          </a:ln>
        </p:spPr>
        <p:txBody>
          <a:bodyPr vert="horz" lIns="0" tIns="0" rIns="0" bIns="0" rtlCol="0" anchor="ctr">
            <a:noAutofit/>
          </a:bodyPr>
          <a:lstStyle>
            <a:lvl1pPr>
              <a:defRPr lang="fr-CA">
                <a:solidFill>
                  <a:srgbClr val="FF0000"/>
                </a:solidFill>
              </a:defRPr>
            </a:lvl1pPr>
          </a:lstStyle>
          <a:p>
            <a:pPr lvl="0" algn="ctr"/>
            <a:r>
              <a:rPr lang="fr-CA" dirty="0" err="1"/>
              <a:t>picture</a:t>
            </a:r>
            <a:endParaRPr lang="fr-CA" dirty="0"/>
          </a:p>
        </p:txBody>
      </p:sp>
      <p:sp>
        <p:nvSpPr>
          <p:cNvPr id="9" name="Titre 1">
            <a:extLst>
              <a:ext uri="{FF2B5EF4-FFF2-40B4-BE49-F238E27FC236}">
                <a16:creationId xmlns:a16="http://schemas.microsoft.com/office/drawing/2014/main" id="{F7C3F057-C5EB-120F-D320-0CF47157F47D}"/>
              </a:ext>
            </a:extLst>
          </p:cNvPr>
          <p:cNvSpPr>
            <a:spLocks noGrp="1"/>
          </p:cNvSpPr>
          <p:nvPr>
            <p:ph type="title" hasCustomPrompt="1"/>
          </p:nvPr>
        </p:nvSpPr>
        <p:spPr>
          <a:xfrm>
            <a:off x="822960" y="548640"/>
            <a:ext cx="12252960" cy="457200"/>
          </a:xfrm>
        </p:spPr>
        <p:txBody>
          <a:bodyPr/>
          <a:lstStyle>
            <a:lvl1pPr>
              <a:defRPr/>
            </a:lvl1pPr>
          </a:lstStyle>
          <a:p>
            <a:r>
              <a:rPr lang="fr-FR" dirty="0" err="1"/>
              <a:t>Title</a:t>
            </a:r>
            <a:endParaRPr lang="en-CA" dirty="0"/>
          </a:p>
        </p:txBody>
      </p:sp>
      <p:sp>
        <p:nvSpPr>
          <p:cNvPr id="6" name="Espace réservé du numéro de diapositive 3">
            <a:extLst>
              <a:ext uri="{FF2B5EF4-FFF2-40B4-BE49-F238E27FC236}">
                <a16:creationId xmlns:a16="http://schemas.microsoft.com/office/drawing/2014/main" id="{19B69A94-8941-54B8-9A0D-8DEE24012E25}"/>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350545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hoto pleine pag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701F6F92-7253-41A3-A473-0A4D61B5FB38}"/>
              </a:ext>
            </a:extLst>
          </p:cNvPr>
          <p:cNvSpPr>
            <a:spLocks noGrp="1"/>
          </p:cNvSpPr>
          <p:nvPr>
            <p:ph type="pic" sz="quarter" idx="10" hasCustomPrompt="1"/>
          </p:nvPr>
        </p:nvSpPr>
        <p:spPr>
          <a:xfrm>
            <a:off x="0" y="0"/>
            <a:ext cx="13817600" cy="7772400"/>
          </a:xfrm>
          <a:pattFill prst="lgCheck">
            <a:fgClr>
              <a:schemeClr val="bg1">
                <a:lumMod val="85000"/>
              </a:schemeClr>
            </a:fgClr>
            <a:bgClr>
              <a:schemeClr val="bg1"/>
            </a:bgClr>
          </a:pattFill>
          <a:ln>
            <a:noFill/>
          </a:ln>
        </p:spPr>
        <p:txBody>
          <a:bodyPr anchor="ctr"/>
          <a:lstStyle>
            <a:lvl1pPr algn="ctr">
              <a:defRPr>
                <a:solidFill>
                  <a:srgbClr val="FF0000"/>
                </a:solidFill>
              </a:defRPr>
            </a:lvl1pPr>
          </a:lstStyle>
          <a:p>
            <a:pPr marL="0" marR="0" lvl="0" indent="0" algn="ctr" defTabSz="1036290" rtl="0" eaLnBrk="1" fontAlgn="auto" latinLnBrk="0" hangingPunct="1">
              <a:lnSpc>
                <a:spcPct val="90000"/>
              </a:lnSpc>
              <a:spcBef>
                <a:spcPts val="1200"/>
              </a:spcBef>
              <a:spcAft>
                <a:spcPts val="600"/>
              </a:spcAft>
              <a:buClrTx/>
              <a:buSzTx/>
              <a:buFont typeface="Arial" panose="020B0604020202020204" pitchFamily="34" charset="0"/>
              <a:buNone/>
              <a:tabLst/>
              <a:defRPr/>
            </a:pPr>
            <a:r>
              <a:rPr lang="fr-CA" dirty="0" err="1"/>
              <a:t>picture</a:t>
            </a:r>
            <a:endParaRPr lang="fr-CA" dirty="0"/>
          </a:p>
        </p:txBody>
      </p:sp>
    </p:spTree>
    <p:extLst>
      <p:ext uri="{BB962C8B-B14F-4D97-AF65-F5344CB8AC3E}">
        <p14:creationId xmlns:p14="http://schemas.microsoft.com/office/powerpoint/2010/main" val="2903316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G à gauch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63639" y="1554480"/>
            <a:ext cx="6812281" cy="5212080"/>
          </a:xfrm>
        </p:spPr>
        <p:txBody>
          <a:bodyPr anchor="ctr"/>
          <a:lstStyle>
            <a:lvl2pPr>
              <a:defRPr/>
            </a:lvl2pPr>
            <a:lvl5pPr>
              <a:defRPr/>
            </a:lvl5pPr>
          </a:lstStyle>
          <a:p>
            <a:pPr lvl="0"/>
            <a:r>
              <a:rPr lang="fr-FR" dirty="0" err="1"/>
              <a:t>subtitle</a:t>
            </a:r>
            <a:endParaRPr lang="fr-FR" dirty="0"/>
          </a:p>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en-US" dirty="0"/>
          </a:p>
        </p:txBody>
      </p:sp>
      <p:sp>
        <p:nvSpPr>
          <p:cNvPr id="8" name="Espace réservé pour une image  2">
            <a:extLst>
              <a:ext uri="{FF2B5EF4-FFF2-40B4-BE49-F238E27FC236}">
                <a16:creationId xmlns:a16="http://schemas.microsoft.com/office/drawing/2014/main" id="{F7B78361-6B12-469E-B022-81169F4D183E}"/>
              </a:ext>
            </a:extLst>
          </p:cNvPr>
          <p:cNvSpPr>
            <a:spLocks noGrp="1"/>
          </p:cNvSpPr>
          <p:nvPr>
            <p:ph type="pic" sz="quarter" idx="14" hasCustomPrompt="1"/>
          </p:nvPr>
        </p:nvSpPr>
        <p:spPr>
          <a:xfrm>
            <a:off x="822959" y="1554480"/>
            <a:ext cx="5216434" cy="5212080"/>
          </a:xfrm>
          <a:pattFill prst="lgCheck">
            <a:fgClr>
              <a:schemeClr val="bg1">
                <a:lumMod val="85000"/>
              </a:schemeClr>
            </a:fgClr>
            <a:bgClr>
              <a:schemeClr val="bg1"/>
            </a:bgClr>
          </a:pattFill>
          <a:ln w="127000">
            <a:noFill/>
            <a:miter lim="800000"/>
          </a:ln>
          <a:effectLst/>
        </p:spPr>
        <p:txBody>
          <a:bodyPr vert="horz" wrap="square" lIns="0" tIns="0" rIns="0" bIns="0" rtlCol="0" anchor="ctr">
            <a:noAutofit/>
          </a:bodyPr>
          <a:lstStyle>
            <a:lvl1pPr>
              <a:defRPr lang="fr-CA" sz="1813" dirty="0">
                <a:solidFill>
                  <a:srgbClr val="FF0000"/>
                </a:solidFill>
              </a:defRPr>
            </a:lvl1pPr>
          </a:lstStyle>
          <a:p>
            <a:pPr marL="0" marR="0" lvl="0" indent="0" algn="ctr" defTabSz="1036290" rtl="0" eaLnBrk="1" fontAlgn="auto" latinLnBrk="0" hangingPunct="1">
              <a:lnSpc>
                <a:spcPct val="90000"/>
              </a:lnSpc>
              <a:spcBef>
                <a:spcPts val="1200"/>
              </a:spcBef>
              <a:spcAft>
                <a:spcPts val="600"/>
              </a:spcAft>
              <a:buClrTx/>
              <a:buSzTx/>
              <a:buFont typeface="Arial" panose="020B0604020202020204" pitchFamily="34" charset="0"/>
              <a:buNone/>
              <a:tabLst/>
              <a:defRPr/>
            </a:pPr>
            <a:r>
              <a:rPr lang="fr-CA" dirty="0" err="1"/>
              <a:t>picture</a:t>
            </a:r>
            <a:endParaRPr lang="fr-CA" dirty="0"/>
          </a:p>
        </p:txBody>
      </p:sp>
      <p:sp>
        <p:nvSpPr>
          <p:cNvPr id="4" name="Titre 3">
            <a:extLst>
              <a:ext uri="{FF2B5EF4-FFF2-40B4-BE49-F238E27FC236}">
                <a16:creationId xmlns:a16="http://schemas.microsoft.com/office/drawing/2014/main" id="{E33F1651-F40F-7CEE-9F07-C8D2F150BF05}"/>
              </a:ext>
            </a:extLst>
          </p:cNvPr>
          <p:cNvSpPr>
            <a:spLocks noGrp="1"/>
          </p:cNvSpPr>
          <p:nvPr>
            <p:ph type="title" hasCustomPrompt="1"/>
          </p:nvPr>
        </p:nvSpPr>
        <p:spPr/>
        <p:txBody>
          <a:bodyPr/>
          <a:lstStyle>
            <a:lvl1pPr>
              <a:defRPr>
                <a:solidFill>
                  <a:srgbClr val="3F4041"/>
                </a:solidFill>
              </a:defRPr>
            </a:lvl1pPr>
          </a:lstStyle>
          <a:p>
            <a:r>
              <a:rPr lang="fr-FR" dirty="0" err="1"/>
              <a:t>Title</a:t>
            </a:r>
            <a:endParaRPr lang="en-CA" dirty="0"/>
          </a:p>
        </p:txBody>
      </p:sp>
      <p:sp>
        <p:nvSpPr>
          <p:cNvPr id="6" name="Espace réservé du numéro de diapositive 3">
            <a:extLst>
              <a:ext uri="{FF2B5EF4-FFF2-40B4-BE49-F238E27FC236}">
                <a16:creationId xmlns:a16="http://schemas.microsoft.com/office/drawing/2014/main" id="{1351F964-0306-A9D0-5D61-823EC4939941}"/>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267054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548640"/>
            <a:ext cx="12252960" cy="457200"/>
          </a:xfrm>
          <a:prstGeom prst="rect">
            <a:avLst/>
          </a:prstGeom>
        </p:spPr>
        <p:txBody>
          <a:bodyPr vert="horz" lIns="0" tIns="0" rIns="0" bIns="0" rtlCol="0" anchor="t">
            <a:noAutofit/>
          </a:bodyPr>
          <a:lstStyle/>
          <a:p>
            <a:r>
              <a:rPr lang="fr-FR" dirty="0" err="1"/>
              <a:t>Title</a:t>
            </a:r>
            <a:endParaRPr lang="en-US" dirty="0"/>
          </a:p>
        </p:txBody>
      </p:sp>
      <p:sp>
        <p:nvSpPr>
          <p:cNvPr id="3" name="Text Placeholder 2"/>
          <p:cNvSpPr>
            <a:spLocks noGrp="1"/>
          </p:cNvSpPr>
          <p:nvPr>
            <p:ph type="body" idx="1"/>
          </p:nvPr>
        </p:nvSpPr>
        <p:spPr>
          <a:xfrm>
            <a:off x="822960" y="1554480"/>
            <a:ext cx="12252960" cy="5212080"/>
          </a:xfrm>
          <a:prstGeom prst="rect">
            <a:avLst/>
          </a:prstGeom>
        </p:spPr>
        <p:txBody>
          <a:bodyPr vert="horz" lIns="0" tIns="0" rIns="0" bIns="0" rtlCol="0">
            <a:noAutofit/>
          </a:bodyPr>
          <a:lstStyle/>
          <a:p>
            <a:pPr lvl="0"/>
            <a:r>
              <a:rPr lang="fr-FR" dirty="0" err="1"/>
              <a:t>subtitle</a:t>
            </a:r>
            <a:endParaRPr lang="fr-FR" dirty="0"/>
          </a:p>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en-US" dirty="0"/>
          </a:p>
        </p:txBody>
      </p:sp>
      <p:sp>
        <p:nvSpPr>
          <p:cNvPr id="9" name="Espace réservé du numéro de diapositive 3">
            <a:extLst>
              <a:ext uri="{FF2B5EF4-FFF2-40B4-BE49-F238E27FC236}">
                <a16:creationId xmlns:a16="http://schemas.microsoft.com/office/drawing/2014/main" id="{EF47754A-0E00-1CEA-A323-0605D9752511}"/>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pic>
        <p:nvPicPr>
          <p:cNvPr id="11" name="Graphique 10">
            <a:extLst>
              <a:ext uri="{FF2B5EF4-FFF2-40B4-BE49-F238E27FC236}">
                <a16:creationId xmlns:a16="http://schemas.microsoft.com/office/drawing/2014/main" id="{6034FED5-C61A-3EE0-67BA-07F88E8D43B5}"/>
              </a:ext>
            </a:extLst>
          </p:cNvPr>
          <p:cNvPicPr>
            <a:picLocks noChangeAspect="1"/>
          </p:cNvPicPr>
          <p:nvPr userDrawn="1"/>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1446595" y="7260116"/>
            <a:ext cx="1025821" cy="213609"/>
          </a:xfrm>
          <a:prstGeom prst="rect">
            <a:avLst/>
          </a:prstGeom>
        </p:spPr>
      </p:pic>
    </p:spTree>
    <p:extLst>
      <p:ext uri="{BB962C8B-B14F-4D97-AF65-F5344CB8AC3E}">
        <p14:creationId xmlns:p14="http://schemas.microsoft.com/office/powerpoint/2010/main" val="3470923691"/>
      </p:ext>
    </p:extLst>
  </p:cSld>
  <p:clrMap bg1="lt1" tx1="dk1" bg2="lt2" tx2="dk2" accent1="accent1" accent2="accent2" accent3="accent3" accent4="accent4" accent5="accent5" accent6="accent6" hlink="hlink" folHlink="folHlink"/>
  <p:sldLayoutIdLst>
    <p:sldLayoutId id="2147483674" r:id="rId1"/>
    <p:sldLayoutId id="2147483725" r:id="rId2"/>
    <p:sldLayoutId id="2147483834" r:id="rId3"/>
    <p:sldLayoutId id="2147483691" r:id="rId4"/>
    <p:sldLayoutId id="2147483698" r:id="rId5"/>
    <p:sldLayoutId id="2147483692" r:id="rId6"/>
    <p:sldLayoutId id="2147483826" r:id="rId7"/>
    <p:sldLayoutId id="2147483783" r:id="rId8"/>
    <p:sldLayoutId id="2147483835" r:id="rId9"/>
    <p:sldLayoutId id="2147483726" r:id="rId10"/>
    <p:sldLayoutId id="2147483696" r:id="rId11"/>
    <p:sldLayoutId id="2147483697" r:id="rId12"/>
    <p:sldLayoutId id="2147483695" r:id="rId13"/>
    <p:sldLayoutId id="2147483825" r:id="rId14"/>
    <p:sldLayoutId id="2147483730" r:id="rId15"/>
    <p:sldLayoutId id="2147483701" r:id="rId16"/>
    <p:sldLayoutId id="2147483743" r:id="rId17"/>
    <p:sldLayoutId id="2147483841" r:id="rId18"/>
    <p:sldLayoutId id="2147483842" r:id="rId19"/>
  </p:sldLayoutIdLst>
  <p:hf hdr="0" ftr="0" dt="0"/>
  <p:txStyles>
    <p:titleStyle>
      <a:lvl1pPr algn="l" defTabSz="1036290" rtl="0" eaLnBrk="1" latinLnBrk="0" hangingPunct="1">
        <a:lnSpc>
          <a:spcPct val="90000"/>
        </a:lnSpc>
        <a:spcBef>
          <a:spcPct val="0"/>
        </a:spcBef>
        <a:buNone/>
        <a:defRPr sz="3200" b="1" kern="1200">
          <a:solidFill>
            <a:srgbClr val="3F4041"/>
          </a:solidFill>
          <a:latin typeface="+mj-lt"/>
          <a:ea typeface="+mj-ea"/>
          <a:cs typeface="+mj-cs"/>
        </a:defRPr>
      </a:lvl1pPr>
    </p:titleStyle>
    <p:bodyStyle>
      <a:lvl1pPr marL="0" indent="0" algn="l" defTabSz="1036290" rtl="0" eaLnBrk="1" latinLnBrk="0" hangingPunct="1">
        <a:lnSpc>
          <a:spcPct val="90000"/>
        </a:lnSpc>
        <a:spcBef>
          <a:spcPts val="1200"/>
        </a:spcBef>
        <a:spcAft>
          <a:spcPts val="600"/>
        </a:spcAft>
        <a:buFont typeface="Arial" panose="020B0604020202020204" pitchFamily="34" charset="0"/>
        <a:buNone/>
        <a:defRPr sz="2000" b="1" kern="1200" cap="all" baseline="0">
          <a:solidFill>
            <a:schemeClr val="accent1"/>
          </a:solidFill>
          <a:latin typeface="+mn-lt"/>
          <a:ea typeface="+mn-ea"/>
          <a:cs typeface="+mn-cs"/>
        </a:defRPr>
      </a:lvl1pPr>
      <a:lvl2pPr marL="0" indent="0" algn="l" defTabSz="1036290" rtl="0" eaLnBrk="1" latinLnBrk="0" hangingPunct="1">
        <a:lnSpc>
          <a:spcPct val="90000"/>
        </a:lnSpc>
        <a:spcBef>
          <a:spcPts val="600"/>
        </a:spcBef>
        <a:spcAft>
          <a:spcPts val="600"/>
        </a:spcAft>
        <a:buFont typeface="Arial" panose="020B0604020202020204" pitchFamily="34" charset="0"/>
        <a:buNone/>
        <a:defRPr sz="2000" b="1" kern="1200" baseline="0">
          <a:solidFill>
            <a:srgbClr val="3F4041"/>
          </a:solidFill>
          <a:latin typeface="+mn-lt"/>
          <a:ea typeface="+mn-ea"/>
          <a:cs typeface="+mn-cs"/>
        </a:defRPr>
      </a:lvl2pPr>
      <a:lvl3pPr marL="0" indent="0" algn="l" defTabSz="1036290" rtl="0" eaLnBrk="1" latinLnBrk="0" hangingPunct="1">
        <a:lnSpc>
          <a:spcPct val="90000"/>
        </a:lnSpc>
        <a:spcBef>
          <a:spcPts val="600"/>
        </a:spcBef>
        <a:spcAft>
          <a:spcPts val="600"/>
        </a:spcAft>
        <a:buClr>
          <a:schemeClr val="tx2"/>
        </a:buClr>
        <a:buSzPct val="115000"/>
        <a:buFont typeface="Wingdings" panose="05000000000000000000" pitchFamily="2" charset="2"/>
        <a:buNone/>
        <a:defRPr sz="1800" kern="1200">
          <a:solidFill>
            <a:schemeClr val="tx1"/>
          </a:solidFill>
          <a:latin typeface="+mn-lt"/>
          <a:ea typeface="+mn-ea"/>
          <a:cs typeface="+mn-cs"/>
        </a:defRPr>
      </a:lvl3pPr>
      <a:lvl4pPr marL="342900" indent="-342900" algn="l" defTabSz="1036290" rtl="0" eaLnBrk="1" latinLnBrk="0" hangingPunct="1">
        <a:lnSpc>
          <a:spcPct val="90000"/>
        </a:lnSpc>
        <a:spcBef>
          <a:spcPts val="600"/>
        </a:spcBef>
        <a:spcAft>
          <a:spcPts val="600"/>
        </a:spcAft>
        <a:buClr>
          <a:schemeClr val="tx2"/>
        </a:buClr>
        <a:buSzPct val="100000"/>
        <a:buFont typeface="Wingdings" panose="05000000000000000000" pitchFamily="2" charset="2"/>
        <a:buChar char="§"/>
        <a:defRPr sz="1800" kern="1200">
          <a:solidFill>
            <a:schemeClr val="tx1"/>
          </a:solidFill>
          <a:latin typeface="+mn-lt"/>
          <a:ea typeface="+mn-ea"/>
          <a:cs typeface="+mn-cs"/>
        </a:defRPr>
      </a:lvl4pPr>
      <a:lvl5pPr marL="746125" indent="-403225" algn="l" defTabSz="1036290" rtl="0" eaLnBrk="1" latinLnBrk="0" hangingPunct="1">
        <a:lnSpc>
          <a:spcPct val="90000"/>
        </a:lnSpc>
        <a:spcBef>
          <a:spcPts val="600"/>
        </a:spcBef>
        <a:spcAft>
          <a:spcPts val="600"/>
        </a:spcAft>
        <a:buClr>
          <a:schemeClr val="tx2"/>
        </a:buClr>
        <a:buSzPct val="100000"/>
        <a:buFont typeface="Arial" panose="020B0604020202020204" pitchFamily="34" charset="0"/>
        <a:buChar char="‒"/>
        <a:tabLst>
          <a:tab pos="746125" algn="l"/>
        </a:tabLst>
        <a:defRPr sz="1800" kern="1200">
          <a:solidFill>
            <a:schemeClr val="tx1"/>
          </a:solidFill>
          <a:latin typeface="+mn-lt"/>
          <a:ea typeface="+mn-ea"/>
          <a:cs typeface="+mn-cs"/>
        </a:defRPr>
      </a:lvl5pPr>
      <a:lvl6pPr marL="1143000" indent="-388938" algn="l" defTabSz="1036290" rtl="0" eaLnBrk="1" latinLnBrk="0" hangingPunct="1">
        <a:lnSpc>
          <a:spcPct val="90000"/>
        </a:lnSpc>
        <a:spcBef>
          <a:spcPts val="600"/>
        </a:spcBef>
        <a:spcAft>
          <a:spcPts val="600"/>
        </a:spcAft>
        <a:buClr>
          <a:schemeClr val="tx2"/>
        </a:buClr>
        <a:buSzPct val="100000"/>
        <a:buFont typeface="Arial" panose="020B0604020202020204" pitchFamily="34" charset="0"/>
        <a:buChar char="•"/>
        <a:tabLst/>
        <a:defRPr sz="180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D0895A-C373-4795-860C-447141CD25E4}"/>
              </a:ext>
            </a:extLst>
          </p:cNvPr>
          <p:cNvSpPr/>
          <p:nvPr userDrawn="1"/>
        </p:nvSpPr>
        <p:spPr>
          <a:xfrm>
            <a:off x="13697346" y="6631341"/>
            <a:ext cx="441209" cy="1141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l"/>
            <a:r>
              <a:rPr lang="fr-CA" sz="650" dirty="0">
                <a:solidFill>
                  <a:srgbClr val="FF0000"/>
                </a:solidFill>
              </a:rPr>
              <a:t>Version du 6 juin 2022</a:t>
            </a:r>
          </a:p>
        </p:txBody>
      </p:sp>
    </p:spTree>
    <p:extLst>
      <p:ext uri="{BB962C8B-B14F-4D97-AF65-F5344CB8AC3E}">
        <p14:creationId xmlns:p14="http://schemas.microsoft.com/office/powerpoint/2010/main" val="2433381812"/>
      </p:ext>
    </p:extLst>
  </p:cSld>
  <p:clrMap bg1="lt1" tx1="dk1" bg2="lt2" tx2="dk2" accent1="accent1" accent2="accent2" accent3="accent3" accent4="accent4" accent5="accent5" accent6="accent6" hlink="hlink" folHlink="folHlink"/>
  <p:sldLayoutIdLst>
    <p:sldLayoutId id="2147483828" r:id="rId1"/>
    <p:sldLayoutId id="2147483831" r:id="rId2"/>
    <p:sldLayoutId id="2147483833" r:id="rId3"/>
  </p:sldLayoutIdLst>
  <p:hf hdr="0" ftr="0" dt="0"/>
  <p:txStyles>
    <p:titleStyle>
      <a:lvl1pPr algn="ctr" defTabSz="502836" rtl="0" eaLnBrk="1" latinLnBrk="0" hangingPunct="1">
        <a:spcBef>
          <a:spcPct val="0"/>
        </a:spcBef>
        <a:buNone/>
        <a:defRPr sz="4840" kern="1200">
          <a:solidFill>
            <a:schemeClr val="tx1"/>
          </a:solidFill>
          <a:latin typeface="+mj-lt"/>
          <a:ea typeface="+mj-ea"/>
          <a:cs typeface="+mj-cs"/>
        </a:defRPr>
      </a:lvl1pPr>
    </p:titleStyle>
    <p:bodyStyle>
      <a:lvl1pPr marL="377126" indent="-377126" algn="l" defTabSz="502836" rtl="0" eaLnBrk="1" latinLnBrk="0" hangingPunct="1">
        <a:spcBef>
          <a:spcPct val="20000"/>
        </a:spcBef>
        <a:buFont typeface="Arial"/>
        <a:buChar char="•"/>
        <a:defRPr sz="3519" kern="1200">
          <a:solidFill>
            <a:schemeClr val="tx1"/>
          </a:solidFill>
          <a:latin typeface="+mn-lt"/>
          <a:ea typeface="+mn-ea"/>
          <a:cs typeface="+mn-cs"/>
        </a:defRPr>
      </a:lvl1pPr>
      <a:lvl2pPr marL="817108" indent="-314272" algn="l" defTabSz="502836" rtl="0" eaLnBrk="1" latinLnBrk="0" hangingPunct="1">
        <a:spcBef>
          <a:spcPct val="20000"/>
        </a:spcBef>
        <a:buFont typeface="Arial"/>
        <a:buChar char="–"/>
        <a:defRPr sz="3080" kern="1200">
          <a:solidFill>
            <a:schemeClr val="tx1"/>
          </a:solidFill>
          <a:latin typeface="+mn-lt"/>
          <a:ea typeface="+mn-ea"/>
          <a:cs typeface="+mn-cs"/>
        </a:defRPr>
      </a:lvl2pPr>
      <a:lvl3pPr marL="1257090" indent="-251418" algn="l" defTabSz="502836" rtl="0" eaLnBrk="1" latinLnBrk="0" hangingPunct="1">
        <a:spcBef>
          <a:spcPct val="20000"/>
        </a:spcBef>
        <a:buFont typeface="Arial"/>
        <a:buChar char="•"/>
        <a:defRPr sz="2640" kern="1200">
          <a:solidFill>
            <a:schemeClr val="tx1"/>
          </a:solidFill>
          <a:latin typeface="+mn-lt"/>
          <a:ea typeface="+mn-ea"/>
          <a:cs typeface="+mn-cs"/>
        </a:defRPr>
      </a:lvl3pPr>
      <a:lvl4pPr marL="1759925" indent="-251418" algn="l" defTabSz="502836" rtl="0" eaLnBrk="1" latinLnBrk="0" hangingPunct="1">
        <a:spcBef>
          <a:spcPct val="20000"/>
        </a:spcBef>
        <a:buFont typeface="Arial"/>
        <a:buChar char="–"/>
        <a:defRPr sz="2200" kern="1200">
          <a:solidFill>
            <a:schemeClr val="tx1"/>
          </a:solidFill>
          <a:latin typeface="+mn-lt"/>
          <a:ea typeface="+mn-ea"/>
          <a:cs typeface="+mn-cs"/>
        </a:defRPr>
      </a:lvl4pPr>
      <a:lvl5pPr marL="2262760" indent="-251418" algn="l" defTabSz="502836" rtl="0" eaLnBrk="1" latinLnBrk="0" hangingPunct="1">
        <a:spcBef>
          <a:spcPct val="20000"/>
        </a:spcBef>
        <a:buFont typeface="Arial"/>
        <a:buChar char="»"/>
        <a:defRPr sz="2200" kern="1200">
          <a:solidFill>
            <a:schemeClr val="tx1"/>
          </a:solidFill>
          <a:latin typeface="+mn-lt"/>
          <a:ea typeface="+mn-ea"/>
          <a:cs typeface="+mn-cs"/>
        </a:defRPr>
      </a:lvl5pPr>
      <a:lvl6pPr marL="2765597" indent="-251418" algn="l" defTabSz="502836" rtl="0" eaLnBrk="1" latinLnBrk="0" hangingPunct="1">
        <a:spcBef>
          <a:spcPct val="20000"/>
        </a:spcBef>
        <a:buFont typeface="Arial"/>
        <a:buChar char="•"/>
        <a:defRPr sz="2200" kern="1200">
          <a:solidFill>
            <a:schemeClr val="tx1"/>
          </a:solidFill>
          <a:latin typeface="+mn-lt"/>
          <a:ea typeface="+mn-ea"/>
          <a:cs typeface="+mn-cs"/>
        </a:defRPr>
      </a:lvl6pPr>
      <a:lvl7pPr marL="3268432" indent="-251418" algn="l" defTabSz="502836" rtl="0" eaLnBrk="1" latinLnBrk="0" hangingPunct="1">
        <a:spcBef>
          <a:spcPct val="20000"/>
        </a:spcBef>
        <a:buFont typeface="Arial"/>
        <a:buChar char="•"/>
        <a:defRPr sz="2200" kern="1200">
          <a:solidFill>
            <a:schemeClr val="tx1"/>
          </a:solidFill>
          <a:latin typeface="+mn-lt"/>
          <a:ea typeface="+mn-ea"/>
          <a:cs typeface="+mn-cs"/>
        </a:defRPr>
      </a:lvl7pPr>
      <a:lvl8pPr marL="3771268" indent="-251418" algn="l" defTabSz="502836" rtl="0" eaLnBrk="1" latinLnBrk="0" hangingPunct="1">
        <a:spcBef>
          <a:spcPct val="20000"/>
        </a:spcBef>
        <a:buFont typeface="Arial"/>
        <a:buChar char="•"/>
        <a:defRPr sz="2200" kern="1200">
          <a:solidFill>
            <a:schemeClr val="tx1"/>
          </a:solidFill>
          <a:latin typeface="+mn-lt"/>
          <a:ea typeface="+mn-ea"/>
          <a:cs typeface="+mn-cs"/>
        </a:defRPr>
      </a:lvl8pPr>
      <a:lvl9pPr marL="4274104" indent="-251418" algn="l" defTabSz="502836"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2836" rtl="0" eaLnBrk="1" latinLnBrk="0" hangingPunct="1">
        <a:defRPr sz="1980" kern="1200">
          <a:solidFill>
            <a:schemeClr val="tx1"/>
          </a:solidFill>
          <a:latin typeface="+mn-lt"/>
          <a:ea typeface="+mn-ea"/>
          <a:cs typeface="+mn-cs"/>
        </a:defRPr>
      </a:lvl1pPr>
      <a:lvl2pPr marL="502836" algn="l" defTabSz="502836" rtl="0" eaLnBrk="1" latinLnBrk="0" hangingPunct="1">
        <a:defRPr sz="1980" kern="1200">
          <a:solidFill>
            <a:schemeClr val="tx1"/>
          </a:solidFill>
          <a:latin typeface="+mn-lt"/>
          <a:ea typeface="+mn-ea"/>
          <a:cs typeface="+mn-cs"/>
        </a:defRPr>
      </a:lvl2pPr>
      <a:lvl3pPr marL="1005671" algn="l" defTabSz="502836" rtl="0" eaLnBrk="1" latinLnBrk="0" hangingPunct="1">
        <a:defRPr sz="1980" kern="1200">
          <a:solidFill>
            <a:schemeClr val="tx1"/>
          </a:solidFill>
          <a:latin typeface="+mn-lt"/>
          <a:ea typeface="+mn-ea"/>
          <a:cs typeface="+mn-cs"/>
        </a:defRPr>
      </a:lvl3pPr>
      <a:lvl4pPr marL="1508508" algn="l" defTabSz="502836" rtl="0" eaLnBrk="1" latinLnBrk="0" hangingPunct="1">
        <a:defRPr sz="1980" kern="1200">
          <a:solidFill>
            <a:schemeClr val="tx1"/>
          </a:solidFill>
          <a:latin typeface="+mn-lt"/>
          <a:ea typeface="+mn-ea"/>
          <a:cs typeface="+mn-cs"/>
        </a:defRPr>
      </a:lvl4pPr>
      <a:lvl5pPr marL="2011343" algn="l" defTabSz="502836" rtl="0" eaLnBrk="1" latinLnBrk="0" hangingPunct="1">
        <a:defRPr sz="1980" kern="1200">
          <a:solidFill>
            <a:schemeClr val="tx1"/>
          </a:solidFill>
          <a:latin typeface="+mn-lt"/>
          <a:ea typeface="+mn-ea"/>
          <a:cs typeface="+mn-cs"/>
        </a:defRPr>
      </a:lvl5pPr>
      <a:lvl6pPr marL="2514178" algn="l" defTabSz="502836" rtl="0" eaLnBrk="1" latinLnBrk="0" hangingPunct="1">
        <a:defRPr sz="1980" kern="1200">
          <a:solidFill>
            <a:schemeClr val="tx1"/>
          </a:solidFill>
          <a:latin typeface="+mn-lt"/>
          <a:ea typeface="+mn-ea"/>
          <a:cs typeface="+mn-cs"/>
        </a:defRPr>
      </a:lvl6pPr>
      <a:lvl7pPr marL="3017014" algn="l" defTabSz="502836" rtl="0" eaLnBrk="1" latinLnBrk="0" hangingPunct="1">
        <a:defRPr sz="1980" kern="1200">
          <a:solidFill>
            <a:schemeClr val="tx1"/>
          </a:solidFill>
          <a:latin typeface="+mn-lt"/>
          <a:ea typeface="+mn-ea"/>
          <a:cs typeface="+mn-cs"/>
        </a:defRPr>
      </a:lvl7pPr>
      <a:lvl8pPr marL="3519850" algn="l" defTabSz="502836" rtl="0" eaLnBrk="1" latinLnBrk="0" hangingPunct="1">
        <a:defRPr sz="1980" kern="1200">
          <a:solidFill>
            <a:schemeClr val="tx1"/>
          </a:solidFill>
          <a:latin typeface="+mn-lt"/>
          <a:ea typeface="+mn-ea"/>
          <a:cs typeface="+mn-cs"/>
        </a:defRPr>
      </a:lvl8pPr>
      <a:lvl9pPr marL="4022686" algn="l" defTabSz="502836"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8">
          <p15:clr>
            <a:srgbClr val="F26B43"/>
          </p15:clr>
        </p15:guide>
        <p15:guide id="2" pos="1816">
          <p15:clr>
            <a:srgbClr val="F26B43"/>
          </p15:clr>
        </p15:guide>
        <p15:guide id="3" pos="2330">
          <p15:clr>
            <a:srgbClr val="F26B43"/>
          </p15:clr>
        </p15:guide>
        <p15:guide id="4" pos="2981">
          <p15:clr>
            <a:srgbClr val="F26B43"/>
          </p15:clr>
        </p15:guide>
        <p15:guide id="5" pos="1198">
          <p15:clr>
            <a:srgbClr val="F26B43"/>
          </p15:clr>
        </p15:guide>
        <p15:guide id="6" pos="1062">
          <p15:clr>
            <a:srgbClr val="F26B43"/>
          </p15:clr>
        </p15:guide>
        <p15:guide id="7" pos="1679">
          <p15:clr>
            <a:srgbClr val="F26B43"/>
          </p15:clr>
        </p15:guide>
        <p15:guide id="8" pos="2467">
          <p15:clr>
            <a:srgbClr val="F26B43"/>
          </p15:clr>
        </p15:guide>
        <p15:guide id="9" pos="3118">
          <p15:clr>
            <a:srgbClr val="F26B43"/>
          </p15:clr>
        </p15:guide>
        <p15:guide id="10" pos="3768">
          <p15:clr>
            <a:srgbClr val="F26B43"/>
          </p15:clr>
        </p15:guide>
        <p15:guide id="11" pos="3632">
          <p15:clr>
            <a:srgbClr val="F26B43"/>
          </p15:clr>
        </p15:guide>
        <p15:guide id="12" pos="4285">
          <p15:clr>
            <a:srgbClr val="F26B43"/>
          </p15:clr>
        </p15:guide>
        <p15:guide id="13" pos="4421">
          <p15:clr>
            <a:srgbClr val="F26B43"/>
          </p15:clr>
        </p15:guide>
        <p15:guide id="14" pos="5072">
          <p15:clr>
            <a:srgbClr val="F26B43"/>
          </p15:clr>
        </p15:guide>
        <p15:guide id="15" pos="4936">
          <p15:clr>
            <a:srgbClr val="F26B43"/>
          </p15:clr>
        </p15:guide>
        <p15:guide id="16" pos="5723">
          <p15:clr>
            <a:srgbClr val="F26B43"/>
          </p15:clr>
        </p15:guide>
        <p15:guide id="17" pos="5586">
          <p15:clr>
            <a:srgbClr val="F26B43"/>
          </p15:clr>
        </p15:guide>
        <p15:guide id="18" pos="6340">
          <p15:clr>
            <a:srgbClr val="F26B43"/>
          </p15:clr>
        </p15:guide>
        <p15:guide id="19" pos="6204">
          <p15:clr>
            <a:srgbClr val="F26B43"/>
          </p15:clr>
        </p15:guide>
        <p15:guide id="20" pos="8156">
          <p15:clr>
            <a:srgbClr val="F26B43"/>
          </p15:clr>
        </p15:guide>
        <p15:guide id="21" pos="7642">
          <p15:clr>
            <a:srgbClr val="F26B43"/>
          </p15:clr>
        </p15:guide>
        <p15:guide id="22" pos="7506">
          <p15:clr>
            <a:srgbClr val="F26B43"/>
          </p15:clr>
        </p15:guide>
        <p15:guide id="23" pos="6991">
          <p15:clr>
            <a:srgbClr val="F26B43"/>
          </p15:clr>
        </p15:guide>
        <p15:guide id="24" pos="6855">
          <p15:clr>
            <a:srgbClr val="F26B43"/>
          </p15:clr>
        </p15:guide>
        <p15:guide id="25" orient="horz" pos="417">
          <p15:clr>
            <a:srgbClr val="F26B43"/>
          </p15:clr>
        </p15:guide>
        <p15:guide id="26" orient="horz" pos="1009">
          <p15:clr>
            <a:srgbClr val="F26B43"/>
          </p15:clr>
        </p15:guide>
        <p15:guide id="27" orient="horz" pos="1112">
          <p15:clr>
            <a:srgbClr val="F26B43"/>
          </p15:clr>
        </p15:guide>
        <p15:guide id="28" orient="horz" pos="1702">
          <p15:clr>
            <a:srgbClr val="F26B43"/>
          </p15:clr>
        </p15:guide>
        <p15:guide id="29" orient="horz" pos="1805">
          <p15:clr>
            <a:srgbClr val="F26B43"/>
          </p15:clr>
        </p15:guide>
        <p15:guide id="30" orient="horz" pos="2397">
          <p15:clr>
            <a:srgbClr val="F26B43"/>
          </p15:clr>
        </p15:guide>
        <p15:guide id="31" orient="horz" pos="2499">
          <p15:clr>
            <a:srgbClr val="F26B43"/>
          </p15:clr>
        </p15:guide>
        <p15:guide id="32" orient="horz" pos="3091">
          <p15:clr>
            <a:srgbClr val="F26B43"/>
          </p15:clr>
        </p15:guide>
        <p15:guide id="33" orient="horz" pos="3194">
          <p15:clr>
            <a:srgbClr val="F26B43"/>
          </p15:clr>
        </p15:guide>
        <p15:guide id="34" orient="horz" pos="3784">
          <p15:clr>
            <a:srgbClr val="F26B43"/>
          </p15:clr>
        </p15:guide>
        <p15:guide id="35" orient="horz" pos="3887">
          <p15:clr>
            <a:srgbClr val="F26B43"/>
          </p15:clr>
        </p15:guide>
        <p15:guide id="36" orient="horz" pos="447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0.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svg"/></Relationships>
</file>

<file path=ppt/slides/_rels/slide1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3" Type="http://schemas.openxmlformats.org/officeDocument/2006/relationships/tags" Target="../tags/tag29.xml"/><Relationship Id="rId18" Type="http://schemas.openxmlformats.org/officeDocument/2006/relationships/tags" Target="../tags/tag34.xml"/><Relationship Id="rId26" Type="http://schemas.openxmlformats.org/officeDocument/2006/relationships/tags" Target="../tags/tag42.xml"/><Relationship Id="rId39" Type="http://schemas.openxmlformats.org/officeDocument/2006/relationships/tags" Target="../tags/tag55.xml"/><Relationship Id="rId21" Type="http://schemas.openxmlformats.org/officeDocument/2006/relationships/tags" Target="../tags/tag37.xml"/><Relationship Id="rId34" Type="http://schemas.openxmlformats.org/officeDocument/2006/relationships/tags" Target="../tags/tag50.xml"/><Relationship Id="rId42" Type="http://schemas.openxmlformats.org/officeDocument/2006/relationships/tags" Target="../tags/tag58.xml"/><Relationship Id="rId7" Type="http://schemas.openxmlformats.org/officeDocument/2006/relationships/tags" Target="../tags/tag23.xml"/><Relationship Id="rId2" Type="http://schemas.openxmlformats.org/officeDocument/2006/relationships/tags" Target="../tags/tag18.xml"/><Relationship Id="rId16" Type="http://schemas.openxmlformats.org/officeDocument/2006/relationships/tags" Target="../tags/tag32.xml"/><Relationship Id="rId20" Type="http://schemas.openxmlformats.org/officeDocument/2006/relationships/tags" Target="../tags/tag36.xml"/><Relationship Id="rId29" Type="http://schemas.openxmlformats.org/officeDocument/2006/relationships/tags" Target="../tags/tag45.xml"/><Relationship Id="rId41" Type="http://schemas.openxmlformats.org/officeDocument/2006/relationships/tags" Target="../tags/tag57.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24" Type="http://schemas.openxmlformats.org/officeDocument/2006/relationships/tags" Target="../tags/tag40.xml"/><Relationship Id="rId32" Type="http://schemas.openxmlformats.org/officeDocument/2006/relationships/tags" Target="../tags/tag48.xml"/><Relationship Id="rId37" Type="http://schemas.openxmlformats.org/officeDocument/2006/relationships/tags" Target="../tags/tag53.xml"/><Relationship Id="rId40" Type="http://schemas.openxmlformats.org/officeDocument/2006/relationships/tags" Target="../tags/tag56.xml"/><Relationship Id="rId5" Type="http://schemas.openxmlformats.org/officeDocument/2006/relationships/tags" Target="../tags/tag21.xml"/><Relationship Id="rId15" Type="http://schemas.openxmlformats.org/officeDocument/2006/relationships/tags" Target="../tags/tag31.xml"/><Relationship Id="rId23" Type="http://schemas.openxmlformats.org/officeDocument/2006/relationships/tags" Target="../tags/tag39.xml"/><Relationship Id="rId28" Type="http://schemas.openxmlformats.org/officeDocument/2006/relationships/tags" Target="../tags/tag44.xml"/><Relationship Id="rId36" Type="http://schemas.openxmlformats.org/officeDocument/2006/relationships/tags" Target="../tags/tag52.xml"/><Relationship Id="rId10" Type="http://schemas.openxmlformats.org/officeDocument/2006/relationships/tags" Target="../tags/tag26.xml"/><Relationship Id="rId19" Type="http://schemas.openxmlformats.org/officeDocument/2006/relationships/tags" Target="../tags/tag35.xml"/><Relationship Id="rId31" Type="http://schemas.openxmlformats.org/officeDocument/2006/relationships/tags" Target="../tags/tag47.xml"/><Relationship Id="rId44" Type="http://schemas.openxmlformats.org/officeDocument/2006/relationships/notesSlide" Target="../notesSlides/notesSlide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 Id="rId22" Type="http://schemas.openxmlformats.org/officeDocument/2006/relationships/tags" Target="../tags/tag38.xml"/><Relationship Id="rId27" Type="http://schemas.openxmlformats.org/officeDocument/2006/relationships/tags" Target="../tags/tag43.xml"/><Relationship Id="rId30" Type="http://schemas.openxmlformats.org/officeDocument/2006/relationships/tags" Target="../tags/tag46.xml"/><Relationship Id="rId35" Type="http://schemas.openxmlformats.org/officeDocument/2006/relationships/tags" Target="../tags/tag51.xml"/><Relationship Id="rId43" Type="http://schemas.openxmlformats.org/officeDocument/2006/relationships/slideLayout" Target="../slideLayouts/slideLayout3.xml"/><Relationship Id="rId8" Type="http://schemas.openxmlformats.org/officeDocument/2006/relationships/tags" Target="../tags/tag24.xml"/><Relationship Id="rId3" Type="http://schemas.openxmlformats.org/officeDocument/2006/relationships/tags" Target="../tags/tag19.xml"/><Relationship Id="rId12" Type="http://schemas.openxmlformats.org/officeDocument/2006/relationships/tags" Target="../tags/tag28.xml"/><Relationship Id="rId17" Type="http://schemas.openxmlformats.org/officeDocument/2006/relationships/tags" Target="../tags/tag33.xml"/><Relationship Id="rId25" Type="http://schemas.openxmlformats.org/officeDocument/2006/relationships/tags" Target="../tags/tag41.xml"/><Relationship Id="rId33" Type="http://schemas.openxmlformats.org/officeDocument/2006/relationships/tags" Target="../tags/tag49.xml"/><Relationship Id="rId38" Type="http://schemas.openxmlformats.org/officeDocument/2006/relationships/tags" Target="../tags/tag54.xml"/></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5.jpeg"/><Relationship Id="rId1" Type="http://schemas.openxmlformats.org/officeDocument/2006/relationships/slideLayout" Target="../slideLayouts/slideLayout2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25.png"/><Relationship Id="rId3" Type="http://schemas.openxmlformats.org/officeDocument/2006/relationships/slideLayout" Target="../slideLayouts/slideLayout3.xml"/><Relationship Id="rId7" Type="http://schemas.openxmlformats.org/officeDocument/2006/relationships/image" Target="../media/image21.svg"/><Relationship Id="rId12" Type="http://schemas.openxmlformats.org/officeDocument/2006/relationships/image" Target="../media/image24.png"/><Relationship Id="rId2" Type="http://schemas.openxmlformats.org/officeDocument/2006/relationships/tags" Target="../tags/tag2.xml"/><Relationship Id="rId16" Type="http://schemas.openxmlformats.org/officeDocument/2006/relationships/image" Target="../media/image28.png"/><Relationship Id="rId1" Type="http://schemas.openxmlformats.org/officeDocument/2006/relationships/tags" Target="../tags/tag1.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hyperlink" Target="http://www.boralex.com/fr/nos-sites-et-projets/" TargetMode="External"/><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notesSlide" Target="../notesSlides/notesSlide2.xml"/><Relationship Id="rId9" Type="http://schemas.openxmlformats.org/officeDocument/2006/relationships/chart" Target="../charts/chart2.xml"/><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tags" Target="../tags/tag5.xml"/><Relationship Id="rId21" Type="http://schemas.openxmlformats.org/officeDocument/2006/relationships/image" Target="../media/image41.png"/><Relationship Id="rId7" Type="http://schemas.openxmlformats.org/officeDocument/2006/relationships/tags" Target="../tags/tag9.xml"/><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tags" Target="../tags/tag4.xml"/><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31.png"/><Relationship Id="rId5" Type="http://schemas.openxmlformats.org/officeDocument/2006/relationships/tags" Target="../tags/tag7.xml"/><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tags" Target="../tags/tag6.xml"/><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svg"/></Relationships>
</file>

<file path=ppt/slides/_rels/slide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descr="Une image contenant ciel, extérieur, herbe, debout&#10;&#10;Description générée automatiquement">
            <a:extLst>
              <a:ext uri="{FF2B5EF4-FFF2-40B4-BE49-F238E27FC236}">
                <a16:creationId xmlns:a16="http://schemas.microsoft.com/office/drawing/2014/main" id="{590DD0DC-B41F-8D0F-DF95-EB44BC69F433}"/>
              </a:ext>
            </a:extLst>
          </p:cNvPr>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a:stretch>
            <a:fillRect/>
          </a:stretch>
        </p:blipFill>
        <p:spPr/>
      </p:pic>
      <p:pic>
        <p:nvPicPr>
          <p:cNvPr id="7" name="Espace réservé pour une image  6" descr="Une image contenant extérieur, herbe, ciel, personne&#10;&#10;Description générée automatiquement">
            <a:extLst>
              <a:ext uri="{FF2B5EF4-FFF2-40B4-BE49-F238E27FC236}">
                <a16:creationId xmlns:a16="http://schemas.microsoft.com/office/drawing/2014/main" id="{865F83D6-11BC-461B-ADF3-44B4CBB3916C}"/>
              </a:ext>
            </a:extLst>
          </p:cNvPr>
          <p:cNvPicPr>
            <a:picLocks noGrp="1" noChangeAspect="1"/>
          </p:cNvPicPr>
          <p:nvPr>
            <p:ph type="pic" sz="quarter" idx="19"/>
          </p:nvPr>
        </p:nvPicPr>
        <p:blipFill rotWithShape="1">
          <a:blip r:embed="rId3" cstate="email">
            <a:extLst>
              <a:ext uri="{28A0092B-C50C-407E-A947-70E740481C1C}">
                <a14:useLocalDpi xmlns:a14="http://schemas.microsoft.com/office/drawing/2010/main"/>
              </a:ext>
            </a:extLst>
          </a:blip>
          <a:srcRect/>
          <a:stretch/>
        </p:blipFill>
        <p:spPr>
          <a:xfrm>
            <a:off x="9354062" y="2962456"/>
            <a:ext cx="4108358" cy="4501025"/>
          </a:xfrm>
        </p:spPr>
      </p:pic>
      <p:pic>
        <p:nvPicPr>
          <p:cNvPr id="42" name="Espace réservé pour une image  41">
            <a:extLst>
              <a:ext uri="{FF2B5EF4-FFF2-40B4-BE49-F238E27FC236}">
                <a16:creationId xmlns:a16="http://schemas.microsoft.com/office/drawing/2014/main" id="{36B0B72B-56AE-4A7E-9CED-8570DECEE7C4}"/>
              </a:ext>
            </a:extLst>
          </p:cNvPr>
          <p:cNvPicPr>
            <a:picLocks noGrp="1" noChangeAspect="1"/>
          </p:cNvPicPr>
          <p:nvPr>
            <p:ph type="pic" sz="quarter" idx="12"/>
          </p:nvPr>
        </p:nvPicPr>
        <p:blipFill rotWithShape="1">
          <a:blip r:embed="rId4" cstate="email">
            <a:extLst>
              <a:ext uri="{28A0092B-C50C-407E-A947-70E740481C1C}">
                <a14:useLocalDpi xmlns:a14="http://schemas.microsoft.com/office/drawing/2010/main"/>
              </a:ext>
            </a:extLst>
          </a:blip>
          <a:srcRect l="36953" r="36953"/>
          <a:stretch/>
        </p:blipFill>
        <p:spPr/>
      </p:pic>
      <p:pic>
        <p:nvPicPr>
          <p:cNvPr id="48" name="Espace réservé pour une image  47" descr="Une image contenant roue, matériel&#10;&#10;Description générée automatiquement">
            <a:extLst>
              <a:ext uri="{FF2B5EF4-FFF2-40B4-BE49-F238E27FC236}">
                <a16:creationId xmlns:a16="http://schemas.microsoft.com/office/drawing/2014/main" id="{79E2217B-9111-4F5C-BB55-3279BB4A53DD}"/>
              </a:ext>
            </a:extLst>
          </p:cNvPr>
          <p:cNvPicPr>
            <a:picLocks noGrp="1" noChangeAspect="1"/>
          </p:cNvPicPr>
          <p:nvPr>
            <p:ph type="pic" sz="quarter" idx="13"/>
          </p:nvPr>
        </p:nvPicPr>
        <p:blipFill rotWithShape="1">
          <a:blip r:embed="rId5" cstate="email">
            <a:extLst>
              <a:ext uri="{28A0092B-C50C-407E-A947-70E740481C1C}">
                <a14:useLocalDpi xmlns:a14="http://schemas.microsoft.com/office/drawing/2010/main"/>
              </a:ext>
            </a:extLst>
          </a:blip>
          <a:srcRect l="748" r="748"/>
          <a:stretch/>
        </p:blipFill>
        <p:spPr/>
      </p:pic>
      <p:sp>
        <p:nvSpPr>
          <p:cNvPr id="57" name="Titre 56">
            <a:extLst>
              <a:ext uri="{FF2B5EF4-FFF2-40B4-BE49-F238E27FC236}">
                <a16:creationId xmlns:a16="http://schemas.microsoft.com/office/drawing/2014/main" id="{EFA1DA09-656B-494E-A64B-4DBF1F493A49}"/>
              </a:ext>
            </a:extLst>
          </p:cNvPr>
          <p:cNvSpPr>
            <a:spLocks noGrp="1"/>
          </p:cNvSpPr>
          <p:nvPr>
            <p:ph type="title"/>
          </p:nvPr>
        </p:nvSpPr>
        <p:spPr/>
        <p:txBody>
          <a:bodyPr/>
          <a:lstStyle/>
          <a:p>
            <a:r>
              <a:rPr lang="fr-CA" dirty="0"/>
              <a:t>At a </a:t>
            </a:r>
            <a:r>
              <a:rPr lang="fr-CA" dirty="0" err="1"/>
              <a:t>glance</a:t>
            </a:r>
            <a:endParaRPr lang="fr-CA" dirty="0"/>
          </a:p>
        </p:txBody>
      </p:sp>
      <p:sp>
        <p:nvSpPr>
          <p:cNvPr id="58" name="Espace réservé du texte 57">
            <a:extLst>
              <a:ext uri="{FF2B5EF4-FFF2-40B4-BE49-F238E27FC236}">
                <a16:creationId xmlns:a16="http://schemas.microsoft.com/office/drawing/2014/main" id="{946306C5-0AAD-4147-B87B-33D47C2F92A2}"/>
              </a:ext>
            </a:extLst>
          </p:cNvPr>
          <p:cNvSpPr>
            <a:spLocks noGrp="1"/>
          </p:cNvSpPr>
          <p:nvPr>
            <p:ph type="body" sz="quarter" idx="14"/>
          </p:nvPr>
        </p:nvSpPr>
        <p:spPr/>
        <p:txBody>
          <a:bodyPr/>
          <a:lstStyle/>
          <a:p>
            <a:r>
              <a:rPr lang="fr-CA" dirty="0" err="1"/>
              <a:t>February</a:t>
            </a:r>
            <a:r>
              <a:rPr lang="fr-CA" dirty="0"/>
              <a:t> 2023</a:t>
            </a:r>
          </a:p>
        </p:txBody>
      </p:sp>
      <p:pic>
        <p:nvPicPr>
          <p:cNvPr id="10" name="Espace réservé pour une image  9" descr="Une image contenant ciel, extérieur, montagne, personne&#10;&#10;Description générée automatiquement">
            <a:extLst>
              <a:ext uri="{FF2B5EF4-FFF2-40B4-BE49-F238E27FC236}">
                <a16:creationId xmlns:a16="http://schemas.microsoft.com/office/drawing/2014/main" id="{AF9D24CD-8340-4BA3-AD68-7305E1253B31}"/>
              </a:ext>
            </a:extLst>
          </p:cNvPr>
          <p:cNvPicPr>
            <a:picLocks noGrp="1" noChangeAspect="1"/>
          </p:cNvPicPr>
          <p:nvPr>
            <p:ph type="pic" sz="quarter" idx="20"/>
          </p:nvPr>
        </p:nvPicPr>
        <p:blipFill>
          <a:blip r:embed="rId6" cstate="email">
            <a:extLst>
              <a:ext uri="{28A0092B-C50C-407E-A947-70E740481C1C}">
                <a14:useLocalDpi xmlns:a14="http://schemas.microsoft.com/office/drawing/2010/main"/>
              </a:ext>
            </a:extLst>
          </a:blip>
          <a:srcRect/>
          <a:stretch>
            <a:fillRect/>
          </a:stretch>
        </p:blipFill>
        <p:spPr/>
      </p:pic>
      <p:pic>
        <p:nvPicPr>
          <p:cNvPr id="5" name="Espace réservé pour une image  4" descr="Une image contenant extérieur, ciel, nature, montagne&#10;&#10;Description générée automatiquement">
            <a:extLst>
              <a:ext uri="{FF2B5EF4-FFF2-40B4-BE49-F238E27FC236}">
                <a16:creationId xmlns:a16="http://schemas.microsoft.com/office/drawing/2014/main" id="{A99AB47C-54D8-9DA7-6C83-9C26DC9A9A7F}"/>
              </a:ext>
            </a:extLst>
          </p:cNvPr>
          <p:cNvPicPr>
            <a:picLocks noGrp="1" noChangeAspect="1"/>
          </p:cNvPicPr>
          <p:nvPr>
            <p:ph type="pic" sz="quarter" idx="18"/>
          </p:nvPr>
        </p:nvPicPr>
        <p:blipFill>
          <a:blip r:embed="rId7" cstate="email">
            <a:extLst>
              <a:ext uri="{28A0092B-C50C-407E-A947-70E740481C1C}">
                <a14:useLocalDpi xmlns:a14="http://schemas.microsoft.com/office/drawing/2010/main"/>
              </a:ext>
            </a:extLst>
          </a:blip>
          <a:srcRect/>
          <a:stretch>
            <a:fillRect/>
          </a:stretch>
        </p:blipFill>
        <p:spPr/>
      </p:pic>
      <p:sp>
        <p:nvSpPr>
          <p:cNvPr id="2" name="ZoneTexte 1">
            <a:extLst>
              <a:ext uri="{FF2B5EF4-FFF2-40B4-BE49-F238E27FC236}">
                <a16:creationId xmlns:a16="http://schemas.microsoft.com/office/drawing/2014/main" id="{D0057FFA-4034-E3CE-A667-A2AC475AE011}"/>
              </a:ext>
            </a:extLst>
          </p:cNvPr>
          <p:cNvSpPr txBox="1"/>
          <p:nvPr/>
        </p:nvSpPr>
        <p:spPr>
          <a:xfrm rot="5400000">
            <a:off x="12988887" y="6642919"/>
            <a:ext cx="2071171" cy="230832"/>
          </a:xfrm>
          <a:prstGeom prst="rect">
            <a:avLst/>
          </a:prstGeom>
          <a:noFill/>
        </p:spPr>
        <p:txBody>
          <a:bodyPr wrap="square" rtlCol="0">
            <a:spAutoFit/>
          </a:bodyPr>
          <a:lstStyle/>
          <a:p>
            <a:pPr algn="r"/>
            <a:r>
              <a:rPr lang="fr-CA" sz="900" dirty="0" err="1">
                <a:solidFill>
                  <a:srgbClr val="FF0000"/>
                </a:solidFill>
              </a:rPr>
              <a:t>Uptaded</a:t>
            </a:r>
            <a:r>
              <a:rPr lang="fr-CA" sz="900" dirty="0">
                <a:solidFill>
                  <a:srgbClr val="FF0000"/>
                </a:solidFill>
              </a:rPr>
              <a:t> June 15th, 2022</a:t>
            </a:r>
            <a:endParaRPr lang="en-CA" sz="900" dirty="0">
              <a:solidFill>
                <a:srgbClr val="FF0000"/>
              </a:solidFill>
            </a:endParaRPr>
          </a:p>
        </p:txBody>
      </p:sp>
      <p:pic>
        <p:nvPicPr>
          <p:cNvPr id="14" name="Graphique 13">
            <a:extLst>
              <a:ext uri="{FF2B5EF4-FFF2-40B4-BE49-F238E27FC236}">
                <a16:creationId xmlns:a16="http://schemas.microsoft.com/office/drawing/2014/main" id="{F5F174FE-5080-7286-AAFC-6677A6B9B4F5}"/>
              </a:ext>
            </a:extLst>
          </p:cNvPr>
          <p:cNvPicPr>
            <a:picLocks noChangeAspect="1"/>
          </p:cNvPicPr>
          <p:nvPr/>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l="32156" t="35448" r="32061" b="34029"/>
          <a:stretch/>
        </p:blipFill>
        <p:spPr>
          <a:xfrm>
            <a:off x="3274137" y="692728"/>
            <a:ext cx="2807348" cy="1347012"/>
          </a:xfrm>
          <a:prstGeom prst="rect">
            <a:avLst/>
          </a:prstGeom>
        </p:spPr>
      </p:pic>
    </p:spTree>
    <p:extLst>
      <p:ext uri="{BB962C8B-B14F-4D97-AF65-F5344CB8AC3E}">
        <p14:creationId xmlns:p14="http://schemas.microsoft.com/office/powerpoint/2010/main" val="2243635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BEB219-D203-D6E8-3E67-7C0F583D742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8970467A-ACEF-EED2-8859-D5FDFF890B44}"/>
              </a:ext>
            </a:extLst>
          </p:cNvPr>
          <p:cNvSpPr>
            <a:spLocks noGrp="1"/>
          </p:cNvSpPr>
          <p:nvPr>
            <p:ph type="title"/>
          </p:nvPr>
        </p:nvSpPr>
        <p:spPr/>
        <p:txBody>
          <a:bodyPr/>
          <a:lstStyle/>
          <a:p>
            <a:r>
              <a:rPr lang="en-US" dirty="0"/>
              <a:t>Energy Mix in New York State (as of 2021)</a:t>
            </a:r>
          </a:p>
        </p:txBody>
      </p:sp>
      <p:sp>
        <p:nvSpPr>
          <p:cNvPr id="4" name="Slide Number Placeholder 3">
            <a:extLst>
              <a:ext uri="{FF2B5EF4-FFF2-40B4-BE49-F238E27FC236}">
                <a16:creationId xmlns:a16="http://schemas.microsoft.com/office/drawing/2014/main" id="{CCABD8C0-0EE3-D4C7-0354-7FF55B129B22}"/>
              </a:ext>
            </a:extLst>
          </p:cNvPr>
          <p:cNvSpPr>
            <a:spLocks noGrp="1"/>
          </p:cNvSpPr>
          <p:nvPr>
            <p:ph type="sldNum" sz="quarter" idx="4"/>
          </p:nvPr>
        </p:nvSpPr>
        <p:spPr/>
        <p:txBody>
          <a:bodyPr/>
          <a:lstStyle/>
          <a:p>
            <a:fld id="{8FCB1256-2E84-4700-AF4F-593FCD19BCD3}" type="slidenum">
              <a:rPr lang="en-CA" smtClean="0"/>
              <a:pPr/>
              <a:t>9</a:t>
            </a:fld>
            <a:endParaRPr lang="en-CA" dirty="0"/>
          </a:p>
        </p:txBody>
      </p:sp>
      <p:pic>
        <p:nvPicPr>
          <p:cNvPr id="6" name="Picture 5" descr="Diagram&#10;&#10;Description automatically generated">
            <a:extLst>
              <a:ext uri="{FF2B5EF4-FFF2-40B4-BE49-F238E27FC236}">
                <a16:creationId xmlns:a16="http://schemas.microsoft.com/office/drawing/2014/main" id="{9352C68A-F611-15CC-95C8-01EBA2A50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325" y="1554479"/>
            <a:ext cx="12252960" cy="6109063"/>
          </a:xfrm>
          <a:prstGeom prst="rect">
            <a:avLst/>
          </a:prstGeom>
        </p:spPr>
      </p:pic>
    </p:spTree>
    <p:extLst>
      <p:ext uri="{BB962C8B-B14F-4D97-AF65-F5344CB8AC3E}">
        <p14:creationId xmlns:p14="http://schemas.microsoft.com/office/powerpoint/2010/main" val="203895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BEB219-D203-D6E8-3E67-7C0F583D7421}"/>
              </a:ext>
            </a:extLst>
          </p:cNvPr>
          <p:cNvSpPr>
            <a:spLocks noGrp="1"/>
          </p:cNvSpPr>
          <p:nvPr>
            <p:ph type="body" sz="quarter" idx="11"/>
          </p:nvPr>
        </p:nvSpPr>
        <p:spPr>
          <a:xfrm>
            <a:off x="822325" y="4017522"/>
            <a:ext cx="12252960" cy="2749037"/>
          </a:xfrm>
        </p:spPr>
        <p:txBody>
          <a:bodyPr/>
          <a:lstStyle/>
          <a:p>
            <a:endParaRPr lang="en-US" dirty="0"/>
          </a:p>
        </p:txBody>
      </p:sp>
      <p:sp>
        <p:nvSpPr>
          <p:cNvPr id="3" name="Title 2">
            <a:extLst>
              <a:ext uri="{FF2B5EF4-FFF2-40B4-BE49-F238E27FC236}">
                <a16:creationId xmlns:a16="http://schemas.microsoft.com/office/drawing/2014/main" id="{8970467A-ACEF-EED2-8859-D5FDFF890B44}"/>
              </a:ext>
            </a:extLst>
          </p:cNvPr>
          <p:cNvSpPr>
            <a:spLocks noGrp="1"/>
          </p:cNvSpPr>
          <p:nvPr>
            <p:ph type="title"/>
          </p:nvPr>
        </p:nvSpPr>
        <p:spPr/>
        <p:txBody>
          <a:bodyPr/>
          <a:lstStyle/>
          <a:p>
            <a:r>
              <a:rPr lang="en-US" dirty="0"/>
              <a:t>Energy Mix in New York State (as of 2021)</a:t>
            </a:r>
          </a:p>
        </p:txBody>
      </p:sp>
      <p:sp>
        <p:nvSpPr>
          <p:cNvPr id="4" name="Slide Number Placeholder 3">
            <a:extLst>
              <a:ext uri="{FF2B5EF4-FFF2-40B4-BE49-F238E27FC236}">
                <a16:creationId xmlns:a16="http://schemas.microsoft.com/office/drawing/2014/main" id="{CCABD8C0-0EE3-D4C7-0354-7FF55B129B22}"/>
              </a:ext>
            </a:extLst>
          </p:cNvPr>
          <p:cNvSpPr>
            <a:spLocks noGrp="1"/>
          </p:cNvSpPr>
          <p:nvPr>
            <p:ph type="sldNum" sz="quarter" idx="4"/>
          </p:nvPr>
        </p:nvSpPr>
        <p:spPr/>
        <p:txBody>
          <a:bodyPr/>
          <a:lstStyle/>
          <a:p>
            <a:fld id="{8FCB1256-2E84-4700-AF4F-593FCD19BCD3}" type="slidenum">
              <a:rPr lang="en-CA" smtClean="0"/>
              <a:pPr/>
              <a:t>10</a:t>
            </a:fld>
            <a:endParaRPr lang="en-CA" dirty="0"/>
          </a:p>
        </p:txBody>
      </p:sp>
      <p:pic>
        <p:nvPicPr>
          <p:cNvPr id="7" name="Picture 6" descr="Chart&#10;&#10;Description automatically generated">
            <a:extLst>
              <a:ext uri="{FF2B5EF4-FFF2-40B4-BE49-F238E27FC236}">
                <a16:creationId xmlns:a16="http://schemas.microsoft.com/office/drawing/2014/main" id="{09DFF19C-D99C-D232-842D-842AD84A7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805" y="1423321"/>
            <a:ext cx="6858000" cy="5943600"/>
          </a:xfrm>
          <a:prstGeom prst="rect">
            <a:avLst/>
          </a:prstGeom>
        </p:spPr>
      </p:pic>
    </p:spTree>
    <p:extLst>
      <p:ext uri="{BB962C8B-B14F-4D97-AF65-F5344CB8AC3E}">
        <p14:creationId xmlns:p14="http://schemas.microsoft.com/office/powerpoint/2010/main" val="206700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BEB219-D203-D6E8-3E67-7C0F583D7421}"/>
              </a:ext>
            </a:extLst>
          </p:cNvPr>
          <p:cNvSpPr>
            <a:spLocks noGrp="1"/>
          </p:cNvSpPr>
          <p:nvPr>
            <p:ph type="body" sz="quarter" idx="11"/>
          </p:nvPr>
        </p:nvSpPr>
        <p:spPr>
          <a:xfrm>
            <a:off x="822325" y="4017522"/>
            <a:ext cx="12252960" cy="2749037"/>
          </a:xfrm>
        </p:spPr>
        <p:txBody>
          <a:bodyPr/>
          <a:lstStyle/>
          <a:p>
            <a:endParaRPr lang="en-US" dirty="0"/>
          </a:p>
        </p:txBody>
      </p:sp>
      <p:sp>
        <p:nvSpPr>
          <p:cNvPr id="3" name="Title 2">
            <a:extLst>
              <a:ext uri="{FF2B5EF4-FFF2-40B4-BE49-F238E27FC236}">
                <a16:creationId xmlns:a16="http://schemas.microsoft.com/office/drawing/2014/main" id="{8970467A-ACEF-EED2-8859-D5FDFF890B44}"/>
              </a:ext>
            </a:extLst>
          </p:cNvPr>
          <p:cNvSpPr>
            <a:spLocks noGrp="1"/>
          </p:cNvSpPr>
          <p:nvPr>
            <p:ph type="title"/>
          </p:nvPr>
        </p:nvSpPr>
        <p:spPr/>
        <p:txBody>
          <a:bodyPr/>
          <a:lstStyle/>
          <a:p>
            <a:r>
              <a:rPr lang="en-US" dirty="0"/>
              <a:t>Where we need to go </a:t>
            </a:r>
          </a:p>
        </p:txBody>
      </p:sp>
      <p:sp>
        <p:nvSpPr>
          <p:cNvPr id="4" name="Slide Number Placeholder 3">
            <a:extLst>
              <a:ext uri="{FF2B5EF4-FFF2-40B4-BE49-F238E27FC236}">
                <a16:creationId xmlns:a16="http://schemas.microsoft.com/office/drawing/2014/main" id="{CCABD8C0-0EE3-D4C7-0354-7FF55B129B22}"/>
              </a:ext>
            </a:extLst>
          </p:cNvPr>
          <p:cNvSpPr>
            <a:spLocks noGrp="1"/>
          </p:cNvSpPr>
          <p:nvPr>
            <p:ph type="sldNum" sz="quarter" idx="4"/>
          </p:nvPr>
        </p:nvSpPr>
        <p:spPr/>
        <p:txBody>
          <a:bodyPr/>
          <a:lstStyle/>
          <a:p>
            <a:fld id="{8FCB1256-2E84-4700-AF4F-593FCD19BCD3}" type="slidenum">
              <a:rPr lang="en-CA" smtClean="0"/>
              <a:pPr/>
              <a:t>11</a:t>
            </a:fld>
            <a:endParaRPr lang="en-CA" dirty="0"/>
          </a:p>
        </p:txBody>
      </p:sp>
      <p:pic>
        <p:nvPicPr>
          <p:cNvPr id="6" name="Picture 5" descr="Chart, sunburst chart&#10;&#10;Description automatically generated">
            <a:extLst>
              <a:ext uri="{FF2B5EF4-FFF2-40B4-BE49-F238E27FC236}">
                <a16:creationId xmlns:a16="http://schemas.microsoft.com/office/drawing/2014/main" id="{5B885B55-A3B9-6FAA-8A2C-887806CF7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6980" y="1077143"/>
            <a:ext cx="6523650" cy="6082609"/>
          </a:xfrm>
          <a:prstGeom prst="rect">
            <a:avLst/>
          </a:prstGeom>
        </p:spPr>
      </p:pic>
    </p:spTree>
    <p:extLst>
      <p:ext uri="{BB962C8B-B14F-4D97-AF65-F5344CB8AC3E}">
        <p14:creationId xmlns:p14="http://schemas.microsoft.com/office/powerpoint/2010/main" val="2733432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D90D9-E42D-4E5E-9F99-A579F8642557}"/>
              </a:ext>
            </a:extLst>
          </p:cNvPr>
          <p:cNvSpPr/>
          <p:nvPr>
            <p:custDataLst>
              <p:tags r:id="rId1"/>
            </p:custDataLst>
          </p:nvPr>
        </p:nvSpPr>
        <p:spPr>
          <a:xfrm>
            <a:off x="3262774" y="2934160"/>
            <a:ext cx="3759641" cy="743512"/>
          </a:xfrm>
          <a:prstGeom prst="rect">
            <a:avLst/>
          </a:prstGeom>
          <a:solidFill>
            <a:srgbClr val="DAE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defRPr/>
            </a:pPr>
            <a:endParaRPr lang="fr-CA" sz="2040">
              <a:solidFill>
                <a:srgbClr val="FFFFFF"/>
              </a:solidFill>
              <a:latin typeface="Calibri" panose="020F0502020204030204"/>
            </a:endParaRPr>
          </a:p>
        </p:txBody>
      </p:sp>
      <p:sp>
        <p:nvSpPr>
          <p:cNvPr id="5" name="Rectangle 4">
            <a:extLst>
              <a:ext uri="{FF2B5EF4-FFF2-40B4-BE49-F238E27FC236}">
                <a16:creationId xmlns:a16="http://schemas.microsoft.com/office/drawing/2014/main" id="{CDDA03C3-EF78-4402-9FF0-A3D797B243D5}"/>
              </a:ext>
            </a:extLst>
          </p:cNvPr>
          <p:cNvSpPr/>
          <p:nvPr>
            <p:custDataLst>
              <p:tags r:id="rId2"/>
            </p:custDataLst>
          </p:nvPr>
        </p:nvSpPr>
        <p:spPr>
          <a:xfrm>
            <a:off x="-1619" y="3725312"/>
            <a:ext cx="13820474" cy="2124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defRPr/>
            </a:pPr>
            <a:endParaRPr lang="fr-CA" sz="2040" dirty="0">
              <a:solidFill>
                <a:srgbClr val="FFFFFF"/>
              </a:solidFill>
              <a:latin typeface="Calibri" panose="020F0502020204030204"/>
            </a:endParaRPr>
          </a:p>
        </p:txBody>
      </p:sp>
      <p:cxnSp>
        <p:nvCxnSpPr>
          <p:cNvPr id="27" name="Connecteur droit 16">
            <a:extLst>
              <a:ext uri="{FF2B5EF4-FFF2-40B4-BE49-F238E27FC236}">
                <a16:creationId xmlns:a16="http://schemas.microsoft.com/office/drawing/2014/main" id="{2E017F2C-006B-A920-E41B-60F0FC838C8F}"/>
              </a:ext>
            </a:extLst>
          </p:cNvPr>
          <p:cNvCxnSpPr>
            <a:cxnSpLocks/>
            <a:stCxn id="186" idx="0"/>
            <a:endCxn id="100" idx="1"/>
          </p:cNvCxnSpPr>
          <p:nvPr>
            <p:custDataLst>
              <p:tags r:id="rId3"/>
            </p:custDataLst>
          </p:nvPr>
        </p:nvCxnSpPr>
        <p:spPr>
          <a:xfrm rot="5400000" flipH="1" flipV="1">
            <a:off x="2491377" y="2765248"/>
            <a:ext cx="1790769" cy="229217"/>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Connecteur droit 16">
            <a:extLst>
              <a:ext uri="{FF2B5EF4-FFF2-40B4-BE49-F238E27FC236}">
                <a16:creationId xmlns:a16="http://schemas.microsoft.com/office/drawing/2014/main" id="{C6D0A1AD-722A-4C08-9C6A-684B9DA77D0C}"/>
              </a:ext>
            </a:extLst>
          </p:cNvPr>
          <p:cNvCxnSpPr>
            <a:cxnSpLocks/>
            <a:stCxn id="199" idx="0"/>
            <a:endCxn id="212" idx="1"/>
          </p:cNvCxnSpPr>
          <p:nvPr>
            <p:custDataLst>
              <p:tags r:id="rId4"/>
            </p:custDataLst>
          </p:nvPr>
        </p:nvCxnSpPr>
        <p:spPr>
          <a:xfrm rot="5400000" flipH="1" flipV="1">
            <a:off x="9723346" y="2778287"/>
            <a:ext cx="1785292" cy="208615"/>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Connecteur droit 16">
            <a:extLst>
              <a:ext uri="{FF2B5EF4-FFF2-40B4-BE49-F238E27FC236}">
                <a16:creationId xmlns:a16="http://schemas.microsoft.com/office/drawing/2014/main" id="{BD7D610C-BE43-11FF-DD6A-C6D8A0B319C8}"/>
              </a:ext>
            </a:extLst>
          </p:cNvPr>
          <p:cNvCxnSpPr>
            <a:cxnSpLocks/>
            <a:stCxn id="104" idx="1"/>
          </p:cNvCxnSpPr>
          <p:nvPr>
            <p:custDataLst>
              <p:tags r:id="rId5"/>
            </p:custDataLst>
          </p:nvPr>
        </p:nvCxnSpPr>
        <p:spPr>
          <a:xfrm rot="10800000">
            <a:off x="7339742" y="3886995"/>
            <a:ext cx="233016" cy="1156622"/>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 coins arrondis 7">
            <a:extLst>
              <a:ext uri="{FF2B5EF4-FFF2-40B4-BE49-F238E27FC236}">
                <a16:creationId xmlns:a16="http://schemas.microsoft.com/office/drawing/2014/main" id="{D10293BE-388F-4A65-99DD-FE28E162B2F8}"/>
              </a:ext>
            </a:extLst>
          </p:cNvPr>
          <p:cNvSpPr/>
          <p:nvPr/>
        </p:nvSpPr>
        <p:spPr>
          <a:xfrm>
            <a:off x="3606927" y="6303498"/>
            <a:ext cx="9671999" cy="12323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78" name="Rectangle 77">
            <a:extLst>
              <a:ext uri="{FF2B5EF4-FFF2-40B4-BE49-F238E27FC236}">
                <a16:creationId xmlns:a16="http://schemas.microsoft.com/office/drawing/2014/main" id="{BD2A710F-6D21-C913-C77A-9BD241133934}"/>
              </a:ext>
            </a:extLst>
          </p:cNvPr>
          <p:cNvSpPr/>
          <p:nvPr>
            <p:custDataLst>
              <p:tags r:id="rId6"/>
            </p:custDataLst>
          </p:nvPr>
        </p:nvSpPr>
        <p:spPr>
          <a:xfrm>
            <a:off x="-2874" y="3985501"/>
            <a:ext cx="13820474" cy="524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defRPr/>
            </a:pPr>
            <a:endParaRPr lang="fr-CA" sz="2040">
              <a:solidFill>
                <a:srgbClr val="FFFFFF"/>
              </a:solidFill>
              <a:latin typeface="Calibri" panose="020F0502020204030204"/>
            </a:endParaRPr>
          </a:p>
        </p:txBody>
      </p:sp>
      <p:sp>
        <p:nvSpPr>
          <p:cNvPr id="2" name="Title 1">
            <a:extLst>
              <a:ext uri="{FF2B5EF4-FFF2-40B4-BE49-F238E27FC236}">
                <a16:creationId xmlns:a16="http://schemas.microsoft.com/office/drawing/2014/main" id="{ED15079F-FFF6-4B46-9D78-B8B0F20CEC0D}"/>
              </a:ext>
            </a:extLst>
          </p:cNvPr>
          <p:cNvSpPr>
            <a:spLocks noGrp="1"/>
          </p:cNvSpPr>
          <p:nvPr>
            <p:ph type="title"/>
          </p:nvPr>
        </p:nvSpPr>
        <p:spPr/>
        <p:txBody>
          <a:bodyPr/>
          <a:lstStyle/>
          <a:p>
            <a:r>
              <a:rPr lang="en-US"/>
              <a:t>Newport Solar Anticipated Project Schedule</a:t>
            </a:r>
          </a:p>
        </p:txBody>
      </p:sp>
      <p:sp>
        <p:nvSpPr>
          <p:cNvPr id="19" name="Rectangle 18">
            <a:extLst>
              <a:ext uri="{FF2B5EF4-FFF2-40B4-BE49-F238E27FC236}">
                <a16:creationId xmlns:a16="http://schemas.microsoft.com/office/drawing/2014/main" id="{79E4F666-2017-4475-9073-9E7B3094202F}"/>
              </a:ext>
            </a:extLst>
          </p:cNvPr>
          <p:cNvSpPr/>
          <p:nvPr>
            <p:custDataLst>
              <p:tags r:id="rId7"/>
            </p:custDataLst>
          </p:nvPr>
        </p:nvSpPr>
        <p:spPr>
          <a:xfrm>
            <a:off x="11129225" y="2934995"/>
            <a:ext cx="2149701" cy="752225"/>
          </a:xfrm>
          <a:prstGeom prst="rect">
            <a:avLst/>
          </a:prstGeom>
          <a:solidFill>
            <a:srgbClr val="DAE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defRPr/>
            </a:pPr>
            <a:endParaRPr lang="fr-CA" sz="2040">
              <a:solidFill>
                <a:srgbClr val="FFFFFF"/>
              </a:solidFill>
              <a:latin typeface="Calibri" panose="020F0502020204030204"/>
            </a:endParaRPr>
          </a:p>
        </p:txBody>
      </p:sp>
      <p:sp>
        <p:nvSpPr>
          <p:cNvPr id="21" name="TextBox 29">
            <a:extLst>
              <a:ext uri="{FF2B5EF4-FFF2-40B4-BE49-F238E27FC236}">
                <a16:creationId xmlns:a16="http://schemas.microsoft.com/office/drawing/2014/main" id="{405FBA8D-601F-418C-94B9-8FCC9E68A091}"/>
              </a:ext>
            </a:extLst>
          </p:cNvPr>
          <p:cNvSpPr txBox="1"/>
          <p:nvPr>
            <p:custDataLst>
              <p:tags r:id="rId8"/>
            </p:custDataLst>
          </p:nvPr>
        </p:nvSpPr>
        <p:spPr>
          <a:xfrm>
            <a:off x="10957358" y="3055867"/>
            <a:ext cx="2565783" cy="409856"/>
          </a:xfrm>
          <a:prstGeom prst="rect">
            <a:avLst/>
          </a:prstGeom>
          <a:noFill/>
        </p:spPr>
        <p:txBody>
          <a:bodyPr wrap="square" rtlCol="0">
            <a:spAutoFit/>
          </a:bodyPr>
          <a:lstStyle/>
          <a:p>
            <a:pPr algn="ctr">
              <a:defRPr/>
            </a:pPr>
            <a:r>
              <a:rPr lang="en-CA" sz="1247" b="1" dirty="0">
                <a:solidFill>
                  <a:schemeClr val="tx2"/>
                </a:solidFill>
                <a:latin typeface="Arial" panose="020B0604020202020204" pitchFamily="34" charset="0"/>
                <a:cs typeface="Arial" panose="020B0604020202020204" pitchFamily="34" charset="0"/>
              </a:rPr>
              <a:t>Q3 2025 – Q4 2026</a:t>
            </a:r>
          </a:p>
          <a:p>
            <a:pPr algn="ctr" defTabSz="1036290">
              <a:lnSpc>
                <a:spcPct val="90000"/>
              </a:lnSpc>
              <a:defRPr/>
            </a:pPr>
            <a:r>
              <a:rPr lang="en-CA" sz="907" b="1" dirty="0">
                <a:latin typeface="Arial" panose="020B0604020202020204" pitchFamily="34" charset="0"/>
                <a:cs typeface="Arial" panose="020B0604020202020204" pitchFamily="34" charset="0"/>
              </a:rPr>
              <a:t>CONSTRUCTION/ COMMISSIONING</a:t>
            </a:r>
          </a:p>
        </p:txBody>
      </p:sp>
      <p:grpSp>
        <p:nvGrpSpPr>
          <p:cNvPr id="114" name="Groupe 113">
            <a:extLst>
              <a:ext uri="{FF2B5EF4-FFF2-40B4-BE49-F238E27FC236}">
                <a16:creationId xmlns:a16="http://schemas.microsoft.com/office/drawing/2014/main" id="{A5F6E519-ABFF-ABA4-E554-8838CEB168C9}"/>
              </a:ext>
            </a:extLst>
          </p:cNvPr>
          <p:cNvGrpSpPr/>
          <p:nvPr/>
        </p:nvGrpSpPr>
        <p:grpSpPr>
          <a:xfrm>
            <a:off x="9289981" y="4897102"/>
            <a:ext cx="1650249" cy="914894"/>
            <a:chOff x="7159356" y="4591192"/>
            <a:chExt cx="2102347" cy="807259"/>
          </a:xfrm>
        </p:grpSpPr>
        <p:sp>
          <p:nvSpPr>
            <p:cNvPr id="22" name="ZoneTexte 25">
              <a:extLst>
                <a:ext uri="{FF2B5EF4-FFF2-40B4-BE49-F238E27FC236}">
                  <a16:creationId xmlns:a16="http://schemas.microsoft.com/office/drawing/2014/main" id="{C2F37CA2-2EE5-42E3-AF00-CAEEEE38EEC1}"/>
                </a:ext>
              </a:extLst>
            </p:cNvPr>
            <p:cNvSpPr txBox="1"/>
            <p:nvPr>
              <p:custDataLst>
                <p:tags r:id="rId41"/>
              </p:custDataLst>
            </p:nvPr>
          </p:nvSpPr>
          <p:spPr>
            <a:xfrm>
              <a:off x="7159356" y="4807452"/>
              <a:ext cx="2102347" cy="590999"/>
            </a:xfrm>
            <a:prstGeom prst="rect">
              <a:avLst/>
            </a:prstGeom>
            <a:noFill/>
          </p:spPr>
          <p:txBody>
            <a:bodyPr wrap="square" lIns="103632" tIns="51816" rIns="103632" bIns="51816" rtlCol="0" anchor="t">
              <a:spAutoFit/>
            </a:bodyPr>
            <a:lstStyle/>
            <a:p>
              <a:pPr algn="r" defTabSz="1036290">
                <a:lnSpc>
                  <a:spcPct val="90000"/>
                </a:lnSpc>
                <a:spcBef>
                  <a:spcPts val="340"/>
                </a:spcBef>
                <a:spcAft>
                  <a:spcPts val="340"/>
                </a:spcAft>
                <a:defRPr/>
              </a:pPr>
              <a:r>
                <a:rPr lang="en-US" sz="1360" dirty="0">
                  <a:latin typeface="Arial" panose="020B0604020202020204" pitchFamily="34" charset="0"/>
                  <a:cs typeface="Arial" panose="020B0604020202020204" pitchFamily="34" charset="0"/>
                </a:rPr>
                <a:t>Estimated construction </a:t>
              </a:r>
              <a:br>
                <a:rPr lang="en-US" sz="1360" dirty="0">
                  <a:latin typeface="Arial" panose="020B0604020202020204" pitchFamily="34" charset="0"/>
                  <a:cs typeface="Arial" panose="020B0604020202020204" pitchFamily="34" charset="0"/>
                </a:rPr>
              </a:br>
              <a:r>
                <a:rPr lang="en-US" sz="1360" dirty="0">
                  <a:latin typeface="Arial" panose="020B0604020202020204" pitchFamily="34" charset="0"/>
                  <a:cs typeface="Arial" panose="020B0604020202020204" pitchFamily="34" charset="0"/>
                </a:rPr>
                <a:t>start</a:t>
              </a:r>
              <a:endParaRPr lang="fr-CA" sz="1360" dirty="0">
                <a:latin typeface="Calibri" panose="020F0502020204030204"/>
                <a:cs typeface="Arial" charset="0"/>
              </a:endParaRPr>
            </a:p>
          </p:txBody>
        </p:sp>
        <p:sp>
          <p:nvSpPr>
            <p:cNvPr id="44" name="ZoneTexte 22">
              <a:extLst>
                <a:ext uri="{FF2B5EF4-FFF2-40B4-BE49-F238E27FC236}">
                  <a16:creationId xmlns:a16="http://schemas.microsoft.com/office/drawing/2014/main" id="{3EFCBEDF-F94C-4597-AB1D-C5CAF6C97B30}"/>
                </a:ext>
              </a:extLst>
            </p:cNvPr>
            <p:cNvSpPr txBox="1"/>
            <p:nvPr>
              <p:custDataLst>
                <p:tags r:id="rId42"/>
              </p:custDataLst>
            </p:nvPr>
          </p:nvSpPr>
          <p:spPr>
            <a:xfrm>
              <a:off x="7549230" y="4591192"/>
              <a:ext cx="1712473" cy="247692"/>
            </a:xfrm>
            <a:prstGeom prst="rect">
              <a:avLst/>
            </a:prstGeom>
            <a:noFill/>
          </p:spPr>
          <p:txBody>
            <a:bodyPr wrap="square" rtlCol="0">
              <a:spAutoFit/>
            </a:bodyPr>
            <a:lstStyle/>
            <a:p>
              <a:pPr algn="r" defTabSz="1036290">
                <a:lnSpc>
                  <a:spcPct val="90000"/>
                </a:lnSpc>
                <a:spcAft>
                  <a:spcPts val="227"/>
                </a:spcAft>
                <a:defRPr/>
              </a:pPr>
              <a:r>
                <a:rPr lang="en-US" sz="1360" b="1" dirty="0">
                  <a:solidFill>
                    <a:schemeClr val="accent1"/>
                  </a:solidFill>
                  <a:latin typeface="Arial" panose="020B0604020202020204" pitchFamily="34" charset="0"/>
                  <a:cs typeface="Arial" panose="020B0604020202020204" pitchFamily="34" charset="0"/>
                </a:rPr>
                <a:t>Q3 2025</a:t>
              </a:r>
              <a:endParaRPr lang="fr-CA" sz="1360" dirty="0">
                <a:solidFill>
                  <a:srgbClr val="000000"/>
                </a:solidFill>
                <a:latin typeface="Calibri" panose="020F0502020204030204"/>
                <a:cs typeface="Arial" charset="0"/>
              </a:endParaRPr>
            </a:p>
          </p:txBody>
        </p:sp>
      </p:grpSp>
      <p:grpSp>
        <p:nvGrpSpPr>
          <p:cNvPr id="144" name="Groupe 143">
            <a:extLst>
              <a:ext uri="{FF2B5EF4-FFF2-40B4-BE49-F238E27FC236}">
                <a16:creationId xmlns:a16="http://schemas.microsoft.com/office/drawing/2014/main" id="{2C78FA38-2EB5-E483-B524-777EA7B1F5EE}"/>
              </a:ext>
            </a:extLst>
          </p:cNvPr>
          <p:cNvGrpSpPr/>
          <p:nvPr/>
        </p:nvGrpSpPr>
        <p:grpSpPr>
          <a:xfrm>
            <a:off x="1147897" y="4897105"/>
            <a:ext cx="1880461" cy="857386"/>
            <a:chOff x="3770231" y="4596950"/>
            <a:chExt cx="1413934" cy="756517"/>
          </a:xfrm>
        </p:grpSpPr>
        <p:sp>
          <p:nvSpPr>
            <p:cNvPr id="41" name="ZoneTexte 22">
              <a:extLst>
                <a:ext uri="{FF2B5EF4-FFF2-40B4-BE49-F238E27FC236}">
                  <a16:creationId xmlns:a16="http://schemas.microsoft.com/office/drawing/2014/main" id="{6FB51B3B-AEFC-412A-9055-7B026C963E20}"/>
                </a:ext>
              </a:extLst>
            </p:cNvPr>
            <p:cNvSpPr txBox="1"/>
            <p:nvPr>
              <p:custDataLst>
                <p:tags r:id="rId39"/>
              </p:custDataLst>
            </p:nvPr>
          </p:nvSpPr>
          <p:spPr>
            <a:xfrm>
              <a:off x="3770232" y="4596950"/>
              <a:ext cx="944455" cy="247692"/>
            </a:xfrm>
            <a:prstGeom prst="rect">
              <a:avLst/>
            </a:prstGeom>
            <a:noFill/>
          </p:spPr>
          <p:txBody>
            <a:bodyPr wrap="square" rtlCol="0">
              <a:spAutoFit/>
            </a:bodyPr>
            <a:lstStyle/>
            <a:p>
              <a:pPr defTabSz="1036290">
                <a:lnSpc>
                  <a:spcPct val="90000"/>
                </a:lnSpc>
                <a:spcAft>
                  <a:spcPts val="227"/>
                </a:spcAft>
                <a:defRPr/>
              </a:pPr>
              <a:r>
                <a:rPr lang="en-US" sz="1360" b="1" dirty="0">
                  <a:solidFill>
                    <a:schemeClr val="accent1"/>
                  </a:solidFill>
                  <a:latin typeface="Arial" panose="020B0604020202020204" pitchFamily="34" charset="0"/>
                  <a:cs typeface="Arial" panose="020B0604020202020204" pitchFamily="34" charset="0"/>
                </a:rPr>
                <a:t>Q2 May 2021</a:t>
              </a:r>
              <a:endParaRPr lang="fr-CA" sz="1360" dirty="0">
                <a:solidFill>
                  <a:srgbClr val="000000"/>
                </a:solidFill>
                <a:latin typeface="Calibri" panose="020F0502020204030204"/>
                <a:cs typeface="Arial" charset="0"/>
              </a:endParaRPr>
            </a:p>
          </p:txBody>
        </p:sp>
        <p:sp>
          <p:nvSpPr>
            <p:cNvPr id="48" name="ZoneTexte 22">
              <a:extLst>
                <a:ext uri="{FF2B5EF4-FFF2-40B4-BE49-F238E27FC236}">
                  <a16:creationId xmlns:a16="http://schemas.microsoft.com/office/drawing/2014/main" id="{445CE592-FDD4-4FF9-891C-08285929367A}"/>
                </a:ext>
              </a:extLst>
            </p:cNvPr>
            <p:cNvSpPr txBox="1"/>
            <p:nvPr>
              <p:custDataLst>
                <p:tags r:id="rId40"/>
              </p:custDataLst>
            </p:nvPr>
          </p:nvSpPr>
          <p:spPr>
            <a:xfrm>
              <a:off x="3770231" y="4773330"/>
              <a:ext cx="1413934" cy="580137"/>
            </a:xfrm>
            <a:prstGeom prst="rect">
              <a:avLst/>
            </a:prstGeom>
            <a:noFill/>
          </p:spPr>
          <p:txBody>
            <a:bodyPr wrap="square" rtlCol="0">
              <a:spAutoFit/>
            </a:bodyPr>
            <a:lstStyle/>
            <a:p>
              <a:pPr>
                <a:lnSpc>
                  <a:spcPct val="90000"/>
                </a:lnSpc>
                <a:spcBef>
                  <a:spcPts val="340"/>
                </a:spcBef>
                <a:spcAft>
                  <a:spcPts val="340"/>
                </a:spcAft>
                <a:defRPr/>
              </a:pPr>
              <a:r>
                <a:rPr lang="en-US" sz="1360" dirty="0">
                  <a:latin typeface="Arial" panose="020B0604020202020204" pitchFamily="34" charset="0"/>
                  <a:cs typeface="Arial" panose="020B0604020202020204" pitchFamily="34" charset="0"/>
                </a:rPr>
                <a:t>NYSIO Interconnection Application</a:t>
              </a:r>
              <a:endParaRPr lang="fr-CA" sz="1360" dirty="0">
                <a:latin typeface="Calibri" panose="020F0502020204030204"/>
                <a:cs typeface="Arial" charset="0"/>
              </a:endParaRPr>
            </a:p>
          </p:txBody>
        </p:sp>
      </p:grpSp>
      <p:sp>
        <p:nvSpPr>
          <p:cNvPr id="61" name="Ellipse 60">
            <a:extLst>
              <a:ext uri="{FF2B5EF4-FFF2-40B4-BE49-F238E27FC236}">
                <a16:creationId xmlns:a16="http://schemas.microsoft.com/office/drawing/2014/main" id="{35CF9550-AC26-EA29-924F-3FC910D30CEB}"/>
              </a:ext>
            </a:extLst>
          </p:cNvPr>
          <p:cNvSpPr/>
          <p:nvPr>
            <p:custDataLst>
              <p:tags r:id="rId9"/>
            </p:custDataLst>
          </p:nvPr>
        </p:nvSpPr>
        <p:spPr>
          <a:xfrm>
            <a:off x="1423924" y="3503534"/>
            <a:ext cx="645053" cy="6533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36290">
              <a:defRPr/>
            </a:pPr>
            <a:r>
              <a:rPr lang="fr-CA" sz="1587" b="1">
                <a:solidFill>
                  <a:srgbClr val="FFFFFF"/>
                </a:solidFill>
                <a:latin typeface="Arial" panose="020B0604020202020204" pitchFamily="34" charset="0"/>
                <a:cs typeface="Arial" panose="020B0604020202020204" pitchFamily="34" charset="0"/>
              </a:rPr>
              <a:t>2021</a:t>
            </a:r>
          </a:p>
        </p:txBody>
      </p:sp>
      <p:sp>
        <p:nvSpPr>
          <p:cNvPr id="62" name="Ellipse 61">
            <a:extLst>
              <a:ext uri="{FF2B5EF4-FFF2-40B4-BE49-F238E27FC236}">
                <a16:creationId xmlns:a16="http://schemas.microsoft.com/office/drawing/2014/main" id="{66B538BC-3401-C375-99E6-26B664A2484D}"/>
              </a:ext>
            </a:extLst>
          </p:cNvPr>
          <p:cNvSpPr/>
          <p:nvPr>
            <p:custDataLst>
              <p:tags r:id="rId10"/>
            </p:custDataLst>
          </p:nvPr>
        </p:nvSpPr>
        <p:spPr>
          <a:xfrm>
            <a:off x="3477571" y="3503534"/>
            <a:ext cx="645053" cy="6533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36290">
              <a:defRPr/>
            </a:pPr>
            <a:r>
              <a:rPr lang="fr-CA" sz="1587" b="1">
                <a:solidFill>
                  <a:srgbClr val="FFFFFF"/>
                </a:solidFill>
                <a:latin typeface="Arial" panose="020B0604020202020204" pitchFamily="34" charset="0"/>
                <a:cs typeface="Arial" panose="020B0604020202020204" pitchFamily="34" charset="0"/>
              </a:rPr>
              <a:t>2022</a:t>
            </a:r>
          </a:p>
        </p:txBody>
      </p:sp>
      <p:sp>
        <p:nvSpPr>
          <p:cNvPr id="63" name="Ellipse 62">
            <a:extLst>
              <a:ext uri="{FF2B5EF4-FFF2-40B4-BE49-F238E27FC236}">
                <a16:creationId xmlns:a16="http://schemas.microsoft.com/office/drawing/2014/main" id="{0E2C1933-7E40-0479-6E93-7DF90E4C670D}"/>
              </a:ext>
            </a:extLst>
          </p:cNvPr>
          <p:cNvSpPr/>
          <p:nvPr>
            <p:custDataLst>
              <p:tags r:id="rId11"/>
            </p:custDataLst>
          </p:nvPr>
        </p:nvSpPr>
        <p:spPr>
          <a:xfrm>
            <a:off x="5531217" y="3503534"/>
            <a:ext cx="645053" cy="6533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36290">
              <a:defRPr/>
            </a:pPr>
            <a:r>
              <a:rPr lang="fr-CA" sz="1587" b="1">
                <a:solidFill>
                  <a:srgbClr val="FFFFFF"/>
                </a:solidFill>
                <a:latin typeface="Arial" panose="020B0604020202020204" pitchFamily="34" charset="0"/>
                <a:cs typeface="Arial" panose="020B0604020202020204" pitchFamily="34" charset="0"/>
              </a:rPr>
              <a:t>2023</a:t>
            </a:r>
          </a:p>
        </p:txBody>
      </p:sp>
      <p:sp>
        <p:nvSpPr>
          <p:cNvPr id="58" name="Rectangle 57">
            <a:extLst>
              <a:ext uri="{FF2B5EF4-FFF2-40B4-BE49-F238E27FC236}">
                <a16:creationId xmlns:a16="http://schemas.microsoft.com/office/drawing/2014/main" id="{80546FEE-3820-44ED-A41B-0CAE2F4143FB}"/>
              </a:ext>
            </a:extLst>
          </p:cNvPr>
          <p:cNvSpPr/>
          <p:nvPr>
            <p:custDataLst>
              <p:tags r:id="rId12"/>
            </p:custDataLst>
          </p:nvPr>
        </p:nvSpPr>
        <p:spPr>
          <a:xfrm>
            <a:off x="8468625" y="2941430"/>
            <a:ext cx="2340782" cy="746150"/>
          </a:xfrm>
          <a:prstGeom prst="rect">
            <a:avLst/>
          </a:prstGeom>
          <a:solidFill>
            <a:srgbClr val="DAE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defRPr/>
            </a:pPr>
            <a:endParaRPr lang="fr-CA" sz="2040">
              <a:solidFill>
                <a:srgbClr val="FFFFFF"/>
              </a:solidFill>
              <a:latin typeface="Calibri" panose="020F0502020204030204"/>
            </a:endParaRPr>
          </a:p>
        </p:txBody>
      </p:sp>
      <p:sp>
        <p:nvSpPr>
          <p:cNvPr id="64" name="Ellipse 63">
            <a:extLst>
              <a:ext uri="{FF2B5EF4-FFF2-40B4-BE49-F238E27FC236}">
                <a16:creationId xmlns:a16="http://schemas.microsoft.com/office/drawing/2014/main" id="{26A8BEA5-CBC1-451D-524B-BB53DFE6AD38}"/>
              </a:ext>
            </a:extLst>
          </p:cNvPr>
          <p:cNvSpPr/>
          <p:nvPr>
            <p:custDataLst>
              <p:tags r:id="rId13"/>
            </p:custDataLst>
          </p:nvPr>
        </p:nvSpPr>
        <p:spPr>
          <a:xfrm>
            <a:off x="7584864" y="3503534"/>
            <a:ext cx="645053" cy="6533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36290">
              <a:defRPr/>
            </a:pPr>
            <a:r>
              <a:rPr lang="fr-CA" sz="1587" b="1">
                <a:solidFill>
                  <a:srgbClr val="FFFFFF"/>
                </a:solidFill>
                <a:latin typeface="Arial" panose="020B0604020202020204" pitchFamily="34" charset="0"/>
                <a:cs typeface="Arial" panose="020B0604020202020204" pitchFamily="34" charset="0"/>
              </a:rPr>
              <a:t>2024</a:t>
            </a:r>
          </a:p>
        </p:txBody>
      </p:sp>
      <p:sp>
        <p:nvSpPr>
          <p:cNvPr id="59" name="TextBox 29">
            <a:extLst>
              <a:ext uri="{FF2B5EF4-FFF2-40B4-BE49-F238E27FC236}">
                <a16:creationId xmlns:a16="http://schemas.microsoft.com/office/drawing/2014/main" id="{AC6A26BA-37DE-4FB0-91A5-551FDB90BDDB}"/>
              </a:ext>
            </a:extLst>
          </p:cNvPr>
          <p:cNvSpPr txBox="1"/>
          <p:nvPr>
            <p:custDataLst>
              <p:tags r:id="rId14"/>
            </p:custDataLst>
          </p:nvPr>
        </p:nvSpPr>
        <p:spPr>
          <a:xfrm>
            <a:off x="8410307" y="3061267"/>
            <a:ext cx="2471472" cy="409856"/>
          </a:xfrm>
          <a:prstGeom prst="rect">
            <a:avLst/>
          </a:prstGeom>
          <a:noFill/>
        </p:spPr>
        <p:txBody>
          <a:bodyPr wrap="square" rtlCol="0">
            <a:spAutoFit/>
          </a:bodyPr>
          <a:lstStyle/>
          <a:p>
            <a:pPr algn="ctr" defTabSz="1036290">
              <a:defRPr/>
            </a:pPr>
            <a:r>
              <a:rPr lang="en-CA" sz="1247" b="1" dirty="0">
                <a:solidFill>
                  <a:schemeClr val="tx2"/>
                </a:solidFill>
                <a:latin typeface="Arial" panose="020B0604020202020204" pitchFamily="34" charset="0"/>
                <a:cs typeface="Arial" panose="020B0604020202020204" pitchFamily="34" charset="0"/>
              </a:rPr>
              <a:t>Q1 2024 – Q2 2025</a:t>
            </a:r>
          </a:p>
          <a:p>
            <a:pPr algn="ctr">
              <a:lnSpc>
                <a:spcPct val="90000"/>
              </a:lnSpc>
              <a:defRPr/>
            </a:pPr>
            <a:r>
              <a:rPr lang="en-CA" sz="907" b="1" dirty="0">
                <a:latin typeface="Arial" panose="020B0604020202020204" pitchFamily="34" charset="0"/>
                <a:cs typeface="Arial" panose="020B0604020202020204" pitchFamily="34" charset="0"/>
              </a:rPr>
              <a:t>ORES PERMITTING REVIEW</a:t>
            </a:r>
          </a:p>
        </p:txBody>
      </p:sp>
      <p:sp>
        <p:nvSpPr>
          <p:cNvPr id="65" name="Ellipse 64">
            <a:extLst>
              <a:ext uri="{FF2B5EF4-FFF2-40B4-BE49-F238E27FC236}">
                <a16:creationId xmlns:a16="http://schemas.microsoft.com/office/drawing/2014/main" id="{AFC4259F-EAA3-4F9B-A851-78C8A2D5F773}"/>
              </a:ext>
            </a:extLst>
          </p:cNvPr>
          <p:cNvSpPr/>
          <p:nvPr>
            <p:custDataLst>
              <p:tags r:id="rId15"/>
            </p:custDataLst>
          </p:nvPr>
        </p:nvSpPr>
        <p:spPr>
          <a:xfrm>
            <a:off x="9638510" y="3503534"/>
            <a:ext cx="645053" cy="6533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36290">
              <a:defRPr/>
            </a:pPr>
            <a:r>
              <a:rPr lang="fr-CA" sz="1587" b="1">
                <a:solidFill>
                  <a:srgbClr val="FFFFFF"/>
                </a:solidFill>
                <a:latin typeface="Arial" panose="020B0604020202020204" pitchFamily="34" charset="0"/>
                <a:cs typeface="Arial" panose="020B0604020202020204" pitchFamily="34" charset="0"/>
              </a:rPr>
              <a:t>2025</a:t>
            </a:r>
          </a:p>
        </p:txBody>
      </p:sp>
      <p:grpSp>
        <p:nvGrpSpPr>
          <p:cNvPr id="72" name="Groupe 71">
            <a:extLst>
              <a:ext uri="{FF2B5EF4-FFF2-40B4-BE49-F238E27FC236}">
                <a16:creationId xmlns:a16="http://schemas.microsoft.com/office/drawing/2014/main" id="{D2AE7667-8C64-EFDB-7785-C69FFB45D4AC}"/>
              </a:ext>
            </a:extLst>
          </p:cNvPr>
          <p:cNvGrpSpPr/>
          <p:nvPr/>
        </p:nvGrpSpPr>
        <p:grpSpPr>
          <a:xfrm>
            <a:off x="7281505" y="1849586"/>
            <a:ext cx="1703266" cy="679324"/>
            <a:chOff x="1240382" y="2202270"/>
            <a:chExt cx="2095017" cy="599404"/>
          </a:xfrm>
        </p:grpSpPr>
        <p:sp>
          <p:nvSpPr>
            <p:cNvPr id="14" name="ZoneTexte 18">
              <a:extLst>
                <a:ext uri="{FF2B5EF4-FFF2-40B4-BE49-F238E27FC236}">
                  <a16:creationId xmlns:a16="http://schemas.microsoft.com/office/drawing/2014/main" id="{D8D4B752-CF28-4E31-82D4-65BFF0AF92E2}"/>
                </a:ext>
              </a:extLst>
            </p:cNvPr>
            <p:cNvSpPr txBox="1"/>
            <p:nvPr>
              <p:custDataLst>
                <p:tags r:id="rId37"/>
              </p:custDataLst>
            </p:nvPr>
          </p:nvSpPr>
          <p:spPr>
            <a:xfrm>
              <a:off x="1240382" y="2202270"/>
              <a:ext cx="2095015" cy="247692"/>
            </a:xfrm>
            <a:prstGeom prst="rect">
              <a:avLst/>
            </a:prstGeom>
            <a:noFill/>
          </p:spPr>
          <p:txBody>
            <a:bodyPr wrap="square" rtlCol="0">
              <a:spAutoFit/>
            </a:bodyPr>
            <a:lstStyle/>
            <a:p>
              <a:pPr defTabSz="1036290">
                <a:lnSpc>
                  <a:spcPct val="90000"/>
                </a:lnSpc>
                <a:spcAft>
                  <a:spcPts val="227"/>
                </a:spcAft>
                <a:defRPr/>
              </a:pPr>
              <a:r>
                <a:rPr lang="en-CA" sz="1360" b="1">
                  <a:solidFill>
                    <a:schemeClr val="accent1"/>
                  </a:solidFill>
                  <a:latin typeface="Arial" panose="020B0604020202020204" pitchFamily="34" charset="0"/>
                  <a:cs typeface="Arial" panose="020B0604020202020204" pitchFamily="34" charset="0"/>
                </a:rPr>
                <a:t>Q3 2023</a:t>
              </a:r>
              <a:endParaRPr lang="fr-CA" sz="1360">
                <a:solidFill>
                  <a:srgbClr val="000000"/>
                </a:solidFill>
                <a:latin typeface="Calibri" panose="020F0502020204030204"/>
                <a:cs typeface="Arial" charset="0"/>
              </a:endParaRPr>
            </a:p>
          </p:txBody>
        </p:sp>
        <p:sp>
          <p:nvSpPr>
            <p:cNvPr id="70" name="ZoneTexte 18">
              <a:extLst>
                <a:ext uri="{FF2B5EF4-FFF2-40B4-BE49-F238E27FC236}">
                  <a16:creationId xmlns:a16="http://schemas.microsoft.com/office/drawing/2014/main" id="{3A275829-EEBA-814B-6663-415CF8FE4F7B}"/>
                </a:ext>
              </a:extLst>
            </p:cNvPr>
            <p:cNvSpPr txBox="1"/>
            <p:nvPr>
              <p:custDataLst>
                <p:tags r:id="rId38"/>
              </p:custDataLst>
            </p:nvPr>
          </p:nvSpPr>
          <p:spPr>
            <a:xfrm>
              <a:off x="1240383" y="2387760"/>
              <a:ext cx="2095016" cy="413914"/>
            </a:xfrm>
            <a:prstGeom prst="rect">
              <a:avLst/>
            </a:prstGeom>
            <a:noFill/>
          </p:spPr>
          <p:txBody>
            <a:bodyPr wrap="square" rtlCol="0">
              <a:spAutoFit/>
            </a:bodyPr>
            <a:lstStyle/>
            <a:p>
              <a:pPr defTabSz="1036290">
                <a:lnSpc>
                  <a:spcPct val="90000"/>
                </a:lnSpc>
                <a:defRPr/>
              </a:pPr>
              <a:r>
                <a:rPr lang="en-CA" sz="1360">
                  <a:latin typeface="Arial" panose="020B0604020202020204" pitchFamily="34" charset="0"/>
                  <a:cs typeface="Arial" panose="020B0604020202020204" pitchFamily="34" charset="0"/>
                </a:rPr>
                <a:t>Pre-submission Open House</a:t>
              </a:r>
              <a:endParaRPr lang="fr-CA" sz="1360">
                <a:latin typeface="Calibri" panose="020F0502020204030204"/>
                <a:cs typeface="Arial" charset="0"/>
              </a:endParaRPr>
            </a:p>
          </p:txBody>
        </p:sp>
      </p:grpSp>
      <p:grpSp>
        <p:nvGrpSpPr>
          <p:cNvPr id="81" name="Groupe 80">
            <a:extLst>
              <a:ext uri="{FF2B5EF4-FFF2-40B4-BE49-F238E27FC236}">
                <a16:creationId xmlns:a16="http://schemas.microsoft.com/office/drawing/2014/main" id="{85FA8AE9-5253-2E1F-0FF9-FAA6DAA427B0}"/>
              </a:ext>
            </a:extLst>
          </p:cNvPr>
          <p:cNvGrpSpPr/>
          <p:nvPr/>
        </p:nvGrpSpPr>
        <p:grpSpPr>
          <a:xfrm>
            <a:off x="1395478" y="2413136"/>
            <a:ext cx="2168724" cy="508742"/>
            <a:chOff x="1774865" y="1090342"/>
            <a:chExt cx="1913580" cy="448890"/>
          </a:xfrm>
        </p:grpSpPr>
        <p:sp>
          <p:nvSpPr>
            <p:cNvPr id="18" name="ZoneTexte 22">
              <a:extLst>
                <a:ext uri="{FF2B5EF4-FFF2-40B4-BE49-F238E27FC236}">
                  <a16:creationId xmlns:a16="http://schemas.microsoft.com/office/drawing/2014/main" id="{0F53E86E-A2FD-4638-9D7C-5948A446DD45}"/>
                </a:ext>
              </a:extLst>
            </p:cNvPr>
            <p:cNvSpPr txBox="1"/>
            <p:nvPr>
              <p:custDataLst>
                <p:tags r:id="rId35"/>
              </p:custDataLst>
            </p:nvPr>
          </p:nvSpPr>
          <p:spPr>
            <a:xfrm>
              <a:off x="1774865" y="1291539"/>
              <a:ext cx="1913580" cy="247693"/>
            </a:xfrm>
            <a:prstGeom prst="rect">
              <a:avLst/>
            </a:prstGeom>
            <a:noFill/>
          </p:spPr>
          <p:txBody>
            <a:bodyPr wrap="square" rtlCol="0">
              <a:spAutoFit/>
            </a:bodyPr>
            <a:lstStyle/>
            <a:p>
              <a:pPr defTabSz="1036290">
                <a:lnSpc>
                  <a:spcPct val="90000"/>
                </a:lnSpc>
                <a:spcAft>
                  <a:spcPts val="227"/>
                </a:spcAft>
                <a:defRPr/>
              </a:pPr>
              <a:r>
                <a:rPr lang="fr-CA" sz="1360">
                  <a:latin typeface="Arial" panose="020B0604020202020204" pitchFamily="34" charset="0"/>
                  <a:cs typeface="Arial" panose="020B0604020202020204" pitchFamily="34" charset="0"/>
                </a:rPr>
                <a:t>Project Origination</a:t>
              </a:r>
            </a:p>
          </p:txBody>
        </p:sp>
        <p:sp>
          <p:nvSpPr>
            <p:cNvPr id="76" name="ZoneTexte 22">
              <a:extLst>
                <a:ext uri="{FF2B5EF4-FFF2-40B4-BE49-F238E27FC236}">
                  <a16:creationId xmlns:a16="http://schemas.microsoft.com/office/drawing/2014/main" id="{A356F4B9-51FF-06F8-F0BF-13F4FCE1E061}"/>
                </a:ext>
              </a:extLst>
            </p:cNvPr>
            <p:cNvSpPr txBox="1"/>
            <p:nvPr>
              <p:custDataLst>
                <p:tags r:id="rId36"/>
              </p:custDataLst>
            </p:nvPr>
          </p:nvSpPr>
          <p:spPr>
            <a:xfrm>
              <a:off x="1774865" y="1090342"/>
              <a:ext cx="1913580" cy="247692"/>
            </a:xfrm>
            <a:prstGeom prst="rect">
              <a:avLst/>
            </a:prstGeom>
            <a:noFill/>
          </p:spPr>
          <p:txBody>
            <a:bodyPr wrap="square" rtlCol="0">
              <a:spAutoFit/>
            </a:bodyPr>
            <a:lstStyle/>
            <a:p>
              <a:pPr defTabSz="1036290">
                <a:lnSpc>
                  <a:spcPct val="90000"/>
                </a:lnSpc>
                <a:spcAft>
                  <a:spcPts val="227"/>
                </a:spcAft>
                <a:defRPr/>
              </a:pPr>
              <a:r>
                <a:rPr lang="en-US" sz="1360" b="1">
                  <a:solidFill>
                    <a:schemeClr val="accent1"/>
                  </a:solidFill>
                  <a:latin typeface="Arial" panose="020B0604020202020204" pitchFamily="34" charset="0"/>
                  <a:cs typeface="Arial" panose="020B0604020202020204" pitchFamily="34" charset="0"/>
                </a:rPr>
                <a:t>Q3 2020 </a:t>
              </a:r>
            </a:p>
          </p:txBody>
        </p:sp>
      </p:grpSp>
      <p:grpSp>
        <p:nvGrpSpPr>
          <p:cNvPr id="143" name="Groupe 142">
            <a:extLst>
              <a:ext uri="{FF2B5EF4-FFF2-40B4-BE49-F238E27FC236}">
                <a16:creationId xmlns:a16="http://schemas.microsoft.com/office/drawing/2014/main" id="{20DE1FB4-7463-398F-2554-B5CFEB6D2642}"/>
              </a:ext>
            </a:extLst>
          </p:cNvPr>
          <p:cNvGrpSpPr/>
          <p:nvPr/>
        </p:nvGrpSpPr>
        <p:grpSpPr>
          <a:xfrm>
            <a:off x="3501370" y="1844112"/>
            <a:ext cx="1849369" cy="683892"/>
            <a:chOff x="3481761" y="5606691"/>
            <a:chExt cx="1631796" cy="603434"/>
          </a:xfrm>
        </p:grpSpPr>
        <p:sp>
          <p:nvSpPr>
            <p:cNvPr id="52" name="ZoneTexte 22">
              <a:extLst>
                <a:ext uri="{FF2B5EF4-FFF2-40B4-BE49-F238E27FC236}">
                  <a16:creationId xmlns:a16="http://schemas.microsoft.com/office/drawing/2014/main" id="{8AD624ED-BCC9-404A-93C9-A6DA6DA35602}"/>
                </a:ext>
              </a:extLst>
            </p:cNvPr>
            <p:cNvSpPr txBox="1"/>
            <p:nvPr>
              <p:custDataLst>
                <p:tags r:id="rId33"/>
              </p:custDataLst>
            </p:nvPr>
          </p:nvSpPr>
          <p:spPr>
            <a:xfrm>
              <a:off x="3481761" y="5796210"/>
              <a:ext cx="1631796" cy="413915"/>
            </a:xfrm>
            <a:prstGeom prst="rect">
              <a:avLst/>
            </a:prstGeom>
            <a:noFill/>
          </p:spPr>
          <p:txBody>
            <a:bodyPr wrap="square" rtlCol="0">
              <a:spAutoFit/>
            </a:bodyPr>
            <a:lstStyle/>
            <a:p>
              <a:pPr defTabSz="1036290">
                <a:lnSpc>
                  <a:spcPct val="90000"/>
                </a:lnSpc>
                <a:spcBef>
                  <a:spcPts val="340"/>
                </a:spcBef>
                <a:spcAft>
                  <a:spcPts val="340"/>
                </a:spcAft>
                <a:defRPr/>
              </a:pPr>
              <a:r>
                <a:rPr lang="en-US" sz="1360" dirty="0">
                  <a:latin typeface="Arial" panose="020B0604020202020204" pitchFamily="34" charset="0"/>
                  <a:cs typeface="Arial" panose="020B0604020202020204" pitchFamily="34" charset="0"/>
                </a:rPr>
                <a:t>Environmental Field Studies Commenced</a:t>
              </a:r>
            </a:p>
          </p:txBody>
        </p:sp>
        <p:sp>
          <p:nvSpPr>
            <p:cNvPr id="100" name="ZoneTexte 22">
              <a:extLst>
                <a:ext uri="{FF2B5EF4-FFF2-40B4-BE49-F238E27FC236}">
                  <a16:creationId xmlns:a16="http://schemas.microsoft.com/office/drawing/2014/main" id="{437CACA9-92A4-C29E-7109-24EFDFA60C1D}"/>
                </a:ext>
              </a:extLst>
            </p:cNvPr>
            <p:cNvSpPr txBox="1"/>
            <p:nvPr>
              <p:custDataLst>
                <p:tags r:id="rId34"/>
              </p:custDataLst>
            </p:nvPr>
          </p:nvSpPr>
          <p:spPr>
            <a:xfrm>
              <a:off x="3481761" y="5606691"/>
              <a:ext cx="1574988" cy="247692"/>
            </a:xfrm>
            <a:prstGeom prst="rect">
              <a:avLst/>
            </a:prstGeom>
            <a:noFill/>
          </p:spPr>
          <p:txBody>
            <a:bodyPr wrap="square" rtlCol="0">
              <a:spAutoFit/>
            </a:bodyPr>
            <a:lstStyle/>
            <a:p>
              <a:pPr defTabSz="1036290">
                <a:lnSpc>
                  <a:spcPct val="90000"/>
                </a:lnSpc>
                <a:spcAft>
                  <a:spcPts val="227"/>
                </a:spcAft>
                <a:defRPr/>
              </a:pPr>
              <a:r>
                <a:rPr lang="en-US" sz="1360" b="1" dirty="0">
                  <a:solidFill>
                    <a:schemeClr val="accent1"/>
                  </a:solidFill>
                  <a:latin typeface="Arial" panose="020B0604020202020204" pitchFamily="34" charset="0"/>
                  <a:cs typeface="Arial" panose="020B0604020202020204" pitchFamily="34" charset="0"/>
                </a:rPr>
                <a:t>Q4 2021</a:t>
              </a:r>
              <a:endParaRPr lang="en-US" sz="1360" dirty="0">
                <a:solidFill>
                  <a:srgbClr val="000000">
                    <a:lumMod val="65000"/>
                    <a:lumOff val="35000"/>
                  </a:srgbClr>
                </a:solidFill>
                <a:latin typeface="Arial" panose="020B0604020202020204" pitchFamily="34" charset="0"/>
                <a:cs typeface="Arial" panose="020B0604020202020204" pitchFamily="34" charset="0"/>
              </a:endParaRPr>
            </a:p>
          </p:txBody>
        </p:sp>
      </p:grpSp>
      <p:grpSp>
        <p:nvGrpSpPr>
          <p:cNvPr id="106" name="Groupe 105">
            <a:extLst>
              <a:ext uri="{FF2B5EF4-FFF2-40B4-BE49-F238E27FC236}">
                <a16:creationId xmlns:a16="http://schemas.microsoft.com/office/drawing/2014/main" id="{6803795A-F6F8-A52F-9882-BDCAF6BF8D54}"/>
              </a:ext>
            </a:extLst>
          </p:cNvPr>
          <p:cNvGrpSpPr/>
          <p:nvPr/>
        </p:nvGrpSpPr>
        <p:grpSpPr>
          <a:xfrm>
            <a:off x="7572758" y="4897102"/>
            <a:ext cx="1145333" cy="882012"/>
            <a:chOff x="5578553" y="1217633"/>
            <a:chExt cx="1010588" cy="778246"/>
          </a:xfrm>
        </p:grpSpPr>
        <p:sp>
          <p:nvSpPr>
            <p:cNvPr id="43" name="ZoneTexte 25">
              <a:extLst>
                <a:ext uri="{FF2B5EF4-FFF2-40B4-BE49-F238E27FC236}">
                  <a16:creationId xmlns:a16="http://schemas.microsoft.com/office/drawing/2014/main" id="{370ADA4C-8929-451D-A91C-F752DFF64595}"/>
                </a:ext>
              </a:extLst>
            </p:cNvPr>
            <p:cNvSpPr txBox="1"/>
            <p:nvPr>
              <p:custDataLst>
                <p:tags r:id="rId31"/>
              </p:custDataLst>
            </p:nvPr>
          </p:nvSpPr>
          <p:spPr>
            <a:xfrm>
              <a:off x="5605976" y="1404880"/>
              <a:ext cx="983165" cy="590999"/>
            </a:xfrm>
            <a:prstGeom prst="rect">
              <a:avLst/>
            </a:prstGeom>
            <a:noFill/>
          </p:spPr>
          <p:txBody>
            <a:bodyPr wrap="square" lIns="103632" tIns="51816" rIns="103632" bIns="51816" rtlCol="0" anchor="t">
              <a:spAutoFit/>
            </a:bodyPr>
            <a:lstStyle/>
            <a:p>
              <a:pPr defTabSz="1036290">
                <a:lnSpc>
                  <a:spcPct val="90000"/>
                </a:lnSpc>
                <a:defRPr/>
              </a:pPr>
              <a:r>
                <a:rPr lang="en-US" sz="1360" dirty="0">
                  <a:latin typeface="Arial" panose="020B0604020202020204" pitchFamily="34" charset="0"/>
                  <a:cs typeface="Arial" panose="020B0604020202020204" pitchFamily="34" charset="0"/>
                </a:rPr>
                <a:t>ORES 94-c </a:t>
              </a:r>
              <a:br>
                <a:rPr lang="en-US" sz="1360" dirty="0">
                  <a:latin typeface="Arial" panose="020B0604020202020204" pitchFamily="34" charset="0"/>
                  <a:cs typeface="Arial" panose="020B0604020202020204" pitchFamily="34" charset="0"/>
                </a:rPr>
              </a:br>
              <a:r>
                <a:rPr lang="en-US" sz="1360" dirty="0">
                  <a:latin typeface="Arial" panose="020B0604020202020204" pitchFamily="34" charset="0"/>
                  <a:cs typeface="Arial" panose="020B0604020202020204" pitchFamily="34" charset="0"/>
                </a:rPr>
                <a:t>Application Submission</a:t>
              </a:r>
              <a:endParaRPr lang="fr-CA" sz="1360" dirty="0">
                <a:latin typeface="Calibri" panose="020F0502020204030204"/>
                <a:cs typeface="Arial" charset="0"/>
              </a:endParaRPr>
            </a:p>
          </p:txBody>
        </p:sp>
        <p:sp>
          <p:nvSpPr>
            <p:cNvPr id="104" name="ZoneTexte 25">
              <a:extLst>
                <a:ext uri="{FF2B5EF4-FFF2-40B4-BE49-F238E27FC236}">
                  <a16:creationId xmlns:a16="http://schemas.microsoft.com/office/drawing/2014/main" id="{4DF5D0D0-EF73-0BDA-5ED6-F4179A929611}"/>
                </a:ext>
              </a:extLst>
            </p:cNvPr>
            <p:cNvSpPr txBox="1"/>
            <p:nvPr>
              <p:custDataLst>
                <p:tags r:id="rId32"/>
              </p:custDataLst>
            </p:nvPr>
          </p:nvSpPr>
          <p:spPr>
            <a:xfrm>
              <a:off x="5578553" y="1217633"/>
              <a:ext cx="937571" cy="258555"/>
            </a:xfrm>
            <a:prstGeom prst="rect">
              <a:avLst/>
            </a:prstGeom>
            <a:noFill/>
          </p:spPr>
          <p:txBody>
            <a:bodyPr wrap="square" lIns="103632" tIns="51816" rIns="103632" bIns="51816" rtlCol="0" anchor="t">
              <a:spAutoFit/>
            </a:bodyPr>
            <a:lstStyle/>
            <a:p>
              <a:pPr defTabSz="1036290">
                <a:lnSpc>
                  <a:spcPct val="90000"/>
                </a:lnSpc>
                <a:spcAft>
                  <a:spcPts val="227"/>
                </a:spcAft>
                <a:defRPr/>
              </a:pPr>
              <a:r>
                <a:rPr lang="en-CA" sz="1360" b="1" dirty="0">
                  <a:solidFill>
                    <a:schemeClr val="accent1"/>
                  </a:solidFill>
                  <a:latin typeface="Arial" panose="020B0604020202020204" pitchFamily="34" charset="0"/>
                  <a:cs typeface="Arial" panose="020B0604020202020204" pitchFamily="34" charset="0"/>
                </a:rPr>
                <a:t>Q4 2023</a:t>
              </a:r>
              <a:endParaRPr lang="fr-CA" sz="1360" dirty="0">
                <a:solidFill>
                  <a:srgbClr val="000000"/>
                </a:solidFill>
                <a:latin typeface="Calibri" panose="020F0502020204030204"/>
                <a:cs typeface="Arial" charset="0"/>
              </a:endParaRPr>
            </a:p>
          </p:txBody>
        </p:sp>
      </p:grpSp>
      <p:cxnSp>
        <p:nvCxnSpPr>
          <p:cNvPr id="115" name="Connecteur droit 16">
            <a:extLst>
              <a:ext uri="{FF2B5EF4-FFF2-40B4-BE49-F238E27FC236}">
                <a16:creationId xmlns:a16="http://schemas.microsoft.com/office/drawing/2014/main" id="{93C57DB1-E691-3584-CE90-C89D891E56E0}"/>
              </a:ext>
            </a:extLst>
          </p:cNvPr>
          <p:cNvCxnSpPr>
            <a:cxnSpLocks/>
            <a:stCxn id="44" idx="3"/>
            <a:endCxn id="201" idx="4"/>
          </p:cNvCxnSpPr>
          <p:nvPr>
            <p:custDataLst>
              <p:tags r:id="rId16"/>
            </p:custDataLst>
          </p:nvPr>
        </p:nvCxnSpPr>
        <p:spPr>
          <a:xfrm flipV="1">
            <a:off x="10940230" y="3878872"/>
            <a:ext cx="195838" cy="1158589"/>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Ellipse 118">
            <a:extLst>
              <a:ext uri="{FF2B5EF4-FFF2-40B4-BE49-F238E27FC236}">
                <a16:creationId xmlns:a16="http://schemas.microsoft.com/office/drawing/2014/main" id="{1566D23A-F47D-B3C5-F2A4-3D40ECA33C39}"/>
              </a:ext>
            </a:extLst>
          </p:cNvPr>
          <p:cNvSpPr/>
          <p:nvPr/>
        </p:nvSpPr>
        <p:spPr>
          <a:xfrm>
            <a:off x="192622"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20" name="Ellipse 119">
            <a:extLst>
              <a:ext uri="{FF2B5EF4-FFF2-40B4-BE49-F238E27FC236}">
                <a16:creationId xmlns:a16="http://schemas.microsoft.com/office/drawing/2014/main" id="{C299E0A5-D869-DAFE-6EFC-C79BEEAE6793}"/>
              </a:ext>
            </a:extLst>
          </p:cNvPr>
          <p:cNvSpPr/>
          <p:nvPr/>
        </p:nvSpPr>
        <p:spPr>
          <a:xfrm>
            <a:off x="504814"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21" name="Ellipse 120">
            <a:extLst>
              <a:ext uri="{FF2B5EF4-FFF2-40B4-BE49-F238E27FC236}">
                <a16:creationId xmlns:a16="http://schemas.microsoft.com/office/drawing/2014/main" id="{2C5DCADF-1B92-F37F-8166-810502295F90}"/>
              </a:ext>
            </a:extLst>
          </p:cNvPr>
          <p:cNvSpPr/>
          <p:nvPr/>
        </p:nvSpPr>
        <p:spPr>
          <a:xfrm>
            <a:off x="817005"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22" name="Ellipse 121">
            <a:extLst>
              <a:ext uri="{FF2B5EF4-FFF2-40B4-BE49-F238E27FC236}">
                <a16:creationId xmlns:a16="http://schemas.microsoft.com/office/drawing/2014/main" id="{2E3D9002-B01C-D413-5205-F479CB98BE2B}"/>
              </a:ext>
            </a:extLst>
          </p:cNvPr>
          <p:cNvSpPr/>
          <p:nvPr/>
        </p:nvSpPr>
        <p:spPr>
          <a:xfrm>
            <a:off x="1129198"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cxnSp>
        <p:nvCxnSpPr>
          <p:cNvPr id="130" name="Connecteur droit 16">
            <a:extLst>
              <a:ext uri="{FF2B5EF4-FFF2-40B4-BE49-F238E27FC236}">
                <a16:creationId xmlns:a16="http://schemas.microsoft.com/office/drawing/2014/main" id="{8ED01E09-D116-855D-CD14-C541E5A8845E}"/>
              </a:ext>
            </a:extLst>
          </p:cNvPr>
          <p:cNvCxnSpPr>
            <a:cxnSpLocks/>
          </p:cNvCxnSpPr>
          <p:nvPr>
            <p:custDataLst>
              <p:tags r:id="rId17"/>
            </p:custDataLst>
          </p:nvPr>
        </p:nvCxnSpPr>
        <p:spPr>
          <a:xfrm rot="5400000" flipH="1" flipV="1">
            <a:off x="690804" y="3032060"/>
            <a:ext cx="1229230" cy="248809"/>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3" name="Ellipse 182">
            <a:extLst>
              <a:ext uri="{FF2B5EF4-FFF2-40B4-BE49-F238E27FC236}">
                <a16:creationId xmlns:a16="http://schemas.microsoft.com/office/drawing/2014/main" id="{2CDC3A56-2AE8-D050-980F-C9C9A8118D9A}"/>
              </a:ext>
            </a:extLst>
          </p:cNvPr>
          <p:cNvSpPr/>
          <p:nvPr/>
        </p:nvSpPr>
        <p:spPr>
          <a:xfrm>
            <a:off x="2283762"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84" name="Ellipse 183">
            <a:extLst>
              <a:ext uri="{FF2B5EF4-FFF2-40B4-BE49-F238E27FC236}">
                <a16:creationId xmlns:a16="http://schemas.microsoft.com/office/drawing/2014/main" id="{EF493AEC-B6E2-827A-3E78-A04CFB8C0DD2}"/>
              </a:ext>
            </a:extLst>
          </p:cNvPr>
          <p:cNvSpPr/>
          <p:nvPr/>
        </p:nvSpPr>
        <p:spPr>
          <a:xfrm>
            <a:off x="2595953"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85" name="Ellipse 184">
            <a:extLst>
              <a:ext uri="{FF2B5EF4-FFF2-40B4-BE49-F238E27FC236}">
                <a16:creationId xmlns:a16="http://schemas.microsoft.com/office/drawing/2014/main" id="{FB4EF003-4239-CE04-7344-86F0D452162D}"/>
              </a:ext>
            </a:extLst>
          </p:cNvPr>
          <p:cNvSpPr/>
          <p:nvPr/>
        </p:nvSpPr>
        <p:spPr>
          <a:xfrm>
            <a:off x="2908145"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86" name="Ellipse 185">
            <a:extLst>
              <a:ext uri="{FF2B5EF4-FFF2-40B4-BE49-F238E27FC236}">
                <a16:creationId xmlns:a16="http://schemas.microsoft.com/office/drawing/2014/main" id="{190DE84F-45BC-8051-E4C9-11D63BC4C2B2}"/>
              </a:ext>
            </a:extLst>
          </p:cNvPr>
          <p:cNvSpPr/>
          <p:nvPr/>
        </p:nvSpPr>
        <p:spPr>
          <a:xfrm>
            <a:off x="3220337"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87" name="Ellipse 186">
            <a:extLst>
              <a:ext uri="{FF2B5EF4-FFF2-40B4-BE49-F238E27FC236}">
                <a16:creationId xmlns:a16="http://schemas.microsoft.com/office/drawing/2014/main" id="{773CA7E4-0D1B-A07E-A31C-A8007A39BEBA}"/>
              </a:ext>
            </a:extLst>
          </p:cNvPr>
          <p:cNvSpPr/>
          <p:nvPr/>
        </p:nvSpPr>
        <p:spPr>
          <a:xfrm>
            <a:off x="4310530"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88" name="Ellipse 187">
            <a:extLst>
              <a:ext uri="{FF2B5EF4-FFF2-40B4-BE49-F238E27FC236}">
                <a16:creationId xmlns:a16="http://schemas.microsoft.com/office/drawing/2014/main" id="{9D197119-E92D-1C4D-A9BD-D0085443E1DF}"/>
              </a:ext>
            </a:extLst>
          </p:cNvPr>
          <p:cNvSpPr/>
          <p:nvPr/>
        </p:nvSpPr>
        <p:spPr>
          <a:xfrm>
            <a:off x="6693835"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89" name="Ellipse 188">
            <a:extLst>
              <a:ext uri="{FF2B5EF4-FFF2-40B4-BE49-F238E27FC236}">
                <a16:creationId xmlns:a16="http://schemas.microsoft.com/office/drawing/2014/main" id="{31FE1BB9-5387-DBB2-3BBF-A67D2408AD15}"/>
              </a:ext>
            </a:extLst>
          </p:cNvPr>
          <p:cNvSpPr/>
          <p:nvPr/>
        </p:nvSpPr>
        <p:spPr>
          <a:xfrm>
            <a:off x="4934913"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90" name="Ellipse 189">
            <a:extLst>
              <a:ext uri="{FF2B5EF4-FFF2-40B4-BE49-F238E27FC236}">
                <a16:creationId xmlns:a16="http://schemas.microsoft.com/office/drawing/2014/main" id="{C56ED7A8-1CFF-3225-C789-3B532C852831}"/>
              </a:ext>
            </a:extLst>
          </p:cNvPr>
          <p:cNvSpPr/>
          <p:nvPr/>
        </p:nvSpPr>
        <p:spPr>
          <a:xfrm>
            <a:off x="5247106"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91" name="Ellipse 190">
            <a:extLst>
              <a:ext uri="{FF2B5EF4-FFF2-40B4-BE49-F238E27FC236}">
                <a16:creationId xmlns:a16="http://schemas.microsoft.com/office/drawing/2014/main" id="{B7293D78-8711-B0AC-0040-BE76DC375E83}"/>
              </a:ext>
            </a:extLst>
          </p:cNvPr>
          <p:cNvSpPr/>
          <p:nvPr/>
        </p:nvSpPr>
        <p:spPr>
          <a:xfrm>
            <a:off x="6356751"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92" name="Ellipse 191">
            <a:extLst>
              <a:ext uri="{FF2B5EF4-FFF2-40B4-BE49-F238E27FC236}">
                <a16:creationId xmlns:a16="http://schemas.microsoft.com/office/drawing/2014/main" id="{897DED67-316A-7CF7-429B-82CEF59F0B00}"/>
              </a:ext>
            </a:extLst>
          </p:cNvPr>
          <p:cNvSpPr/>
          <p:nvPr/>
        </p:nvSpPr>
        <p:spPr>
          <a:xfrm>
            <a:off x="4634471" y="3775735"/>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93" name="Ellipse 192">
            <a:extLst>
              <a:ext uri="{FF2B5EF4-FFF2-40B4-BE49-F238E27FC236}">
                <a16:creationId xmlns:a16="http://schemas.microsoft.com/office/drawing/2014/main" id="{645064E3-3B2D-1EBA-9ECA-D9718FB27BF7}"/>
              </a:ext>
            </a:extLst>
          </p:cNvPr>
          <p:cNvSpPr/>
          <p:nvPr/>
        </p:nvSpPr>
        <p:spPr>
          <a:xfrm>
            <a:off x="6981134"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94" name="Ellipse 193">
            <a:extLst>
              <a:ext uri="{FF2B5EF4-FFF2-40B4-BE49-F238E27FC236}">
                <a16:creationId xmlns:a16="http://schemas.microsoft.com/office/drawing/2014/main" id="{89BAD34B-D524-ED46-F117-C741526B48B5}"/>
              </a:ext>
            </a:extLst>
          </p:cNvPr>
          <p:cNvSpPr/>
          <p:nvPr/>
        </p:nvSpPr>
        <p:spPr>
          <a:xfrm>
            <a:off x="7293326"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95" name="Ellipse 194">
            <a:extLst>
              <a:ext uri="{FF2B5EF4-FFF2-40B4-BE49-F238E27FC236}">
                <a16:creationId xmlns:a16="http://schemas.microsoft.com/office/drawing/2014/main" id="{4713BFD8-E12C-7272-0511-79ACCE52053F}"/>
              </a:ext>
            </a:extLst>
          </p:cNvPr>
          <p:cNvSpPr/>
          <p:nvPr/>
        </p:nvSpPr>
        <p:spPr>
          <a:xfrm>
            <a:off x="8419924"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96" name="Ellipse 195">
            <a:extLst>
              <a:ext uri="{FF2B5EF4-FFF2-40B4-BE49-F238E27FC236}">
                <a16:creationId xmlns:a16="http://schemas.microsoft.com/office/drawing/2014/main" id="{836AB79B-A49C-431D-97D5-4775958859F8}"/>
              </a:ext>
            </a:extLst>
          </p:cNvPr>
          <p:cNvSpPr/>
          <p:nvPr/>
        </p:nvSpPr>
        <p:spPr>
          <a:xfrm>
            <a:off x="8732116"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97" name="Ellipse 196">
            <a:extLst>
              <a:ext uri="{FF2B5EF4-FFF2-40B4-BE49-F238E27FC236}">
                <a16:creationId xmlns:a16="http://schemas.microsoft.com/office/drawing/2014/main" id="{710BA3CE-8592-B3A3-EAA3-EB43648600B5}"/>
              </a:ext>
            </a:extLst>
          </p:cNvPr>
          <p:cNvSpPr/>
          <p:nvPr/>
        </p:nvSpPr>
        <p:spPr>
          <a:xfrm>
            <a:off x="9044307"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98" name="Ellipse 197">
            <a:extLst>
              <a:ext uri="{FF2B5EF4-FFF2-40B4-BE49-F238E27FC236}">
                <a16:creationId xmlns:a16="http://schemas.microsoft.com/office/drawing/2014/main" id="{F4F3A8ED-DCD8-F205-423F-0ABE378EF455}"/>
              </a:ext>
            </a:extLst>
          </p:cNvPr>
          <p:cNvSpPr/>
          <p:nvPr/>
        </p:nvSpPr>
        <p:spPr>
          <a:xfrm>
            <a:off x="9356500"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99" name="Ellipse 198">
            <a:extLst>
              <a:ext uri="{FF2B5EF4-FFF2-40B4-BE49-F238E27FC236}">
                <a16:creationId xmlns:a16="http://schemas.microsoft.com/office/drawing/2014/main" id="{337DEDA4-B779-3532-2E3A-D1766AC74EBC}"/>
              </a:ext>
            </a:extLst>
          </p:cNvPr>
          <p:cNvSpPr/>
          <p:nvPr/>
        </p:nvSpPr>
        <p:spPr>
          <a:xfrm>
            <a:off x="10459869"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200" name="Ellipse 199">
            <a:extLst>
              <a:ext uri="{FF2B5EF4-FFF2-40B4-BE49-F238E27FC236}">
                <a16:creationId xmlns:a16="http://schemas.microsoft.com/office/drawing/2014/main" id="{6415F388-0DC0-C908-6397-E48CB4D85596}"/>
              </a:ext>
            </a:extLst>
          </p:cNvPr>
          <p:cNvSpPr/>
          <p:nvPr/>
        </p:nvSpPr>
        <p:spPr>
          <a:xfrm>
            <a:off x="10772060"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201" name="Ellipse 200">
            <a:extLst>
              <a:ext uri="{FF2B5EF4-FFF2-40B4-BE49-F238E27FC236}">
                <a16:creationId xmlns:a16="http://schemas.microsoft.com/office/drawing/2014/main" id="{F6C62E76-0AB4-5464-7569-6D53EF6A6AA2}"/>
              </a:ext>
            </a:extLst>
          </p:cNvPr>
          <p:cNvSpPr/>
          <p:nvPr/>
        </p:nvSpPr>
        <p:spPr>
          <a:xfrm>
            <a:off x="11084252"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202" name="Ellipse 201">
            <a:extLst>
              <a:ext uri="{FF2B5EF4-FFF2-40B4-BE49-F238E27FC236}">
                <a16:creationId xmlns:a16="http://schemas.microsoft.com/office/drawing/2014/main" id="{FABA5DAC-2C3F-D034-7CE0-A97CEC25008B}"/>
              </a:ext>
            </a:extLst>
          </p:cNvPr>
          <p:cNvSpPr/>
          <p:nvPr/>
        </p:nvSpPr>
        <p:spPr>
          <a:xfrm>
            <a:off x="11396444"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grpSp>
        <p:nvGrpSpPr>
          <p:cNvPr id="213" name="Groupe 212">
            <a:extLst>
              <a:ext uri="{FF2B5EF4-FFF2-40B4-BE49-F238E27FC236}">
                <a16:creationId xmlns:a16="http://schemas.microsoft.com/office/drawing/2014/main" id="{0B4DDA08-120E-75F8-57E5-D7657804C135}"/>
              </a:ext>
            </a:extLst>
          </p:cNvPr>
          <p:cNvGrpSpPr/>
          <p:nvPr/>
        </p:nvGrpSpPr>
        <p:grpSpPr>
          <a:xfrm>
            <a:off x="10720300" y="1849589"/>
            <a:ext cx="1940802" cy="855046"/>
            <a:chOff x="8974443" y="2436683"/>
            <a:chExt cx="1712472" cy="754452"/>
          </a:xfrm>
        </p:grpSpPr>
        <p:sp>
          <p:nvSpPr>
            <p:cNvPr id="60" name="ZoneTexte 22">
              <a:extLst>
                <a:ext uri="{FF2B5EF4-FFF2-40B4-BE49-F238E27FC236}">
                  <a16:creationId xmlns:a16="http://schemas.microsoft.com/office/drawing/2014/main" id="{7B4B2A2B-C467-4C95-827F-490F79493DC6}"/>
                </a:ext>
              </a:extLst>
            </p:cNvPr>
            <p:cNvSpPr txBox="1"/>
            <p:nvPr>
              <p:custDataLst>
                <p:tags r:id="rId29"/>
              </p:custDataLst>
            </p:nvPr>
          </p:nvSpPr>
          <p:spPr>
            <a:xfrm>
              <a:off x="8974443" y="2610998"/>
              <a:ext cx="1712472" cy="580137"/>
            </a:xfrm>
            <a:prstGeom prst="rect">
              <a:avLst/>
            </a:prstGeom>
            <a:noFill/>
          </p:spPr>
          <p:txBody>
            <a:bodyPr wrap="square" rtlCol="0">
              <a:spAutoFit/>
            </a:bodyPr>
            <a:lstStyle/>
            <a:p>
              <a:pPr defTabSz="1036290">
                <a:lnSpc>
                  <a:spcPct val="90000"/>
                </a:lnSpc>
                <a:defRPr/>
              </a:pPr>
              <a:r>
                <a:rPr lang="en-US" sz="1360">
                  <a:latin typeface="Arial" panose="020B0604020202020204" pitchFamily="34" charset="0"/>
                  <a:cs typeface="Arial" panose="020B0604020202020204" pitchFamily="34" charset="0"/>
                </a:rPr>
                <a:t>ORES 94-c Siting Decision</a:t>
              </a:r>
            </a:p>
            <a:p>
              <a:pPr defTabSz="1036290">
                <a:lnSpc>
                  <a:spcPct val="90000"/>
                </a:lnSpc>
                <a:defRPr/>
              </a:pPr>
              <a:endParaRPr lang="fr-CA" sz="1360">
                <a:solidFill>
                  <a:srgbClr val="000000"/>
                </a:solidFill>
                <a:latin typeface="Calibri" panose="020F0502020204030204"/>
                <a:cs typeface="Arial" charset="0"/>
              </a:endParaRPr>
            </a:p>
          </p:txBody>
        </p:sp>
        <p:sp>
          <p:nvSpPr>
            <p:cNvPr id="212" name="ZoneTexte 22">
              <a:extLst>
                <a:ext uri="{FF2B5EF4-FFF2-40B4-BE49-F238E27FC236}">
                  <a16:creationId xmlns:a16="http://schemas.microsoft.com/office/drawing/2014/main" id="{7A1D89FD-51C8-902E-B16C-9769DD472AF4}"/>
                </a:ext>
              </a:extLst>
            </p:cNvPr>
            <p:cNvSpPr txBox="1"/>
            <p:nvPr>
              <p:custDataLst>
                <p:tags r:id="rId30"/>
              </p:custDataLst>
            </p:nvPr>
          </p:nvSpPr>
          <p:spPr>
            <a:xfrm>
              <a:off x="8974443" y="2436683"/>
              <a:ext cx="1712472" cy="247692"/>
            </a:xfrm>
            <a:prstGeom prst="rect">
              <a:avLst/>
            </a:prstGeom>
            <a:noFill/>
          </p:spPr>
          <p:txBody>
            <a:bodyPr wrap="square" rtlCol="0">
              <a:spAutoFit/>
            </a:bodyPr>
            <a:lstStyle/>
            <a:p>
              <a:pPr defTabSz="1036290">
                <a:lnSpc>
                  <a:spcPct val="90000"/>
                </a:lnSpc>
                <a:spcAft>
                  <a:spcPts val="227"/>
                </a:spcAft>
                <a:defRPr/>
              </a:pPr>
              <a:r>
                <a:rPr lang="en-US" sz="1360" b="1" dirty="0">
                  <a:solidFill>
                    <a:schemeClr val="accent1"/>
                  </a:solidFill>
                  <a:latin typeface="Arial" panose="020B0604020202020204" pitchFamily="34" charset="0"/>
                  <a:cs typeface="Arial" panose="020B0604020202020204" pitchFamily="34" charset="0"/>
                </a:rPr>
                <a:t>Q1 2025</a:t>
              </a:r>
              <a:endParaRPr lang="fr-CA" sz="1360" dirty="0">
                <a:solidFill>
                  <a:srgbClr val="000000"/>
                </a:solidFill>
                <a:latin typeface="Calibri" panose="020F0502020204030204"/>
                <a:cs typeface="Arial" charset="0"/>
              </a:endParaRPr>
            </a:p>
          </p:txBody>
        </p:sp>
      </p:grpSp>
      <p:cxnSp>
        <p:nvCxnSpPr>
          <p:cNvPr id="215" name="Connecteur droit 16">
            <a:extLst>
              <a:ext uri="{FF2B5EF4-FFF2-40B4-BE49-F238E27FC236}">
                <a16:creationId xmlns:a16="http://schemas.microsoft.com/office/drawing/2014/main" id="{BFBA1CD5-5930-CB8E-3A19-69687D2B6FCB}"/>
              </a:ext>
            </a:extLst>
          </p:cNvPr>
          <p:cNvCxnSpPr>
            <a:cxnSpLocks/>
            <a:stCxn id="23" idx="3"/>
          </p:cNvCxnSpPr>
          <p:nvPr>
            <p:custDataLst>
              <p:tags r:id="rId18"/>
            </p:custDataLst>
          </p:nvPr>
        </p:nvCxnSpPr>
        <p:spPr>
          <a:xfrm flipV="1">
            <a:off x="13030305" y="3891878"/>
            <a:ext cx="248619" cy="1145583"/>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9" name="Groupe 218">
            <a:extLst>
              <a:ext uri="{FF2B5EF4-FFF2-40B4-BE49-F238E27FC236}">
                <a16:creationId xmlns:a16="http://schemas.microsoft.com/office/drawing/2014/main" id="{B41A664A-D41D-C95F-1986-E245C456C7E4}"/>
              </a:ext>
            </a:extLst>
          </p:cNvPr>
          <p:cNvGrpSpPr/>
          <p:nvPr/>
        </p:nvGrpSpPr>
        <p:grpSpPr>
          <a:xfrm>
            <a:off x="12085563" y="4897100"/>
            <a:ext cx="1238198" cy="889448"/>
            <a:chOff x="10334676" y="5038793"/>
            <a:chExt cx="1712472" cy="784807"/>
          </a:xfrm>
        </p:grpSpPr>
        <p:sp>
          <p:nvSpPr>
            <p:cNvPr id="23" name="ZoneTexte 30">
              <a:extLst>
                <a:ext uri="{FF2B5EF4-FFF2-40B4-BE49-F238E27FC236}">
                  <a16:creationId xmlns:a16="http://schemas.microsoft.com/office/drawing/2014/main" id="{15C87CE6-812D-41CA-8A6F-0D45C60BA35F}"/>
                </a:ext>
              </a:extLst>
            </p:cNvPr>
            <p:cNvSpPr txBox="1"/>
            <p:nvPr>
              <p:custDataLst>
                <p:tags r:id="rId27"/>
              </p:custDataLst>
            </p:nvPr>
          </p:nvSpPr>
          <p:spPr>
            <a:xfrm>
              <a:off x="10334676" y="5038793"/>
              <a:ext cx="1306612" cy="247692"/>
            </a:xfrm>
            <a:prstGeom prst="rect">
              <a:avLst/>
            </a:prstGeom>
            <a:noFill/>
          </p:spPr>
          <p:txBody>
            <a:bodyPr wrap="square" rtlCol="0">
              <a:spAutoFit/>
            </a:bodyPr>
            <a:lstStyle/>
            <a:p>
              <a:pPr defTabSz="1036290">
                <a:lnSpc>
                  <a:spcPct val="90000"/>
                </a:lnSpc>
                <a:spcAft>
                  <a:spcPts val="227"/>
                </a:spcAft>
                <a:defRPr/>
              </a:pPr>
              <a:r>
                <a:rPr lang="en-US" sz="1360" b="1" dirty="0">
                  <a:solidFill>
                    <a:schemeClr val="accent1"/>
                  </a:solidFill>
                  <a:latin typeface="Arial" panose="020B0604020202020204" pitchFamily="34" charset="0"/>
                  <a:cs typeface="Arial" panose="020B0604020202020204" pitchFamily="34" charset="0"/>
                </a:rPr>
                <a:t>Q4 2026</a:t>
              </a:r>
            </a:p>
          </p:txBody>
        </p:sp>
        <p:sp>
          <p:nvSpPr>
            <p:cNvPr id="218" name="ZoneTexte 30">
              <a:extLst>
                <a:ext uri="{FF2B5EF4-FFF2-40B4-BE49-F238E27FC236}">
                  <a16:creationId xmlns:a16="http://schemas.microsoft.com/office/drawing/2014/main" id="{B56D7862-004C-D451-D150-2797A0F87D43}"/>
                </a:ext>
              </a:extLst>
            </p:cNvPr>
            <p:cNvSpPr txBox="1"/>
            <p:nvPr>
              <p:custDataLst>
                <p:tags r:id="rId28"/>
              </p:custDataLst>
            </p:nvPr>
          </p:nvSpPr>
          <p:spPr>
            <a:xfrm>
              <a:off x="10334676" y="5243464"/>
              <a:ext cx="1712472" cy="580136"/>
            </a:xfrm>
            <a:prstGeom prst="rect">
              <a:avLst/>
            </a:prstGeom>
            <a:noFill/>
          </p:spPr>
          <p:txBody>
            <a:bodyPr wrap="square" rtlCol="0">
              <a:spAutoFit/>
            </a:bodyPr>
            <a:lstStyle/>
            <a:p>
              <a:pPr defTabSz="1036290">
                <a:lnSpc>
                  <a:spcPct val="90000"/>
                </a:lnSpc>
                <a:defRPr/>
              </a:pPr>
              <a:r>
                <a:rPr lang="en-US" sz="1360" dirty="0">
                  <a:latin typeface="Arial" panose="020B0604020202020204" pitchFamily="34" charset="0"/>
                  <a:cs typeface="Arial" panose="020B0604020202020204" pitchFamily="34" charset="0"/>
                </a:rPr>
                <a:t>Commercial Operation Begins</a:t>
              </a:r>
              <a:endParaRPr lang="fr-CA" sz="1360" dirty="0">
                <a:latin typeface="Calibri" panose="020F0502020204030204"/>
                <a:cs typeface="Arial" charset="0"/>
              </a:endParaRPr>
            </a:p>
          </p:txBody>
        </p:sp>
      </p:grpSp>
      <p:grpSp>
        <p:nvGrpSpPr>
          <p:cNvPr id="13" name="Groupe 105">
            <a:extLst>
              <a:ext uri="{FF2B5EF4-FFF2-40B4-BE49-F238E27FC236}">
                <a16:creationId xmlns:a16="http://schemas.microsoft.com/office/drawing/2014/main" id="{C7DB4DDA-139C-C869-1341-3487A8F4AC37}"/>
              </a:ext>
            </a:extLst>
          </p:cNvPr>
          <p:cNvGrpSpPr/>
          <p:nvPr/>
        </p:nvGrpSpPr>
        <p:grpSpPr>
          <a:xfrm>
            <a:off x="4940381" y="4897102"/>
            <a:ext cx="1602460" cy="881548"/>
            <a:chOff x="5605975" y="1218043"/>
            <a:chExt cx="1413935" cy="777836"/>
          </a:xfrm>
        </p:grpSpPr>
        <p:sp>
          <p:nvSpPr>
            <p:cNvPr id="15" name="ZoneTexte 25">
              <a:extLst>
                <a:ext uri="{FF2B5EF4-FFF2-40B4-BE49-F238E27FC236}">
                  <a16:creationId xmlns:a16="http://schemas.microsoft.com/office/drawing/2014/main" id="{7CE79797-1D42-7015-D9B1-10B1DF61E8CD}"/>
                </a:ext>
              </a:extLst>
            </p:cNvPr>
            <p:cNvSpPr txBox="1"/>
            <p:nvPr>
              <p:custDataLst>
                <p:tags r:id="rId25"/>
              </p:custDataLst>
            </p:nvPr>
          </p:nvSpPr>
          <p:spPr>
            <a:xfrm>
              <a:off x="5605976" y="1404880"/>
              <a:ext cx="1413934" cy="590999"/>
            </a:xfrm>
            <a:prstGeom prst="rect">
              <a:avLst/>
            </a:prstGeom>
            <a:noFill/>
          </p:spPr>
          <p:txBody>
            <a:bodyPr wrap="square" lIns="103632" tIns="51816" rIns="103632" bIns="51816" rtlCol="0" anchor="t">
              <a:spAutoFit/>
            </a:bodyPr>
            <a:lstStyle/>
            <a:p>
              <a:pPr defTabSz="1036290">
                <a:lnSpc>
                  <a:spcPct val="90000"/>
                </a:lnSpc>
                <a:defRPr/>
              </a:pPr>
              <a:r>
                <a:rPr lang="en-US" sz="1360" dirty="0">
                  <a:latin typeface="Arial" panose="020B0604020202020204" pitchFamily="34" charset="0"/>
                  <a:cs typeface="Arial" panose="020B0604020202020204" pitchFamily="34" charset="0"/>
                </a:rPr>
                <a:t>NYSERDA Contract </a:t>
              </a:r>
              <a:br>
                <a:rPr lang="en-US" sz="1360" dirty="0">
                  <a:latin typeface="Arial" panose="020B0604020202020204" pitchFamily="34" charset="0"/>
                  <a:cs typeface="Arial" panose="020B0604020202020204" pitchFamily="34" charset="0"/>
                </a:rPr>
              </a:br>
              <a:r>
                <a:rPr lang="en-US" sz="1360" dirty="0">
                  <a:latin typeface="Arial" panose="020B0604020202020204" pitchFamily="34" charset="0"/>
                  <a:cs typeface="Arial" panose="020B0604020202020204" pitchFamily="34" charset="0"/>
                </a:rPr>
                <a:t>Awarded</a:t>
              </a:r>
            </a:p>
          </p:txBody>
        </p:sp>
        <p:sp>
          <p:nvSpPr>
            <p:cNvPr id="16" name="ZoneTexte 25">
              <a:extLst>
                <a:ext uri="{FF2B5EF4-FFF2-40B4-BE49-F238E27FC236}">
                  <a16:creationId xmlns:a16="http://schemas.microsoft.com/office/drawing/2014/main" id="{021FA9B5-13EC-698A-74AB-2DAD140328E5}"/>
                </a:ext>
              </a:extLst>
            </p:cNvPr>
            <p:cNvSpPr txBox="1"/>
            <p:nvPr>
              <p:custDataLst>
                <p:tags r:id="rId26"/>
              </p:custDataLst>
            </p:nvPr>
          </p:nvSpPr>
          <p:spPr>
            <a:xfrm>
              <a:off x="5605975" y="1218043"/>
              <a:ext cx="1249740" cy="258555"/>
            </a:xfrm>
            <a:prstGeom prst="rect">
              <a:avLst/>
            </a:prstGeom>
            <a:noFill/>
          </p:spPr>
          <p:txBody>
            <a:bodyPr wrap="square" lIns="103632" tIns="51816" rIns="103632" bIns="51816" rtlCol="0" anchor="t">
              <a:spAutoFit/>
            </a:bodyPr>
            <a:lstStyle/>
            <a:p>
              <a:pPr defTabSz="1036290">
                <a:lnSpc>
                  <a:spcPct val="90000"/>
                </a:lnSpc>
                <a:spcAft>
                  <a:spcPts val="227"/>
                </a:spcAft>
                <a:defRPr/>
              </a:pPr>
              <a:r>
                <a:rPr lang="en-CA" sz="1360" b="1" dirty="0">
                  <a:solidFill>
                    <a:schemeClr val="accent1"/>
                  </a:solidFill>
                  <a:latin typeface="Arial" panose="020B0604020202020204" pitchFamily="34" charset="0"/>
                  <a:cs typeface="Arial" panose="020B0604020202020204" pitchFamily="34" charset="0"/>
                </a:rPr>
                <a:t>Q2 J</a:t>
              </a:r>
              <a:r>
                <a:rPr lang="en-CA" sz="1360" b="1" dirty="0" err="1">
                  <a:solidFill>
                    <a:schemeClr val="accent1"/>
                  </a:solidFill>
                  <a:latin typeface="Arial" panose="020B0604020202020204" pitchFamily="34" charset="0"/>
                  <a:cs typeface="Arial" panose="020B0604020202020204" pitchFamily="34" charset="0"/>
                </a:rPr>
                <a:t>une</a:t>
              </a:r>
              <a:r>
                <a:rPr lang="en-CA" sz="1360" b="1" dirty="0">
                  <a:solidFill>
                    <a:schemeClr val="accent1"/>
                  </a:solidFill>
                  <a:latin typeface="Arial" panose="020B0604020202020204" pitchFamily="34" charset="0"/>
                  <a:cs typeface="Arial" panose="020B0604020202020204" pitchFamily="34" charset="0"/>
                </a:rPr>
                <a:t> 2022</a:t>
              </a:r>
              <a:endParaRPr lang="fr-CA" sz="1360" dirty="0">
                <a:solidFill>
                  <a:srgbClr val="000000"/>
                </a:solidFill>
                <a:latin typeface="Calibri" panose="020F0502020204030204"/>
                <a:cs typeface="Arial" charset="0"/>
              </a:endParaRPr>
            </a:p>
          </p:txBody>
        </p:sp>
      </p:grpSp>
      <p:sp>
        <p:nvSpPr>
          <p:cNvPr id="79" name="TextBox 29">
            <a:extLst>
              <a:ext uri="{FF2B5EF4-FFF2-40B4-BE49-F238E27FC236}">
                <a16:creationId xmlns:a16="http://schemas.microsoft.com/office/drawing/2014/main" id="{6D95E636-42EB-B29B-D50F-F278B93C9F77}"/>
              </a:ext>
            </a:extLst>
          </p:cNvPr>
          <p:cNvSpPr txBox="1"/>
          <p:nvPr>
            <p:custDataLst>
              <p:tags r:id="rId19"/>
            </p:custDataLst>
          </p:nvPr>
        </p:nvSpPr>
        <p:spPr>
          <a:xfrm>
            <a:off x="5101980" y="4211199"/>
            <a:ext cx="3610766" cy="265073"/>
          </a:xfrm>
          <a:prstGeom prst="rect">
            <a:avLst/>
          </a:prstGeom>
          <a:noFill/>
        </p:spPr>
        <p:txBody>
          <a:bodyPr wrap="square" rtlCol="0">
            <a:spAutoFit/>
          </a:bodyPr>
          <a:lstStyle/>
          <a:p>
            <a:pPr algn="ctr" defTabSz="1036290">
              <a:lnSpc>
                <a:spcPct val="90000"/>
              </a:lnSpc>
              <a:defRPr/>
            </a:pPr>
            <a:r>
              <a:rPr lang="en-CA" sz="1247" b="1">
                <a:latin typeface="Arial" panose="020B0604020202020204" pitchFamily="34" charset="0"/>
                <a:cs typeface="Arial" panose="020B0604020202020204" pitchFamily="34" charset="0"/>
              </a:rPr>
              <a:t>ONGOING CONSULTATION PROCESS</a:t>
            </a:r>
          </a:p>
        </p:txBody>
      </p:sp>
      <p:sp>
        <p:nvSpPr>
          <p:cNvPr id="6" name="TextBox 5">
            <a:extLst>
              <a:ext uri="{FF2B5EF4-FFF2-40B4-BE49-F238E27FC236}">
                <a16:creationId xmlns:a16="http://schemas.microsoft.com/office/drawing/2014/main" id="{BDCBC7FD-5E28-483D-81CD-935882BB7C08}"/>
              </a:ext>
            </a:extLst>
          </p:cNvPr>
          <p:cNvSpPr txBox="1"/>
          <p:nvPr/>
        </p:nvSpPr>
        <p:spPr>
          <a:xfrm>
            <a:off x="4099298" y="6430839"/>
            <a:ext cx="8687254" cy="941796"/>
          </a:xfrm>
          <a:prstGeom prst="rect">
            <a:avLst/>
          </a:prstGeom>
          <a:noFill/>
        </p:spPr>
        <p:txBody>
          <a:bodyPr wrap="square" lIns="103632" tIns="51816" rIns="103632" bIns="51816" rtlCol="0" anchor="t">
            <a:spAutoFit/>
          </a:bodyPr>
          <a:lstStyle/>
          <a:p>
            <a:pPr algn="ctr"/>
            <a:r>
              <a:rPr lang="en-US" sz="1360" spc="125">
                <a:solidFill>
                  <a:schemeClr val="accent1">
                    <a:lumMod val="50000"/>
                  </a:schemeClr>
                </a:solidFill>
              </a:rPr>
              <a:t>Throughout the development process there will be </a:t>
            </a:r>
            <a:r>
              <a:rPr lang="en-US" sz="1360" b="1" spc="125">
                <a:solidFill>
                  <a:schemeClr val="accent1">
                    <a:lumMod val="50000"/>
                  </a:schemeClr>
                </a:solidFill>
              </a:rPr>
              <a:t>multiple opportunities to provide your input </a:t>
            </a:r>
            <a:r>
              <a:rPr lang="en-US" sz="1360" spc="125">
                <a:solidFill>
                  <a:schemeClr val="accent1">
                    <a:lumMod val="50000"/>
                  </a:schemeClr>
                </a:solidFill>
              </a:rPr>
              <a:t>and feedback on the project. Boralex will hold additional open houses and throughout the process be available for individual meetings or by email and phone. We will continue to seek input from stakeholders to design a project in line with the community's priorities.</a:t>
            </a:r>
            <a:endParaRPr lang="en-CA" sz="1360" spc="125">
              <a:solidFill>
                <a:schemeClr val="accent1">
                  <a:lumMod val="50000"/>
                </a:schemeClr>
              </a:solidFill>
            </a:endParaRPr>
          </a:p>
        </p:txBody>
      </p:sp>
      <p:sp>
        <p:nvSpPr>
          <p:cNvPr id="10" name="Ellipse 64">
            <a:extLst>
              <a:ext uri="{FF2B5EF4-FFF2-40B4-BE49-F238E27FC236}">
                <a16:creationId xmlns:a16="http://schemas.microsoft.com/office/drawing/2014/main" id="{DD822D34-AA73-D186-737F-BFBD2BBFC07B}"/>
              </a:ext>
            </a:extLst>
          </p:cNvPr>
          <p:cNvSpPr/>
          <p:nvPr>
            <p:custDataLst>
              <p:tags r:id="rId20"/>
            </p:custDataLst>
          </p:nvPr>
        </p:nvSpPr>
        <p:spPr>
          <a:xfrm>
            <a:off x="11595197" y="3458779"/>
            <a:ext cx="645053" cy="6533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36290">
              <a:defRPr/>
            </a:pPr>
            <a:r>
              <a:rPr lang="fr-CA" sz="1587" b="1">
                <a:solidFill>
                  <a:srgbClr val="FFFFFF"/>
                </a:solidFill>
                <a:latin typeface="Arial" panose="020B0604020202020204" pitchFamily="34" charset="0"/>
                <a:cs typeface="Arial" panose="020B0604020202020204" pitchFamily="34" charset="0"/>
              </a:rPr>
              <a:t>2026</a:t>
            </a:r>
          </a:p>
        </p:txBody>
      </p:sp>
      <p:sp>
        <p:nvSpPr>
          <p:cNvPr id="11" name="Ellipse 201">
            <a:extLst>
              <a:ext uri="{FF2B5EF4-FFF2-40B4-BE49-F238E27FC236}">
                <a16:creationId xmlns:a16="http://schemas.microsoft.com/office/drawing/2014/main" id="{D4AD0DED-6D5C-6A9B-516B-FD16976792D8}"/>
              </a:ext>
            </a:extLst>
          </p:cNvPr>
          <p:cNvSpPr/>
          <p:nvPr/>
        </p:nvSpPr>
        <p:spPr>
          <a:xfrm>
            <a:off x="12319563" y="3787568"/>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25" name="Ellipse 201">
            <a:extLst>
              <a:ext uri="{FF2B5EF4-FFF2-40B4-BE49-F238E27FC236}">
                <a16:creationId xmlns:a16="http://schemas.microsoft.com/office/drawing/2014/main" id="{894F7D76-239A-9A89-FAF2-C4A3F70145A9}"/>
              </a:ext>
            </a:extLst>
          </p:cNvPr>
          <p:cNvSpPr/>
          <p:nvPr/>
        </p:nvSpPr>
        <p:spPr>
          <a:xfrm>
            <a:off x="12626557" y="3787386"/>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28" name="Ellipse 201">
            <a:extLst>
              <a:ext uri="{FF2B5EF4-FFF2-40B4-BE49-F238E27FC236}">
                <a16:creationId xmlns:a16="http://schemas.microsoft.com/office/drawing/2014/main" id="{8E7E7971-785B-1A75-0B50-D1497D8B6C2F}"/>
              </a:ext>
            </a:extLst>
          </p:cNvPr>
          <p:cNvSpPr/>
          <p:nvPr/>
        </p:nvSpPr>
        <p:spPr>
          <a:xfrm>
            <a:off x="12926673" y="3783358"/>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29" name="Ellipse 201">
            <a:extLst>
              <a:ext uri="{FF2B5EF4-FFF2-40B4-BE49-F238E27FC236}">
                <a16:creationId xmlns:a16="http://schemas.microsoft.com/office/drawing/2014/main" id="{56F8CA8C-E609-4D51-7CEF-FFDB1D123C3D}"/>
              </a:ext>
            </a:extLst>
          </p:cNvPr>
          <p:cNvSpPr/>
          <p:nvPr/>
        </p:nvSpPr>
        <p:spPr>
          <a:xfrm>
            <a:off x="13220129" y="3787386"/>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47" name="TextBox 29">
            <a:extLst>
              <a:ext uri="{FF2B5EF4-FFF2-40B4-BE49-F238E27FC236}">
                <a16:creationId xmlns:a16="http://schemas.microsoft.com/office/drawing/2014/main" id="{A1530F13-28CF-42D8-BDE1-2E15BF68F74D}"/>
              </a:ext>
            </a:extLst>
          </p:cNvPr>
          <p:cNvSpPr txBox="1"/>
          <p:nvPr>
            <p:custDataLst>
              <p:tags r:id="rId21"/>
            </p:custDataLst>
          </p:nvPr>
        </p:nvSpPr>
        <p:spPr>
          <a:xfrm>
            <a:off x="3801022" y="3096021"/>
            <a:ext cx="2744278" cy="416332"/>
          </a:xfrm>
          <a:prstGeom prst="rect">
            <a:avLst/>
          </a:prstGeom>
          <a:noFill/>
        </p:spPr>
        <p:txBody>
          <a:bodyPr wrap="square" rtlCol="0">
            <a:spAutoFit/>
          </a:bodyPr>
          <a:lstStyle/>
          <a:p>
            <a:pPr algn="ctr" defTabSz="1036290">
              <a:lnSpc>
                <a:spcPct val="90000"/>
              </a:lnSpc>
              <a:spcAft>
                <a:spcPts val="227"/>
              </a:spcAft>
              <a:defRPr/>
            </a:pPr>
            <a:r>
              <a:rPr lang="en-CA" sz="1247" b="1" dirty="0">
                <a:solidFill>
                  <a:schemeClr val="tx2"/>
                </a:solidFill>
                <a:latin typeface="Arial" panose="020B0604020202020204" pitchFamily="34" charset="0"/>
                <a:cs typeface="Arial" panose="020B0604020202020204" pitchFamily="34" charset="0"/>
              </a:rPr>
              <a:t>Q4 2021 – Q3 2023</a:t>
            </a:r>
          </a:p>
          <a:p>
            <a:pPr algn="ctr" defTabSz="1036290">
              <a:lnSpc>
                <a:spcPct val="90000"/>
              </a:lnSpc>
              <a:defRPr/>
            </a:pPr>
            <a:r>
              <a:rPr lang="en-CA" sz="907" b="1" dirty="0">
                <a:latin typeface="Arial" panose="020B0604020202020204" pitchFamily="34" charset="0"/>
                <a:cs typeface="Arial" panose="020B0604020202020204" pitchFamily="34" charset="0"/>
              </a:rPr>
              <a:t>FIELD STUDIES</a:t>
            </a:r>
          </a:p>
        </p:txBody>
      </p:sp>
      <p:sp>
        <p:nvSpPr>
          <p:cNvPr id="30" name="Star: 5 Points 29">
            <a:extLst>
              <a:ext uri="{FF2B5EF4-FFF2-40B4-BE49-F238E27FC236}">
                <a16:creationId xmlns:a16="http://schemas.microsoft.com/office/drawing/2014/main" id="{375E7ECA-C774-4E97-C01D-09EBBFC23AFF}"/>
              </a:ext>
            </a:extLst>
          </p:cNvPr>
          <p:cNvSpPr/>
          <p:nvPr/>
        </p:nvSpPr>
        <p:spPr>
          <a:xfrm>
            <a:off x="6265536" y="3660532"/>
            <a:ext cx="319544" cy="315957"/>
          </a:xfrm>
          <a:prstGeom prst="star5">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sz="2040"/>
          </a:p>
        </p:txBody>
      </p:sp>
      <p:cxnSp>
        <p:nvCxnSpPr>
          <p:cNvPr id="7" name="Connecteur droit 16">
            <a:extLst>
              <a:ext uri="{FF2B5EF4-FFF2-40B4-BE49-F238E27FC236}">
                <a16:creationId xmlns:a16="http://schemas.microsoft.com/office/drawing/2014/main" id="{E6801AB4-A4F9-7AAC-D22D-D2146CF1C273}"/>
              </a:ext>
            </a:extLst>
          </p:cNvPr>
          <p:cNvCxnSpPr>
            <a:cxnSpLocks/>
            <a:stCxn id="41" idx="3"/>
            <a:endCxn id="184" idx="4"/>
          </p:cNvCxnSpPr>
          <p:nvPr>
            <p:custDataLst>
              <p:tags r:id="rId22"/>
            </p:custDataLst>
          </p:nvPr>
        </p:nvCxnSpPr>
        <p:spPr>
          <a:xfrm flipV="1">
            <a:off x="2403976" y="3878872"/>
            <a:ext cx="243793" cy="1158589"/>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16">
            <a:extLst>
              <a:ext uri="{FF2B5EF4-FFF2-40B4-BE49-F238E27FC236}">
                <a16:creationId xmlns:a16="http://schemas.microsoft.com/office/drawing/2014/main" id="{8AFCB7E1-6EA6-DBDF-6DC2-927D2FAEE093}"/>
              </a:ext>
            </a:extLst>
          </p:cNvPr>
          <p:cNvCxnSpPr>
            <a:cxnSpLocks/>
            <a:stCxn id="16" idx="1"/>
            <a:endCxn id="192" idx="4"/>
          </p:cNvCxnSpPr>
          <p:nvPr>
            <p:custDataLst>
              <p:tags r:id="rId23"/>
            </p:custDataLst>
          </p:nvPr>
        </p:nvCxnSpPr>
        <p:spPr>
          <a:xfrm rot="10800000">
            <a:off x="4686287" y="3879367"/>
            <a:ext cx="254094" cy="1164250"/>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16">
            <a:extLst>
              <a:ext uri="{FF2B5EF4-FFF2-40B4-BE49-F238E27FC236}">
                <a16:creationId xmlns:a16="http://schemas.microsoft.com/office/drawing/2014/main" id="{A6CAD974-360B-84B4-06E3-089B55C34807}"/>
              </a:ext>
            </a:extLst>
          </p:cNvPr>
          <p:cNvCxnSpPr>
            <a:cxnSpLocks/>
            <a:endCxn id="14" idx="1"/>
          </p:cNvCxnSpPr>
          <p:nvPr>
            <p:custDataLst>
              <p:tags r:id="rId24"/>
            </p:custDataLst>
          </p:nvPr>
        </p:nvCxnSpPr>
        <p:spPr>
          <a:xfrm rot="5400000" flipH="1" flipV="1">
            <a:off x="6264080" y="2753655"/>
            <a:ext cx="1781132" cy="253717"/>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BF3A1E7-A005-9124-BAFD-8880BA7467D2}"/>
              </a:ext>
            </a:extLst>
          </p:cNvPr>
          <p:cNvSpPr txBox="1"/>
          <p:nvPr/>
        </p:nvSpPr>
        <p:spPr>
          <a:xfrm>
            <a:off x="2716070" y="1930289"/>
            <a:ext cx="184731" cy="406265"/>
          </a:xfrm>
          <a:prstGeom prst="rect">
            <a:avLst/>
          </a:prstGeom>
          <a:noFill/>
        </p:spPr>
        <p:txBody>
          <a:bodyPr wrap="none" rtlCol="0">
            <a:spAutoFit/>
          </a:bodyPr>
          <a:lstStyle/>
          <a:p>
            <a:endParaRPr lang="fr-FR" sz="2040"/>
          </a:p>
        </p:txBody>
      </p:sp>
    </p:spTree>
    <p:extLst>
      <p:ext uri="{BB962C8B-B14F-4D97-AF65-F5344CB8AC3E}">
        <p14:creationId xmlns:p14="http://schemas.microsoft.com/office/powerpoint/2010/main" val="88400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Une image contenant extérieur, herbe, ciel, debout&#10;&#10;Description générée automatiquement">
            <a:extLst>
              <a:ext uri="{FF2B5EF4-FFF2-40B4-BE49-F238E27FC236}">
                <a16:creationId xmlns:a16="http://schemas.microsoft.com/office/drawing/2014/main" id="{D81D4712-3779-4D8A-9AE2-65074B809F38}"/>
              </a:ext>
            </a:extLst>
          </p:cNvPr>
          <p:cNvPicPr>
            <a:picLocks noGrp="1" noChangeAspect="1"/>
          </p:cNvPicPr>
          <p:nvPr>
            <p:ph type="pic" sz="quarter" idx="23"/>
          </p:nvPr>
        </p:nvPicPr>
        <p:blipFill rotWithShape="1">
          <a:blip r:embed="rId2" cstate="email">
            <a:extLst>
              <a:ext uri="{28A0092B-C50C-407E-A947-70E740481C1C}">
                <a14:useLocalDpi xmlns:a14="http://schemas.microsoft.com/office/drawing/2010/main"/>
              </a:ext>
            </a:extLst>
          </a:blip>
          <a:srcRect/>
          <a:stretch/>
        </p:blipFill>
        <p:spPr/>
      </p:pic>
      <p:pic>
        <p:nvPicPr>
          <p:cNvPr id="27" name="Espace réservé pour une image  26">
            <a:extLst>
              <a:ext uri="{FF2B5EF4-FFF2-40B4-BE49-F238E27FC236}">
                <a16:creationId xmlns:a16="http://schemas.microsoft.com/office/drawing/2014/main" id="{9F882AA4-8187-4609-9687-D71F9E258F8D}"/>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l="37018" r="37018"/>
          <a:stretch/>
        </p:blipFill>
        <p:spPr>
          <a:xfrm>
            <a:off x="10895603" y="1855542"/>
            <a:ext cx="2566817" cy="5561677"/>
          </a:xfrm>
        </p:spPr>
      </p:pic>
      <p:pic>
        <p:nvPicPr>
          <p:cNvPr id="31" name="Espace réservé pour une image  30" descr="Une image contenant roue, matériel&#10;&#10;Description générée automatiquement">
            <a:extLst>
              <a:ext uri="{FF2B5EF4-FFF2-40B4-BE49-F238E27FC236}">
                <a16:creationId xmlns:a16="http://schemas.microsoft.com/office/drawing/2014/main" id="{1042B24D-55BE-4640-8D06-C70EA5B823E7}"/>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l="748" r="748"/>
          <a:stretch/>
        </p:blipFill>
        <p:spPr>
          <a:xfrm>
            <a:off x="11179504" y="7058690"/>
            <a:ext cx="1074737" cy="219261"/>
          </a:xfrm>
        </p:spPr>
      </p:pic>
      <p:pic>
        <p:nvPicPr>
          <p:cNvPr id="8" name="Espace réservé pour une image  7" descr="Une image contenant herbe, extérieur, ciel, personne&#10;&#10;Description générée automatiquement">
            <a:extLst>
              <a:ext uri="{FF2B5EF4-FFF2-40B4-BE49-F238E27FC236}">
                <a16:creationId xmlns:a16="http://schemas.microsoft.com/office/drawing/2014/main" id="{572A42CA-A8FA-8B41-E9A6-775355B7D83C}"/>
              </a:ext>
            </a:extLst>
          </p:cNvPr>
          <p:cNvPicPr>
            <a:picLocks noGrp="1" noChangeAspect="1"/>
          </p:cNvPicPr>
          <p:nvPr>
            <p:ph type="pic" sz="quarter" idx="25"/>
          </p:nvPr>
        </p:nvPicPr>
        <p:blipFill rotWithShape="1">
          <a:blip r:embed="rId5" cstate="email">
            <a:extLst>
              <a:ext uri="{28A0092B-C50C-407E-A947-70E740481C1C}">
                <a14:useLocalDpi xmlns:a14="http://schemas.microsoft.com/office/drawing/2010/main"/>
              </a:ext>
            </a:extLst>
          </a:blip>
          <a:srcRect/>
          <a:stretch/>
        </p:blipFill>
        <p:spPr>
          <a:xfrm>
            <a:off x="355179" y="355179"/>
            <a:ext cx="3985008" cy="3469040"/>
          </a:xfrm>
        </p:spPr>
      </p:pic>
      <p:pic>
        <p:nvPicPr>
          <p:cNvPr id="10" name="Espace réservé pour une image  9" descr="Une image contenant herbe, extérieur, arbre, ciel&#10;&#10;Description générée automatiquement">
            <a:extLst>
              <a:ext uri="{FF2B5EF4-FFF2-40B4-BE49-F238E27FC236}">
                <a16:creationId xmlns:a16="http://schemas.microsoft.com/office/drawing/2014/main" id="{304000CB-12BA-89C2-0024-E204AFAAC40C}"/>
              </a:ext>
            </a:extLst>
          </p:cNvPr>
          <p:cNvPicPr>
            <a:picLocks noGrp="1" noChangeAspect="1"/>
          </p:cNvPicPr>
          <p:nvPr>
            <p:ph type="pic" sz="quarter" idx="26"/>
          </p:nvPr>
        </p:nvPicPr>
        <p:blipFill>
          <a:blip r:embed="rId6" cstate="email">
            <a:extLst>
              <a:ext uri="{28A0092B-C50C-407E-A947-70E740481C1C}">
                <a14:useLocalDpi xmlns:a14="http://schemas.microsoft.com/office/drawing/2010/main"/>
              </a:ext>
            </a:extLst>
          </a:blip>
          <a:srcRect/>
          <a:stretch>
            <a:fillRect/>
          </a:stretch>
        </p:blipFill>
        <p:spPr/>
      </p:pic>
      <p:pic>
        <p:nvPicPr>
          <p:cNvPr id="9" name="Graphique 8">
            <a:extLst>
              <a:ext uri="{FF2B5EF4-FFF2-40B4-BE49-F238E27FC236}">
                <a16:creationId xmlns:a16="http://schemas.microsoft.com/office/drawing/2014/main" id="{39399448-BB13-72C6-E3C7-F3A0E9963123}"/>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32156" t="35448" r="32061" b="34029"/>
          <a:stretch/>
        </p:blipFill>
        <p:spPr>
          <a:xfrm>
            <a:off x="7417486" y="916193"/>
            <a:ext cx="2899610" cy="1391279"/>
          </a:xfrm>
          <a:prstGeom prst="rect">
            <a:avLst/>
          </a:prstGeom>
        </p:spPr>
      </p:pic>
    </p:spTree>
    <p:extLst>
      <p:ext uri="{BB962C8B-B14F-4D97-AF65-F5344CB8AC3E}">
        <p14:creationId xmlns:p14="http://schemas.microsoft.com/office/powerpoint/2010/main" val="1439729891"/>
      </p:ext>
    </p:extLst>
  </p:cSld>
  <p:clrMapOvr>
    <a:masterClrMapping/>
  </p:clrMapOvr>
  <mc:AlternateContent xmlns:mc="http://schemas.openxmlformats.org/markup-compatibility/2006" xmlns:p14="http://schemas.microsoft.com/office/powerpoint/2010/main">
    <mc:Choice Requires="p14">
      <p:transition p14:dur="0" advClick="0" advTm="5350"/>
    </mc:Choice>
    <mc:Fallback xmlns="">
      <p:transition advClick="0" advTm="535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Une image contenant extérieur, herbe, ciel, personne&#10;&#10;Description générée automatiquement">
            <a:extLst>
              <a:ext uri="{FF2B5EF4-FFF2-40B4-BE49-F238E27FC236}">
                <a16:creationId xmlns:a16="http://schemas.microsoft.com/office/drawing/2014/main" id="{F48843FA-0BF9-491D-9E5C-4A896A4328C0}"/>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a:stretch/>
        </p:blipFill>
        <p:spPr/>
      </p:pic>
      <p:pic>
        <p:nvPicPr>
          <p:cNvPr id="27" name="Espace réservé pour une image  26">
            <a:extLst>
              <a:ext uri="{FF2B5EF4-FFF2-40B4-BE49-F238E27FC236}">
                <a16:creationId xmlns:a16="http://schemas.microsoft.com/office/drawing/2014/main" id="{285CDB80-7CFD-4043-899C-5E7DF7927475}"/>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l="37018" r="37018"/>
          <a:stretch/>
        </p:blipFill>
        <p:spPr/>
      </p:pic>
      <p:pic>
        <p:nvPicPr>
          <p:cNvPr id="31" name="Espace réservé pour une image  30" descr="Une image contenant roue, matériel&#10;&#10;Description générée automatiquement">
            <a:extLst>
              <a:ext uri="{FF2B5EF4-FFF2-40B4-BE49-F238E27FC236}">
                <a16:creationId xmlns:a16="http://schemas.microsoft.com/office/drawing/2014/main" id="{F5EE90A1-370D-4429-892D-1A52F279FC6E}"/>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l="748" r="748"/>
          <a:stretch/>
        </p:blipFill>
        <p:spPr/>
      </p:pic>
      <p:sp>
        <p:nvSpPr>
          <p:cNvPr id="17" name="Titre 16">
            <a:extLst>
              <a:ext uri="{FF2B5EF4-FFF2-40B4-BE49-F238E27FC236}">
                <a16:creationId xmlns:a16="http://schemas.microsoft.com/office/drawing/2014/main" id="{F866288E-8520-43E2-94A6-5E671C7A8CF4}"/>
              </a:ext>
            </a:extLst>
          </p:cNvPr>
          <p:cNvSpPr>
            <a:spLocks noGrp="1"/>
          </p:cNvSpPr>
          <p:nvPr>
            <p:ph type="ctrTitle"/>
          </p:nvPr>
        </p:nvSpPr>
        <p:spPr/>
        <p:txBody>
          <a:bodyPr/>
          <a:lstStyle/>
          <a:p>
            <a:r>
              <a:rPr lang="fr-CA" dirty="0"/>
              <a:t>A Leader</a:t>
            </a:r>
          </a:p>
        </p:txBody>
      </p:sp>
      <p:sp>
        <p:nvSpPr>
          <p:cNvPr id="18" name="Sous-titre 17">
            <a:extLst>
              <a:ext uri="{FF2B5EF4-FFF2-40B4-BE49-F238E27FC236}">
                <a16:creationId xmlns:a16="http://schemas.microsoft.com/office/drawing/2014/main" id="{9ECE81E2-3630-4604-9102-76AC2B70343A}"/>
              </a:ext>
            </a:extLst>
          </p:cNvPr>
          <p:cNvSpPr>
            <a:spLocks noGrp="1"/>
          </p:cNvSpPr>
          <p:nvPr>
            <p:ph type="subTitle" idx="1"/>
          </p:nvPr>
        </p:nvSpPr>
        <p:spPr>
          <a:xfrm>
            <a:off x="8993437" y="3971199"/>
            <a:ext cx="3678623" cy="1330473"/>
          </a:xfrm>
        </p:spPr>
        <p:txBody>
          <a:bodyPr>
            <a:normAutofit/>
          </a:bodyPr>
          <a:lstStyle/>
          <a:p>
            <a:r>
              <a:rPr lang="fr-CA" dirty="0"/>
              <a:t>Major </a:t>
            </a:r>
            <a:r>
              <a:rPr lang="fr-CA" dirty="0" err="1"/>
              <a:t>player</a:t>
            </a:r>
            <a:r>
              <a:rPr lang="fr-CA" dirty="0"/>
              <a:t> in </a:t>
            </a:r>
            <a:r>
              <a:rPr lang="fr-CA" dirty="0" err="1"/>
              <a:t>renewable</a:t>
            </a:r>
            <a:r>
              <a:rPr lang="fr-CA" dirty="0"/>
              <a:t> </a:t>
            </a:r>
            <a:r>
              <a:rPr lang="fr-CA" dirty="0" err="1"/>
              <a:t>energy</a:t>
            </a:r>
            <a:r>
              <a:rPr lang="fr-CA" dirty="0"/>
              <a:t>, at the </a:t>
            </a:r>
            <a:r>
              <a:rPr lang="fr-CA" dirty="0" err="1"/>
              <a:t>cutting</a:t>
            </a:r>
            <a:r>
              <a:rPr lang="fr-CA" dirty="0"/>
              <a:t> </a:t>
            </a:r>
            <a:r>
              <a:rPr lang="fr-CA" dirty="0" err="1"/>
              <a:t>edge</a:t>
            </a:r>
            <a:r>
              <a:rPr lang="fr-CA" dirty="0"/>
              <a:t> of a </a:t>
            </a:r>
            <a:r>
              <a:rPr lang="fr-CA" dirty="0" err="1"/>
              <a:t>rapidly</a:t>
            </a:r>
            <a:r>
              <a:rPr lang="fr-CA" dirty="0"/>
              <a:t> </a:t>
            </a:r>
            <a:r>
              <a:rPr lang="fr-CA" dirty="0" err="1"/>
              <a:t>changing</a:t>
            </a:r>
            <a:r>
              <a:rPr lang="fr-CA" dirty="0"/>
              <a:t> </a:t>
            </a:r>
            <a:r>
              <a:rPr lang="fr-CA" dirty="0" err="1"/>
              <a:t>sector</a:t>
            </a:r>
            <a:endParaRPr lang="fr-CA" dirty="0"/>
          </a:p>
        </p:txBody>
      </p:sp>
    </p:spTree>
    <p:extLst>
      <p:ext uri="{BB962C8B-B14F-4D97-AF65-F5344CB8AC3E}">
        <p14:creationId xmlns:p14="http://schemas.microsoft.com/office/powerpoint/2010/main" val="299328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Espace réservé pour une image  29">
            <a:extLst>
              <a:ext uri="{FF2B5EF4-FFF2-40B4-BE49-F238E27FC236}">
                <a16:creationId xmlns:a16="http://schemas.microsoft.com/office/drawing/2014/main" id="{469BF6D7-D2C4-40EB-BE2C-4749BB36EE8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0" y="0"/>
            <a:ext cx="13817600" cy="7772400"/>
          </a:xfrm>
        </p:spPr>
      </p:pic>
      <p:sp>
        <p:nvSpPr>
          <p:cNvPr id="10" name="Espace réservé du contenu 9">
            <a:extLst>
              <a:ext uri="{FF2B5EF4-FFF2-40B4-BE49-F238E27FC236}">
                <a16:creationId xmlns:a16="http://schemas.microsoft.com/office/drawing/2014/main" id="{0ADB9D7E-8A79-4D24-94E6-6FCD20B85AAF}"/>
              </a:ext>
            </a:extLst>
          </p:cNvPr>
          <p:cNvSpPr>
            <a:spLocks noGrp="1"/>
          </p:cNvSpPr>
          <p:nvPr>
            <p:ph type="body" sz="quarter" idx="4294967295"/>
          </p:nvPr>
        </p:nvSpPr>
        <p:spPr>
          <a:xfrm>
            <a:off x="1565275" y="1600200"/>
            <a:ext cx="12252325" cy="5211763"/>
          </a:xfrm>
        </p:spPr>
        <p:txBody>
          <a:bodyPr/>
          <a:lstStyle/>
          <a:p>
            <a:pPr marL="0" indent="0">
              <a:buNone/>
            </a:pPr>
            <a:endParaRPr lang="fr-CA" dirty="0"/>
          </a:p>
          <a:p>
            <a:pPr marL="0" indent="0">
              <a:buNone/>
            </a:pPr>
            <a:endParaRPr lang="fr-CA" dirty="0"/>
          </a:p>
        </p:txBody>
      </p:sp>
      <p:sp>
        <p:nvSpPr>
          <p:cNvPr id="5" name="ZoneTexte 4">
            <a:extLst>
              <a:ext uri="{FF2B5EF4-FFF2-40B4-BE49-F238E27FC236}">
                <a16:creationId xmlns:a16="http://schemas.microsoft.com/office/drawing/2014/main" id="{014C6B77-702C-4D49-9405-8ACE8CD08522}"/>
              </a:ext>
            </a:extLst>
          </p:cNvPr>
          <p:cNvSpPr txBox="1"/>
          <p:nvPr/>
        </p:nvSpPr>
        <p:spPr>
          <a:xfrm>
            <a:off x="2646706" y="1097103"/>
            <a:ext cx="5322836" cy="528286"/>
          </a:xfrm>
          <a:prstGeom prst="rect">
            <a:avLst/>
          </a:prstGeom>
          <a:noFill/>
        </p:spPr>
        <p:txBody>
          <a:bodyPr wrap="square" rtlCol="0">
            <a:spAutoFit/>
          </a:bodyPr>
          <a:lstStyle/>
          <a:p>
            <a:pPr algn="ctr"/>
            <a:r>
              <a:rPr lang="fr-CA" sz="2833" b="1" dirty="0">
                <a:solidFill>
                  <a:schemeClr val="tx1">
                    <a:lumMod val="85000"/>
                    <a:lumOff val="15000"/>
                  </a:schemeClr>
                </a:solidFill>
                <a:latin typeface="Arial" panose="020B0604020202020204" pitchFamily="34" charset="0"/>
                <a:ea typeface="+mj-ea"/>
                <a:cs typeface="Arial" panose="020B0604020202020204" pitchFamily="34" charset="0"/>
              </a:rPr>
              <a:t>OUR EMPLOYEES</a:t>
            </a:r>
            <a:endParaRPr lang="fr-FR" sz="2833" dirty="0">
              <a:solidFill>
                <a:schemeClr val="tx1">
                  <a:lumMod val="85000"/>
                  <a:lumOff val="15000"/>
                </a:schemeClr>
              </a:solidFill>
            </a:endParaRPr>
          </a:p>
        </p:txBody>
      </p:sp>
      <p:sp>
        <p:nvSpPr>
          <p:cNvPr id="18" name="ZoneTexte 17">
            <a:extLst>
              <a:ext uri="{FF2B5EF4-FFF2-40B4-BE49-F238E27FC236}">
                <a16:creationId xmlns:a16="http://schemas.microsoft.com/office/drawing/2014/main" id="{A1E113BD-911A-904D-923E-B887C3CD40E3}"/>
              </a:ext>
            </a:extLst>
          </p:cNvPr>
          <p:cNvSpPr txBox="1"/>
          <p:nvPr/>
        </p:nvSpPr>
        <p:spPr>
          <a:xfrm>
            <a:off x="3031377" y="2605787"/>
            <a:ext cx="718466" cy="475964"/>
          </a:xfrm>
          <a:prstGeom prst="rect">
            <a:avLst/>
          </a:prstGeom>
          <a:noFill/>
        </p:spPr>
        <p:txBody>
          <a:bodyPr wrap="none" rtlCol="0">
            <a:spAutoFit/>
          </a:bodyPr>
          <a:lstStyle/>
          <a:p>
            <a:pPr algn="ctr"/>
            <a:r>
              <a:rPr lang="fr-CA" sz="2493" b="1" dirty="0">
                <a:solidFill>
                  <a:schemeClr val="tx1">
                    <a:lumMod val="85000"/>
                    <a:lumOff val="15000"/>
                  </a:schemeClr>
                </a:solidFill>
                <a:latin typeface="Arial" panose="020B0604020202020204" pitchFamily="34" charset="0"/>
                <a:ea typeface="+mj-ea"/>
                <a:cs typeface="Arial" panose="020B0604020202020204" pitchFamily="34" charset="0"/>
              </a:rPr>
              <a:t>322</a:t>
            </a:r>
            <a:endParaRPr lang="fr-FR" sz="2493" dirty="0">
              <a:solidFill>
                <a:schemeClr val="tx1">
                  <a:lumMod val="85000"/>
                  <a:lumOff val="15000"/>
                </a:schemeClr>
              </a:solidFill>
            </a:endParaRPr>
          </a:p>
        </p:txBody>
      </p:sp>
      <p:sp>
        <p:nvSpPr>
          <p:cNvPr id="19" name="ZoneTexte 18">
            <a:extLst>
              <a:ext uri="{FF2B5EF4-FFF2-40B4-BE49-F238E27FC236}">
                <a16:creationId xmlns:a16="http://schemas.microsoft.com/office/drawing/2014/main" id="{4304F1B1-96EF-3940-B4D2-654AE7D4AA97}"/>
              </a:ext>
            </a:extLst>
          </p:cNvPr>
          <p:cNvSpPr txBox="1"/>
          <p:nvPr/>
        </p:nvSpPr>
        <p:spPr>
          <a:xfrm>
            <a:off x="4348000" y="2605787"/>
            <a:ext cx="718466" cy="475964"/>
          </a:xfrm>
          <a:prstGeom prst="rect">
            <a:avLst/>
          </a:prstGeom>
          <a:noFill/>
        </p:spPr>
        <p:txBody>
          <a:bodyPr wrap="none" rtlCol="0">
            <a:spAutoFit/>
          </a:bodyPr>
          <a:lstStyle/>
          <a:p>
            <a:pPr algn="ctr"/>
            <a:r>
              <a:rPr lang="fr-CA" sz="2493" b="1" dirty="0">
                <a:solidFill>
                  <a:schemeClr val="tx1">
                    <a:lumMod val="85000"/>
                    <a:lumOff val="15000"/>
                  </a:schemeClr>
                </a:solidFill>
                <a:latin typeface="Arial" panose="020B0604020202020204" pitchFamily="34" charset="0"/>
                <a:ea typeface="+mj-ea"/>
                <a:cs typeface="Arial" panose="020B0604020202020204" pitchFamily="34" charset="0"/>
              </a:rPr>
              <a:t>251</a:t>
            </a:r>
            <a:endParaRPr lang="fr-FR" sz="2493" dirty="0">
              <a:solidFill>
                <a:schemeClr val="tx1">
                  <a:lumMod val="85000"/>
                  <a:lumOff val="15000"/>
                </a:schemeClr>
              </a:solidFill>
            </a:endParaRPr>
          </a:p>
        </p:txBody>
      </p:sp>
      <p:sp>
        <p:nvSpPr>
          <p:cNvPr id="20" name="ZoneTexte 19">
            <a:extLst>
              <a:ext uri="{FF2B5EF4-FFF2-40B4-BE49-F238E27FC236}">
                <a16:creationId xmlns:a16="http://schemas.microsoft.com/office/drawing/2014/main" id="{26FD0B46-BAA3-C647-8FCF-1B8994B124DB}"/>
              </a:ext>
            </a:extLst>
          </p:cNvPr>
          <p:cNvSpPr txBox="1"/>
          <p:nvPr/>
        </p:nvSpPr>
        <p:spPr>
          <a:xfrm>
            <a:off x="5686885" y="2605787"/>
            <a:ext cx="540533" cy="475964"/>
          </a:xfrm>
          <a:prstGeom prst="rect">
            <a:avLst/>
          </a:prstGeom>
          <a:noFill/>
        </p:spPr>
        <p:txBody>
          <a:bodyPr wrap="none" rtlCol="0">
            <a:spAutoFit/>
          </a:bodyPr>
          <a:lstStyle/>
          <a:p>
            <a:pPr algn="ctr"/>
            <a:r>
              <a:rPr lang="fr-CA" sz="2493" b="1" dirty="0">
                <a:solidFill>
                  <a:schemeClr val="tx1">
                    <a:lumMod val="85000"/>
                    <a:lumOff val="15000"/>
                  </a:schemeClr>
                </a:solidFill>
                <a:latin typeface="Arial" panose="020B0604020202020204" pitchFamily="34" charset="0"/>
                <a:ea typeface="+mj-ea"/>
                <a:cs typeface="Arial" panose="020B0604020202020204" pitchFamily="34" charset="0"/>
              </a:rPr>
              <a:t>43</a:t>
            </a:r>
            <a:endParaRPr lang="fr-FR" sz="2493" dirty="0">
              <a:solidFill>
                <a:schemeClr val="tx1">
                  <a:lumMod val="85000"/>
                  <a:lumOff val="15000"/>
                </a:schemeClr>
              </a:solidFill>
            </a:endParaRPr>
          </a:p>
        </p:txBody>
      </p:sp>
      <p:cxnSp>
        <p:nvCxnSpPr>
          <p:cNvPr id="21" name="Connecteur droit 20">
            <a:extLst>
              <a:ext uri="{FF2B5EF4-FFF2-40B4-BE49-F238E27FC236}">
                <a16:creationId xmlns:a16="http://schemas.microsoft.com/office/drawing/2014/main" id="{44AB3347-D4AB-194B-8E5C-70957DA0BAA8}"/>
              </a:ext>
            </a:extLst>
          </p:cNvPr>
          <p:cNvCxnSpPr>
            <a:cxnSpLocks/>
          </p:cNvCxnSpPr>
          <p:nvPr/>
        </p:nvCxnSpPr>
        <p:spPr>
          <a:xfrm>
            <a:off x="3051911" y="3203591"/>
            <a:ext cx="463952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6E3BBBAE-42B2-4B40-9BBC-2C13D82D2FEF}"/>
              </a:ext>
            </a:extLst>
          </p:cNvPr>
          <p:cNvSpPr txBox="1"/>
          <p:nvPr/>
        </p:nvSpPr>
        <p:spPr>
          <a:xfrm>
            <a:off x="4817677" y="3366629"/>
            <a:ext cx="1107996" cy="755143"/>
          </a:xfrm>
          <a:prstGeom prst="rect">
            <a:avLst/>
          </a:prstGeom>
          <a:noFill/>
        </p:spPr>
        <p:txBody>
          <a:bodyPr wrap="none" rtlCol="0">
            <a:spAutoFit/>
          </a:bodyPr>
          <a:lstStyle/>
          <a:p>
            <a:pPr algn="ctr"/>
            <a:r>
              <a:rPr lang="fr-CA" sz="4307" b="1" dirty="0">
                <a:solidFill>
                  <a:schemeClr val="tx1">
                    <a:lumMod val="85000"/>
                    <a:lumOff val="15000"/>
                  </a:schemeClr>
                </a:solidFill>
                <a:latin typeface="Arial" panose="020B0604020202020204" pitchFamily="34" charset="0"/>
                <a:ea typeface="+mj-ea"/>
                <a:cs typeface="Arial" panose="020B0604020202020204" pitchFamily="34" charset="0"/>
              </a:rPr>
              <a:t>626</a:t>
            </a:r>
            <a:endParaRPr lang="fr-FR" sz="4307" dirty="0">
              <a:solidFill>
                <a:schemeClr val="tx1">
                  <a:lumMod val="85000"/>
                  <a:lumOff val="15000"/>
                </a:schemeClr>
              </a:solidFill>
            </a:endParaRPr>
          </a:p>
        </p:txBody>
      </p:sp>
      <p:sp>
        <p:nvSpPr>
          <p:cNvPr id="11" name="ZoneTexte 10">
            <a:extLst>
              <a:ext uri="{FF2B5EF4-FFF2-40B4-BE49-F238E27FC236}">
                <a16:creationId xmlns:a16="http://schemas.microsoft.com/office/drawing/2014/main" id="{7029B2C6-B564-777F-3464-750F43973AC4}"/>
              </a:ext>
            </a:extLst>
          </p:cNvPr>
          <p:cNvSpPr txBox="1"/>
          <p:nvPr/>
        </p:nvSpPr>
        <p:spPr>
          <a:xfrm>
            <a:off x="6958841" y="2605787"/>
            <a:ext cx="540533" cy="475964"/>
          </a:xfrm>
          <a:prstGeom prst="rect">
            <a:avLst/>
          </a:prstGeom>
          <a:noFill/>
        </p:spPr>
        <p:txBody>
          <a:bodyPr wrap="none" rtlCol="0">
            <a:spAutoFit/>
          </a:bodyPr>
          <a:lstStyle/>
          <a:p>
            <a:pPr algn="ctr"/>
            <a:r>
              <a:rPr lang="fr-CA" sz="2493" b="1" dirty="0">
                <a:solidFill>
                  <a:schemeClr val="tx1">
                    <a:lumMod val="85000"/>
                    <a:lumOff val="15000"/>
                  </a:schemeClr>
                </a:solidFill>
                <a:latin typeface="Arial" panose="020B0604020202020204" pitchFamily="34" charset="0"/>
                <a:ea typeface="+mj-ea"/>
                <a:cs typeface="Arial" panose="020B0604020202020204" pitchFamily="34" charset="0"/>
              </a:rPr>
              <a:t>10</a:t>
            </a:r>
            <a:endParaRPr lang="fr-FR" sz="2493" dirty="0">
              <a:solidFill>
                <a:schemeClr val="tx1">
                  <a:lumMod val="85000"/>
                  <a:lumOff val="15000"/>
                </a:schemeClr>
              </a:solidFill>
            </a:endParaRPr>
          </a:p>
        </p:txBody>
      </p:sp>
      <p:pic>
        <p:nvPicPr>
          <p:cNvPr id="23" name="Image 22" descr="Une image contenant texte, graphiques vectoriels&#10;&#10;Description générée automatiquement">
            <a:extLst>
              <a:ext uri="{FF2B5EF4-FFF2-40B4-BE49-F238E27FC236}">
                <a16:creationId xmlns:a16="http://schemas.microsoft.com/office/drawing/2014/main" id="{CD952357-80FB-E009-7CE9-293B769AAD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7112" y="1864039"/>
            <a:ext cx="640080" cy="640080"/>
          </a:xfrm>
          <a:prstGeom prst="rect">
            <a:avLst/>
          </a:prstGeom>
        </p:spPr>
      </p:pic>
      <p:pic>
        <p:nvPicPr>
          <p:cNvPr id="24" name="Image 23">
            <a:extLst>
              <a:ext uri="{FF2B5EF4-FFF2-40B4-BE49-F238E27FC236}">
                <a16:creationId xmlns:a16="http://schemas.microsoft.com/office/drawing/2014/main" id="{EA663AB9-2E96-90DE-D7E5-06FEAF726B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65424" y="1869173"/>
            <a:ext cx="640080" cy="640080"/>
          </a:xfrm>
          <a:prstGeom prst="rect">
            <a:avLst/>
          </a:prstGeom>
        </p:spPr>
      </p:pic>
      <p:pic>
        <p:nvPicPr>
          <p:cNvPr id="25" name="Image 24">
            <a:extLst>
              <a:ext uri="{FF2B5EF4-FFF2-40B4-BE49-F238E27FC236}">
                <a16:creationId xmlns:a16="http://schemas.microsoft.com/office/drawing/2014/main" id="{5C0829C7-882E-A54C-43DD-83783F276FD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93736" y="1869173"/>
            <a:ext cx="640080" cy="640080"/>
          </a:xfrm>
          <a:prstGeom prst="rect">
            <a:avLst/>
          </a:prstGeom>
        </p:spPr>
      </p:pic>
      <p:pic>
        <p:nvPicPr>
          <p:cNvPr id="3" name="Picture 2">
            <a:extLst>
              <a:ext uri="{FF2B5EF4-FFF2-40B4-BE49-F238E27FC236}">
                <a16:creationId xmlns:a16="http://schemas.microsoft.com/office/drawing/2014/main" id="{71F6DFBC-90F6-F2AA-1339-FEB8382CE344}"/>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909068" y="1881762"/>
            <a:ext cx="640080" cy="640080"/>
          </a:xfrm>
          <a:prstGeom prst="rect">
            <a:avLst/>
          </a:prstGeom>
        </p:spPr>
      </p:pic>
    </p:spTree>
    <p:extLst>
      <p:ext uri="{BB962C8B-B14F-4D97-AF65-F5344CB8AC3E}">
        <p14:creationId xmlns:p14="http://schemas.microsoft.com/office/powerpoint/2010/main" val="164254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CF2955A8-B17D-4128-A82B-ADD08F3BB646}"/>
              </a:ext>
            </a:extLst>
          </p:cNvPr>
          <p:cNvGrpSpPr/>
          <p:nvPr/>
        </p:nvGrpSpPr>
        <p:grpSpPr>
          <a:xfrm>
            <a:off x="999283" y="1249218"/>
            <a:ext cx="12326287" cy="6087587"/>
            <a:chOff x="999283" y="1249218"/>
            <a:chExt cx="12326287" cy="6087587"/>
          </a:xfrm>
          <a:solidFill>
            <a:srgbClr val="EAEAEA"/>
          </a:solidFill>
        </p:grpSpPr>
        <p:sp>
          <p:nvSpPr>
            <p:cNvPr id="431" name="Freeform 291">
              <a:extLst>
                <a:ext uri="{FF2B5EF4-FFF2-40B4-BE49-F238E27FC236}">
                  <a16:creationId xmlns:a16="http://schemas.microsoft.com/office/drawing/2014/main" id="{A02EDF7B-DD08-43F3-A539-41E6D3D3954E}"/>
                </a:ext>
              </a:extLst>
            </p:cNvPr>
            <p:cNvSpPr>
              <a:spLocks noEditPoints="1"/>
            </p:cNvSpPr>
            <p:nvPr/>
          </p:nvSpPr>
          <p:spPr bwMode="auto">
            <a:xfrm>
              <a:off x="4240959" y="5940834"/>
              <a:ext cx="692590" cy="1370786"/>
            </a:xfrm>
            <a:custGeom>
              <a:avLst/>
              <a:gdLst>
                <a:gd name="T0" fmla="*/ 46 w 163"/>
                <a:gd name="T1" fmla="*/ 305 h 322"/>
                <a:gd name="T2" fmla="*/ 43 w 163"/>
                <a:gd name="T3" fmla="*/ 298 h 322"/>
                <a:gd name="T4" fmla="*/ 40 w 163"/>
                <a:gd name="T5" fmla="*/ 320 h 322"/>
                <a:gd name="T6" fmla="*/ 57 w 163"/>
                <a:gd name="T7" fmla="*/ 321 h 322"/>
                <a:gd name="T8" fmla="*/ 62 w 163"/>
                <a:gd name="T9" fmla="*/ 315 h 322"/>
                <a:gd name="T10" fmla="*/ 156 w 163"/>
                <a:gd name="T11" fmla="*/ 34 h 322"/>
                <a:gd name="T12" fmla="*/ 152 w 163"/>
                <a:gd name="T13" fmla="*/ 46 h 322"/>
                <a:gd name="T14" fmla="*/ 138 w 163"/>
                <a:gd name="T15" fmla="*/ 51 h 322"/>
                <a:gd name="T16" fmla="*/ 123 w 163"/>
                <a:gd name="T17" fmla="*/ 48 h 322"/>
                <a:gd name="T18" fmla="*/ 132 w 163"/>
                <a:gd name="T19" fmla="*/ 32 h 322"/>
                <a:gd name="T20" fmla="*/ 108 w 163"/>
                <a:gd name="T21" fmla="*/ 20 h 322"/>
                <a:gd name="T22" fmla="*/ 88 w 163"/>
                <a:gd name="T23" fmla="*/ 3 h 322"/>
                <a:gd name="T24" fmla="*/ 75 w 163"/>
                <a:gd name="T25" fmla="*/ 8 h 322"/>
                <a:gd name="T26" fmla="*/ 59 w 163"/>
                <a:gd name="T27" fmla="*/ 4 h 322"/>
                <a:gd name="T28" fmla="*/ 51 w 163"/>
                <a:gd name="T29" fmla="*/ 19 h 322"/>
                <a:gd name="T30" fmla="*/ 42 w 163"/>
                <a:gd name="T31" fmla="*/ 32 h 322"/>
                <a:gd name="T32" fmla="*/ 43 w 163"/>
                <a:gd name="T33" fmla="*/ 46 h 322"/>
                <a:gd name="T34" fmla="*/ 35 w 163"/>
                <a:gd name="T35" fmla="*/ 56 h 322"/>
                <a:gd name="T36" fmla="*/ 30 w 163"/>
                <a:gd name="T37" fmla="*/ 68 h 322"/>
                <a:gd name="T38" fmla="*/ 26 w 163"/>
                <a:gd name="T39" fmla="*/ 82 h 322"/>
                <a:gd name="T40" fmla="*/ 29 w 163"/>
                <a:gd name="T41" fmla="*/ 99 h 322"/>
                <a:gd name="T42" fmla="*/ 29 w 163"/>
                <a:gd name="T43" fmla="*/ 113 h 322"/>
                <a:gd name="T44" fmla="*/ 26 w 163"/>
                <a:gd name="T45" fmla="*/ 129 h 322"/>
                <a:gd name="T46" fmla="*/ 20 w 163"/>
                <a:gd name="T47" fmla="*/ 147 h 322"/>
                <a:gd name="T48" fmla="*/ 18 w 163"/>
                <a:gd name="T49" fmla="*/ 155 h 322"/>
                <a:gd name="T50" fmla="*/ 15 w 163"/>
                <a:gd name="T51" fmla="*/ 166 h 322"/>
                <a:gd name="T52" fmla="*/ 15 w 163"/>
                <a:gd name="T53" fmla="*/ 177 h 322"/>
                <a:gd name="T54" fmla="*/ 13 w 163"/>
                <a:gd name="T55" fmla="*/ 194 h 322"/>
                <a:gd name="T56" fmla="*/ 15 w 163"/>
                <a:gd name="T57" fmla="*/ 204 h 322"/>
                <a:gd name="T58" fmla="*/ 19 w 163"/>
                <a:gd name="T59" fmla="*/ 212 h 322"/>
                <a:gd name="T60" fmla="*/ 17 w 163"/>
                <a:gd name="T61" fmla="*/ 219 h 322"/>
                <a:gd name="T62" fmla="*/ 15 w 163"/>
                <a:gd name="T63" fmla="*/ 231 h 322"/>
                <a:gd name="T64" fmla="*/ 9 w 163"/>
                <a:gd name="T65" fmla="*/ 242 h 322"/>
                <a:gd name="T66" fmla="*/ 6 w 163"/>
                <a:gd name="T67" fmla="*/ 254 h 322"/>
                <a:gd name="T68" fmla="*/ 2 w 163"/>
                <a:gd name="T69" fmla="*/ 267 h 322"/>
                <a:gd name="T70" fmla="*/ 11 w 163"/>
                <a:gd name="T71" fmla="*/ 274 h 322"/>
                <a:gd name="T72" fmla="*/ 15 w 163"/>
                <a:gd name="T73" fmla="*/ 287 h 322"/>
                <a:gd name="T74" fmla="*/ 34 w 163"/>
                <a:gd name="T75" fmla="*/ 289 h 322"/>
                <a:gd name="T76" fmla="*/ 37 w 163"/>
                <a:gd name="T77" fmla="*/ 283 h 322"/>
                <a:gd name="T78" fmla="*/ 38 w 163"/>
                <a:gd name="T79" fmla="*/ 269 h 322"/>
                <a:gd name="T80" fmla="*/ 47 w 163"/>
                <a:gd name="T81" fmla="*/ 260 h 322"/>
                <a:gd name="T82" fmla="*/ 62 w 163"/>
                <a:gd name="T83" fmla="*/ 243 h 322"/>
                <a:gd name="T84" fmla="*/ 56 w 163"/>
                <a:gd name="T85" fmla="*/ 233 h 322"/>
                <a:gd name="T86" fmla="*/ 64 w 163"/>
                <a:gd name="T87" fmla="*/ 214 h 322"/>
                <a:gd name="T88" fmla="*/ 68 w 163"/>
                <a:gd name="T89" fmla="*/ 204 h 322"/>
                <a:gd name="T90" fmla="*/ 73 w 163"/>
                <a:gd name="T91" fmla="*/ 193 h 322"/>
                <a:gd name="T92" fmla="*/ 78 w 163"/>
                <a:gd name="T93" fmla="*/ 192 h 322"/>
                <a:gd name="T94" fmla="*/ 75 w 163"/>
                <a:gd name="T95" fmla="*/ 188 h 322"/>
                <a:gd name="T96" fmla="*/ 70 w 163"/>
                <a:gd name="T97" fmla="*/ 179 h 322"/>
                <a:gd name="T98" fmla="*/ 82 w 163"/>
                <a:gd name="T99" fmla="*/ 175 h 322"/>
                <a:gd name="T100" fmla="*/ 92 w 163"/>
                <a:gd name="T101" fmla="*/ 163 h 322"/>
                <a:gd name="T102" fmla="*/ 95 w 163"/>
                <a:gd name="T103" fmla="*/ 154 h 322"/>
                <a:gd name="T104" fmla="*/ 131 w 163"/>
                <a:gd name="T105" fmla="*/ 145 h 322"/>
                <a:gd name="T106" fmla="*/ 135 w 163"/>
                <a:gd name="T107" fmla="*/ 129 h 322"/>
                <a:gd name="T108" fmla="*/ 129 w 163"/>
                <a:gd name="T109" fmla="*/ 118 h 322"/>
                <a:gd name="T110" fmla="*/ 126 w 163"/>
                <a:gd name="T111" fmla="*/ 112 h 322"/>
                <a:gd name="T112" fmla="*/ 124 w 163"/>
                <a:gd name="T113" fmla="*/ 103 h 322"/>
                <a:gd name="T114" fmla="*/ 129 w 163"/>
                <a:gd name="T115" fmla="*/ 79 h 322"/>
                <a:gd name="T116" fmla="*/ 153 w 163"/>
                <a:gd name="T117" fmla="*/ 52 h 322"/>
                <a:gd name="T118" fmla="*/ 161 w 163"/>
                <a:gd name="T119" fmla="*/ 3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22">
                  <a:moveTo>
                    <a:pt x="62" y="315"/>
                  </a:moveTo>
                  <a:cubicBezTo>
                    <a:pt x="58" y="315"/>
                    <a:pt x="49" y="307"/>
                    <a:pt x="46" y="305"/>
                  </a:cubicBezTo>
                  <a:cubicBezTo>
                    <a:pt x="44" y="303"/>
                    <a:pt x="46" y="301"/>
                    <a:pt x="42" y="301"/>
                  </a:cubicBezTo>
                  <a:cubicBezTo>
                    <a:pt x="39" y="302"/>
                    <a:pt x="41" y="299"/>
                    <a:pt x="43" y="298"/>
                  </a:cubicBezTo>
                  <a:cubicBezTo>
                    <a:pt x="45" y="297"/>
                    <a:pt x="42" y="294"/>
                    <a:pt x="40" y="293"/>
                  </a:cubicBezTo>
                  <a:cubicBezTo>
                    <a:pt x="40" y="298"/>
                    <a:pt x="39" y="320"/>
                    <a:pt x="40" y="320"/>
                  </a:cubicBezTo>
                  <a:cubicBezTo>
                    <a:pt x="42" y="320"/>
                    <a:pt x="51" y="319"/>
                    <a:pt x="54" y="321"/>
                  </a:cubicBezTo>
                  <a:cubicBezTo>
                    <a:pt x="55" y="321"/>
                    <a:pt x="56" y="322"/>
                    <a:pt x="57" y="321"/>
                  </a:cubicBezTo>
                  <a:cubicBezTo>
                    <a:pt x="59" y="319"/>
                    <a:pt x="65" y="320"/>
                    <a:pt x="67" y="318"/>
                  </a:cubicBezTo>
                  <a:cubicBezTo>
                    <a:pt x="70" y="316"/>
                    <a:pt x="67" y="316"/>
                    <a:pt x="62" y="315"/>
                  </a:cubicBezTo>
                  <a:close/>
                  <a:moveTo>
                    <a:pt x="161" y="34"/>
                  </a:moveTo>
                  <a:cubicBezTo>
                    <a:pt x="160" y="33"/>
                    <a:pt x="158" y="33"/>
                    <a:pt x="156" y="34"/>
                  </a:cubicBezTo>
                  <a:cubicBezTo>
                    <a:pt x="156" y="34"/>
                    <a:pt x="156" y="34"/>
                    <a:pt x="156" y="34"/>
                  </a:cubicBezTo>
                  <a:cubicBezTo>
                    <a:pt x="156" y="38"/>
                    <a:pt x="154" y="46"/>
                    <a:pt x="152" y="46"/>
                  </a:cubicBezTo>
                  <a:cubicBezTo>
                    <a:pt x="149" y="46"/>
                    <a:pt x="147" y="50"/>
                    <a:pt x="145" y="49"/>
                  </a:cubicBezTo>
                  <a:cubicBezTo>
                    <a:pt x="143" y="49"/>
                    <a:pt x="141" y="52"/>
                    <a:pt x="138" y="51"/>
                  </a:cubicBezTo>
                  <a:cubicBezTo>
                    <a:pt x="136" y="49"/>
                    <a:pt x="132" y="51"/>
                    <a:pt x="131" y="50"/>
                  </a:cubicBezTo>
                  <a:cubicBezTo>
                    <a:pt x="129" y="49"/>
                    <a:pt x="123" y="50"/>
                    <a:pt x="123" y="48"/>
                  </a:cubicBezTo>
                  <a:cubicBezTo>
                    <a:pt x="123" y="47"/>
                    <a:pt x="126" y="47"/>
                    <a:pt x="126" y="43"/>
                  </a:cubicBezTo>
                  <a:cubicBezTo>
                    <a:pt x="126" y="39"/>
                    <a:pt x="133" y="34"/>
                    <a:pt x="132" y="32"/>
                  </a:cubicBezTo>
                  <a:cubicBezTo>
                    <a:pt x="131" y="30"/>
                    <a:pt x="119" y="27"/>
                    <a:pt x="117" y="25"/>
                  </a:cubicBezTo>
                  <a:cubicBezTo>
                    <a:pt x="115" y="22"/>
                    <a:pt x="113" y="21"/>
                    <a:pt x="108" y="20"/>
                  </a:cubicBezTo>
                  <a:cubicBezTo>
                    <a:pt x="103" y="20"/>
                    <a:pt x="103" y="17"/>
                    <a:pt x="99" y="15"/>
                  </a:cubicBezTo>
                  <a:cubicBezTo>
                    <a:pt x="96" y="12"/>
                    <a:pt x="90" y="6"/>
                    <a:pt x="88" y="3"/>
                  </a:cubicBezTo>
                  <a:cubicBezTo>
                    <a:pt x="85" y="3"/>
                    <a:pt x="81" y="2"/>
                    <a:pt x="80" y="3"/>
                  </a:cubicBezTo>
                  <a:cubicBezTo>
                    <a:pt x="79" y="5"/>
                    <a:pt x="77" y="11"/>
                    <a:pt x="75" y="8"/>
                  </a:cubicBezTo>
                  <a:cubicBezTo>
                    <a:pt x="74" y="5"/>
                    <a:pt x="70" y="5"/>
                    <a:pt x="66" y="4"/>
                  </a:cubicBezTo>
                  <a:cubicBezTo>
                    <a:pt x="62" y="4"/>
                    <a:pt x="63" y="0"/>
                    <a:pt x="59" y="4"/>
                  </a:cubicBezTo>
                  <a:cubicBezTo>
                    <a:pt x="57" y="6"/>
                    <a:pt x="55" y="8"/>
                    <a:pt x="53" y="9"/>
                  </a:cubicBezTo>
                  <a:cubicBezTo>
                    <a:pt x="53" y="13"/>
                    <a:pt x="52" y="17"/>
                    <a:pt x="51" y="19"/>
                  </a:cubicBezTo>
                  <a:cubicBezTo>
                    <a:pt x="50" y="20"/>
                    <a:pt x="42" y="24"/>
                    <a:pt x="42" y="26"/>
                  </a:cubicBezTo>
                  <a:cubicBezTo>
                    <a:pt x="42" y="28"/>
                    <a:pt x="43" y="30"/>
                    <a:pt x="42" y="32"/>
                  </a:cubicBezTo>
                  <a:cubicBezTo>
                    <a:pt x="40" y="33"/>
                    <a:pt x="45" y="39"/>
                    <a:pt x="42" y="40"/>
                  </a:cubicBezTo>
                  <a:cubicBezTo>
                    <a:pt x="40" y="42"/>
                    <a:pt x="44" y="44"/>
                    <a:pt x="43" y="46"/>
                  </a:cubicBezTo>
                  <a:cubicBezTo>
                    <a:pt x="41" y="47"/>
                    <a:pt x="38" y="48"/>
                    <a:pt x="38" y="50"/>
                  </a:cubicBezTo>
                  <a:cubicBezTo>
                    <a:pt x="38" y="51"/>
                    <a:pt x="38" y="55"/>
                    <a:pt x="35" y="56"/>
                  </a:cubicBezTo>
                  <a:cubicBezTo>
                    <a:pt x="33" y="57"/>
                    <a:pt x="32" y="61"/>
                    <a:pt x="32" y="64"/>
                  </a:cubicBezTo>
                  <a:cubicBezTo>
                    <a:pt x="32" y="66"/>
                    <a:pt x="28" y="64"/>
                    <a:pt x="30" y="68"/>
                  </a:cubicBezTo>
                  <a:cubicBezTo>
                    <a:pt x="31" y="71"/>
                    <a:pt x="32" y="75"/>
                    <a:pt x="30" y="76"/>
                  </a:cubicBezTo>
                  <a:cubicBezTo>
                    <a:pt x="27" y="77"/>
                    <a:pt x="28" y="82"/>
                    <a:pt x="26" y="82"/>
                  </a:cubicBezTo>
                  <a:cubicBezTo>
                    <a:pt x="25" y="82"/>
                    <a:pt x="24" y="88"/>
                    <a:pt x="26" y="91"/>
                  </a:cubicBezTo>
                  <a:cubicBezTo>
                    <a:pt x="28" y="94"/>
                    <a:pt x="29" y="96"/>
                    <a:pt x="29" y="99"/>
                  </a:cubicBezTo>
                  <a:cubicBezTo>
                    <a:pt x="29" y="102"/>
                    <a:pt x="32" y="103"/>
                    <a:pt x="31" y="106"/>
                  </a:cubicBezTo>
                  <a:cubicBezTo>
                    <a:pt x="30" y="109"/>
                    <a:pt x="30" y="112"/>
                    <a:pt x="29" y="113"/>
                  </a:cubicBezTo>
                  <a:cubicBezTo>
                    <a:pt x="27" y="114"/>
                    <a:pt x="28" y="118"/>
                    <a:pt x="26" y="119"/>
                  </a:cubicBezTo>
                  <a:cubicBezTo>
                    <a:pt x="24" y="120"/>
                    <a:pt x="28" y="127"/>
                    <a:pt x="26" y="129"/>
                  </a:cubicBezTo>
                  <a:cubicBezTo>
                    <a:pt x="25" y="130"/>
                    <a:pt x="20" y="131"/>
                    <a:pt x="20" y="137"/>
                  </a:cubicBezTo>
                  <a:cubicBezTo>
                    <a:pt x="20" y="142"/>
                    <a:pt x="21" y="145"/>
                    <a:pt x="20" y="147"/>
                  </a:cubicBezTo>
                  <a:cubicBezTo>
                    <a:pt x="20" y="149"/>
                    <a:pt x="23" y="149"/>
                    <a:pt x="22" y="152"/>
                  </a:cubicBezTo>
                  <a:cubicBezTo>
                    <a:pt x="22" y="155"/>
                    <a:pt x="18" y="153"/>
                    <a:pt x="18" y="155"/>
                  </a:cubicBezTo>
                  <a:cubicBezTo>
                    <a:pt x="18" y="157"/>
                    <a:pt x="19" y="161"/>
                    <a:pt x="17" y="161"/>
                  </a:cubicBezTo>
                  <a:cubicBezTo>
                    <a:pt x="16" y="161"/>
                    <a:pt x="15" y="163"/>
                    <a:pt x="15" y="166"/>
                  </a:cubicBezTo>
                  <a:cubicBezTo>
                    <a:pt x="15" y="170"/>
                    <a:pt x="13" y="170"/>
                    <a:pt x="13" y="172"/>
                  </a:cubicBezTo>
                  <a:cubicBezTo>
                    <a:pt x="13" y="173"/>
                    <a:pt x="15" y="175"/>
                    <a:pt x="15" y="177"/>
                  </a:cubicBezTo>
                  <a:cubicBezTo>
                    <a:pt x="15" y="179"/>
                    <a:pt x="16" y="186"/>
                    <a:pt x="14" y="186"/>
                  </a:cubicBezTo>
                  <a:cubicBezTo>
                    <a:pt x="12" y="186"/>
                    <a:pt x="12" y="193"/>
                    <a:pt x="13" y="194"/>
                  </a:cubicBezTo>
                  <a:cubicBezTo>
                    <a:pt x="14" y="195"/>
                    <a:pt x="14" y="197"/>
                    <a:pt x="14" y="199"/>
                  </a:cubicBezTo>
                  <a:cubicBezTo>
                    <a:pt x="13" y="200"/>
                    <a:pt x="17" y="202"/>
                    <a:pt x="15" y="204"/>
                  </a:cubicBezTo>
                  <a:cubicBezTo>
                    <a:pt x="13" y="206"/>
                    <a:pt x="14" y="209"/>
                    <a:pt x="17" y="208"/>
                  </a:cubicBezTo>
                  <a:cubicBezTo>
                    <a:pt x="20" y="207"/>
                    <a:pt x="21" y="212"/>
                    <a:pt x="19" y="212"/>
                  </a:cubicBezTo>
                  <a:cubicBezTo>
                    <a:pt x="16" y="212"/>
                    <a:pt x="13" y="212"/>
                    <a:pt x="15" y="213"/>
                  </a:cubicBezTo>
                  <a:cubicBezTo>
                    <a:pt x="18" y="215"/>
                    <a:pt x="20" y="217"/>
                    <a:pt x="17" y="219"/>
                  </a:cubicBezTo>
                  <a:cubicBezTo>
                    <a:pt x="13" y="220"/>
                    <a:pt x="16" y="222"/>
                    <a:pt x="15" y="225"/>
                  </a:cubicBezTo>
                  <a:cubicBezTo>
                    <a:pt x="15" y="228"/>
                    <a:pt x="18" y="230"/>
                    <a:pt x="15" y="231"/>
                  </a:cubicBezTo>
                  <a:cubicBezTo>
                    <a:pt x="13" y="232"/>
                    <a:pt x="16" y="236"/>
                    <a:pt x="13" y="237"/>
                  </a:cubicBezTo>
                  <a:cubicBezTo>
                    <a:pt x="9" y="237"/>
                    <a:pt x="12" y="240"/>
                    <a:pt x="9" y="242"/>
                  </a:cubicBezTo>
                  <a:cubicBezTo>
                    <a:pt x="7" y="244"/>
                    <a:pt x="12" y="247"/>
                    <a:pt x="10" y="248"/>
                  </a:cubicBezTo>
                  <a:cubicBezTo>
                    <a:pt x="7" y="250"/>
                    <a:pt x="9" y="254"/>
                    <a:pt x="6" y="254"/>
                  </a:cubicBezTo>
                  <a:cubicBezTo>
                    <a:pt x="4" y="254"/>
                    <a:pt x="2" y="257"/>
                    <a:pt x="2" y="259"/>
                  </a:cubicBezTo>
                  <a:cubicBezTo>
                    <a:pt x="2" y="261"/>
                    <a:pt x="0" y="264"/>
                    <a:pt x="2" y="267"/>
                  </a:cubicBezTo>
                  <a:cubicBezTo>
                    <a:pt x="4" y="269"/>
                    <a:pt x="2" y="271"/>
                    <a:pt x="4" y="272"/>
                  </a:cubicBezTo>
                  <a:cubicBezTo>
                    <a:pt x="5" y="273"/>
                    <a:pt x="12" y="271"/>
                    <a:pt x="11" y="274"/>
                  </a:cubicBezTo>
                  <a:cubicBezTo>
                    <a:pt x="10" y="277"/>
                    <a:pt x="10" y="283"/>
                    <a:pt x="12" y="283"/>
                  </a:cubicBezTo>
                  <a:cubicBezTo>
                    <a:pt x="13" y="283"/>
                    <a:pt x="13" y="287"/>
                    <a:pt x="15" y="287"/>
                  </a:cubicBezTo>
                  <a:cubicBezTo>
                    <a:pt x="17" y="287"/>
                    <a:pt x="26" y="286"/>
                    <a:pt x="30" y="287"/>
                  </a:cubicBezTo>
                  <a:cubicBezTo>
                    <a:pt x="31" y="287"/>
                    <a:pt x="33" y="288"/>
                    <a:pt x="34" y="289"/>
                  </a:cubicBezTo>
                  <a:cubicBezTo>
                    <a:pt x="36" y="288"/>
                    <a:pt x="41" y="291"/>
                    <a:pt x="42" y="290"/>
                  </a:cubicBezTo>
                  <a:cubicBezTo>
                    <a:pt x="43" y="289"/>
                    <a:pt x="37" y="284"/>
                    <a:pt x="37" y="283"/>
                  </a:cubicBezTo>
                  <a:cubicBezTo>
                    <a:pt x="37" y="281"/>
                    <a:pt x="36" y="278"/>
                    <a:pt x="36" y="277"/>
                  </a:cubicBezTo>
                  <a:cubicBezTo>
                    <a:pt x="36" y="275"/>
                    <a:pt x="36" y="271"/>
                    <a:pt x="38" y="269"/>
                  </a:cubicBezTo>
                  <a:cubicBezTo>
                    <a:pt x="41" y="267"/>
                    <a:pt x="41" y="266"/>
                    <a:pt x="42" y="266"/>
                  </a:cubicBezTo>
                  <a:cubicBezTo>
                    <a:pt x="44" y="266"/>
                    <a:pt x="47" y="264"/>
                    <a:pt x="47" y="260"/>
                  </a:cubicBezTo>
                  <a:cubicBezTo>
                    <a:pt x="47" y="256"/>
                    <a:pt x="49" y="254"/>
                    <a:pt x="53" y="251"/>
                  </a:cubicBezTo>
                  <a:cubicBezTo>
                    <a:pt x="57" y="248"/>
                    <a:pt x="63" y="245"/>
                    <a:pt x="62" y="243"/>
                  </a:cubicBezTo>
                  <a:cubicBezTo>
                    <a:pt x="62" y="242"/>
                    <a:pt x="64" y="237"/>
                    <a:pt x="64" y="236"/>
                  </a:cubicBezTo>
                  <a:cubicBezTo>
                    <a:pt x="64" y="234"/>
                    <a:pt x="58" y="234"/>
                    <a:pt x="56" y="233"/>
                  </a:cubicBezTo>
                  <a:cubicBezTo>
                    <a:pt x="54" y="233"/>
                    <a:pt x="47" y="228"/>
                    <a:pt x="50" y="221"/>
                  </a:cubicBezTo>
                  <a:cubicBezTo>
                    <a:pt x="54" y="215"/>
                    <a:pt x="61" y="214"/>
                    <a:pt x="64" y="214"/>
                  </a:cubicBezTo>
                  <a:cubicBezTo>
                    <a:pt x="66" y="213"/>
                    <a:pt x="64" y="210"/>
                    <a:pt x="65" y="209"/>
                  </a:cubicBezTo>
                  <a:cubicBezTo>
                    <a:pt x="67" y="208"/>
                    <a:pt x="68" y="206"/>
                    <a:pt x="68" y="204"/>
                  </a:cubicBezTo>
                  <a:cubicBezTo>
                    <a:pt x="68" y="201"/>
                    <a:pt x="68" y="196"/>
                    <a:pt x="71" y="196"/>
                  </a:cubicBezTo>
                  <a:cubicBezTo>
                    <a:pt x="74" y="195"/>
                    <a:pt x="75" y="193"/>
                    <a:pt x="73" y="193"/>
                  </a:cubicBezTo>
                  <a:cubicBezTo>
                    <a:pt x="71" y="192"/>
                    <a:pt x="70" y="190"/>
                    <a:pt x="73" y="190"/>
                  </a:cubicBezTo>
                  <a:cubicBezTo>
                    <a:pt x="77" y="189"/>
                    <a:pt x="75" y="192"/>
                    <a:pt x="78" y="192"/>
                  </a:cubicBezTo>
                  <a:cubicBezTo>
                    <a:pt x="80" y="192"/>
                    <a:pt x="84" y="188"/>
                    <a:pt x="81" y="186"/>
                  </a:cubicBezTo>
                  <a:cubicBezTo>
                    <a:pt x="78" y="184"/>
                    <a:pt x="77" y="187"/>
                    <a:pt x="75" y="188"/>
                  </a:cubicBezTo>
                  <a:cubicBezTo>
                    <a:pt x="74" y="188"/>
                    <a:pt x="73" y="185"/>
                    <a:pt x="71" y="185"/>
                  </a:cubicBezTo>
                  <a:cubicBezTo>
                    <a:pt x="69" y="185"/>
                    <a:pt x="70" y="181"/>
                    <a:pt x="70" y="179"/>
                  </a:cubicBezTo>
                  <a:cubicBezTo>
                    <a:pt x="69" y="178"/>
                    <a:pt x="68" y="174"/>
                    <a:pt x="69" y="172"/>
                  </a:cubicBezTo>
                  <a:cubicBezTo>
                    <a:pt x="71" y="170"/>
                    <a:pt x="77" y="175"/>
                    <a:pt x="82" y="175"/>
                  </a:cubicBezTo>
                  <a:cubicBezTo>
                    <a:pt x="88" y="176"/>
                    <a:pt x="92" y="173"/>
                    <a:pt x="92" y="171"/>
                  </a:cubicBezTo>
                  <a:cubicBezTo>
                    <a:pt x="92" y="169"/>
                    <a:pt x="89" y="165"/>
                    <a:pt x="92" y="163"/>
                  </a:cubicBezTo>
                  <a:cubicBezTo>
                    <a:pt x="95" y="161"/>
                    <a:pt x="93" y="160"/>
                    <a:pt x="92" y="157"/>
                  </a:cubicBezTo>
                  <a:cubicBezTo>
                    <a:pt x="91" y="154"/>
                    <a:pt x="93" y="153"/>
                    <a:pt x="95" y="154"/>
                  </a:cubicBezTo>
                  <a:cubicBezTo>
                    <a:pt x="96" y="155"/>
                    <a:pt x="107" y="155"/>
                    <a:pt x="115" y="153"/>
                  </a:cubicBezTo>
                  <a:cubicBezTo>
                    <a:pt x="124" y="151"/>
                    <a:pt x="130" y="148"/>
                    <a:pt x="131" y="145"/>
                  </a:cubicBezTo>
                  <a:cubicBezTo>
                    <a:pt x="131" y="143"/>
                    <a:pt x="137" y="137"/>
                    <a:pt x="138" y="135"/>
                  </a:cubicBezTo>
                  <a:cubicBezTo>
                    <a:pt x="139" y="133"/>
                    <a:pt x="138" y="130"/>
                    <a:pt x="135" y="129"/>
                  </a:cubicBezTo>
                  <a:cubicBezTo>
                    <a:pt x="131" y="129"/>
                    <a:pt x="131" y="125"/>
                    <a:pt x="133" y="122"/>
                  </a:cubicBezTo>
                  <a:cubicBezTo>
                    <a:pt x="135" y="120"/>
                    <a:pt x="132" y="118"/>
                    <a:pt x="129" y="118"/>
                  </a:cubicBezTo>
                  <a:cubicBezTo>
                    <a:pt x="125" y="117"/>
                    <a:pt x="120" y="115"/>
                    <a:pt x="123" y="112"/>
                  </a:cubicBezTo>
                  <a:cubicBezTo>
                    <a:pt x="125" y="111"/>
                    <a:pt x="125" y="111"/>
                    <a:pt x="126" y="112"/>
                  </a:cubicBezTo>
                  <a:cubicBezTo>
                    <a:pt x="126" y="110"/>
                    <a:pt x="127" y="109"/>
                    <a:pt x="127" y="108"/>
                  </a:cubicBezTo>
                  <a:cubicBezTo>
                    <a:pt x="126" y="108"/>
                    <a:pt x="124" y="108"/>
                    <a:pt x="124" y="103"/>
                  </a:cubicBezTo>
                  <a:cubicBezTo>
                    <a:pt x="124" y="98"/>
                    <a:pt x="126" y="99"/>
                    <a:pt x="126" y="93"/>
                  </a:cubicBezTo>
                  <a:cubicBezTo>
                    <a:pt x="127" y="86"/>
                    <a:pt x="129" y="83"/>
                    <a:pt x="129" y="79"/>
                  </a:cubicBezTo>
                  <a:cubicBezTo>
                    <a:pt x="129" y="76"/>
                    <a:pt x="135" y="72"/>
                    <a:pt x="139" y="66"/>
                  </a:cubicBezTo>
                  <a:cubicBezTo>
                    <a:pt x="142" y="61"/>
                    <a:pt x="150" y="54"/>
                    <a:pt x="153" y="52"/>
                  </a:cubicBezTo>
                  <a:cubicBezTo>
                    <a:pt x="156" y="50"/>
                    <a:pt x="162" y="48"/>
                    <a:pt x="162" y="46"/>
                  </a:cubicBezTo>
                  <a:cubicBezTo>
                    <a:pt x="163" y="44"/>
                    <a:pt x="162" y="35"/>
                    <a:pt x="161" y="3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32" name="Freeform 292">
              <a:extLst>
                <a:ext uri="{FF2B5EF4-FFF2-40B4-BE49-F238E27FC236}">
                  <a16:creationId xmlns:a16="http://schemas.microsoft.com/office/drawing/2014/main" id="{C6A2611D-F7E2-4FFC-83FE-444588EAD997}"/>
                </a:ext>
              </a:extLst>
            </p:cNvPr>
            <p:cNvSpPr>
              <a:spLocks/>
            </p:cNvSpPr>
            <p:nvPr/>
          </p:nvSpPr>
          <p:spPr bwMode="auto">
            <a:xfrm>
              <a:off x="4169001" y="5787923"/>
              <a:ext cx="302221" cy="1548882"/>
            </a:xfrm>
            <a:custGeom>
              <a:avLst/>
              <a:gdLst>
                <a:gd name="T0" fmla="*/ 28 w 71"/>
                <a:gd name="T1" fmla="*/ 310 h 364"/>
                <a:gd name="T2" fmla="*/ 19 w 71"/>
                <a:gd name="T3" fmla="*/ 295 h 364"/>
                <a:gd name="T4" fmla="*/ 26 w 71"/>
                <a:gd name="T5" fmla="*/ 278 h 364"/>
                <a:gd name="T6" fmla="*/ 32 w 71"/>
                <a:gd name="T7" fmla="*/ 261 h 364"/>
                <a:gd name="T8" fmla="*/ 36 w 71"/>
                <a:gd name="T9" fmla="*/ 248 h 364"/>
                <a:gd name="T10" fmla="*/ 31 w 71"/>
                <a:gd name="T11" fmla="*/ 235 h 364"/>
                <a:gd name="T12" fmla="*/ 32 w 71"/>
                <a:gd name="T13" fmla="*/ 213 h 364"/>
                <a:gd name="T14" fmla="*/ 34 w 71"/>
                <a:gd name="T15" fmla="*/ 197 h 364"/>
                <a:gd name="T16" fmla="*/ 37 w 71"/>
                <a:gd name="T17" fmla="*/ 183 h 364"/>
                <a:gd name="T18" fmla="*/ 43 w 71"/>
                <a:gd name="T19" fmla="*/ 155 h 364"/>
                <a:gd name="T20" fmla="*/ 46 w 71"/>
                <a:gd name="T21" fmla="*/ 135 h 364"/>
                <a:gd name="T22" fmla="*/ 47 w 71"/>
                <a:gd name="T23" fmla="*/ 112 h 364"/>
                <a:gd name="T24" fmla="*/ 52 w 71"/>
                <a:gd name="T25" fmla="*/ 92 h 364"/>
                <a:gd name="T26" fmla="*/ 59 w 71"/>
                <a:gd name="T27" fmla="*/ 76 h 364"/>
                <a:gd name="T28" fmla="*/ 68 w 71"/>
                <a:gd name="T29" fmla="*/ 55 h 364"/>
                <a:gd name="T30" fmla="*/ 63 w 71"/>
                <a:gd name="T31" fmla="*/ 38 h 364"/>
                <a:gd name="T32" fmla="*/ 59 w 71"/>
                <a:gd name="T33" fmla="*/ 18 h 364"/>
                <a:gd name="T34" fmla="*/ 50 w 71"/>
                <a:gd name="T35" fmla="*/ 2 h 364"/>
                <a:gd name="T36" fmla="*/ 45 w 71"/>
                <a:gd name="T37" fmla="*/ 17 h 364"/>
                <a:gd name="T38" fmla="*/ 44 w 71"/>
                <a:gd name="T39" fmla="*/ 54 h 364"/>
                <a:gd name="T40" fmla="*/ 37 w 71"/>
                <a:gd name="T41" fmla="*/ 91 h 364"/>
                <a:gd name="T42" fmla="*/ 33 w 71"/>
                <a:gd name="T43" fmla="*/ 117 h 364"/>
                <a:gd name="T44" fmla="*/ 29 w 71"/>
                <a:gd name="T45" fmla="*/ 150 h 364"/>
                <a:gd name="T46" fmla="*/ 18 w 71"/>
                <a:gd name="T47" fmla="*/ 179 h 364"/>
                <a:gd name="T48" fmla="*/ 17 w 71"/>
                <a:gd name="T49" fmla="*/ 204 h 364"/>
                <a:gd name="T50" fmla="*/ 11 w 71"/>
                <a:gd name="T51" fmla="*/ 228 h 364"/>
                <a:gd name="T52" fmla="*/ 22 w 71"/>
                <a:gd name="T53" fmla="*/ 215 h 364"/>
                <a:gd name="T54" fmla="*/ 24 w 71"/>
                <a:gd name="T55" fmla="*/ 229 h 364"/>
                <a:gd name="T56" fmla="*/ 21 w 71"/>
                <a:gd name="T57" fmla="*/ 244 h 364"/>
                <a:gd name="T58" fmla="*/ 17 w 71"/>
                <a:gd name="T59" fmla="*/ 255 h 364"/>
                <a:gd name="T60" fmla="*/ 16 w 71"/>
                <a:gd name="T61" fmla="*/ 253 h 364"/>
                <a:gd name="T62" fmla="*/ 10 w 71"/>
                <a:gd name="T63" fmla="*/ 255 h 364"/>
                <a:gd name="T64" fmla="*/ 1 w 71"/>
                <a:gd name="T65" fmla="*/ 267 h 364"/>
                <a:gd name="T66" fmla="*/ 11 w 71"/>
                <a:gd name="T67" fmla="*/ 268 h 364"/>
                <a:gd name="T68" fmla="*/ 17 w 71"/>
                <a:gd name="T69" fmla="*/ 278 h 364"/>
                <a:gd name="T70" fmla="*/ 7 w 71"/>
                <a:gd name="T71" fmla="*/ 280 h 364"/>
                <a:gd name="T72" fmla="*/ 8 w 71"/>
                <a:gd name="T73" fmla="*/ 286 h 364"/>
                <a:gd name="T74" fmla="*/ 3 w 71"/>
                <a:gd name="T75" fmla="*/ 294 h 364"/>
                <a:gd name="T76" fmla="*/ 10 w 71"/>
                <a:gd name="T77" fmla="*/ 297 h 364"/>
                <a:gd name="T78" fmla="*/ 11 w 71"/>
                <a:gd name="T79" fmla="*/ 305 h 364"/>
                <a:gd name="T80" fmla="*/ 6 w 71"/>
                <a:gd name="T81" fmla="*/ 315 h 364"/>
                <a:gd name="T82" fmla="*/ 16 w 71"/>
                <a:gd name="T83" fmla="*/ 317 h 364"/>
                <a:gd name="T84" fmla="*/ 20 w 71"/>
                <a:gd name="T85" fmla="*/ 320 h 364"/>
                <a:gd name="T86" fmla="*/ 15 w 71"/>
                <a:gd name="T87" fmla="*/ 330 h 364"/>
                <a:gd name="T88" fmla="*/ 28 w 71"/>
                <a:gd name="T89" fmla="*/ 330 h 364"/>
                <a:gd name="T90" fmla="*/ 19 w 71"/>
                <a:gd name="T91" fmla="*/ 337 h 364"/>
                <a:gd name="T92" fmla="*/ 30 w 71"/>
                <a:gd name="T93" fmla="*/ 335 h 364"/>
                <a:gd name="T94" fmla="*/ 18 w 71"/>
                <a:gd name="T95" fmla="*/ 344 h 364"/>
                <a:gd name="T96" fmla="*/ 28 w 71"/>
                <a:gd name="T97" fmla="*/ 345 h 364"/>
                <a:gd name="T98" fmla="*/ 45 w 71"/>
                <a:gd name="T99" fmla="*/ 329 h 364"/>
                <a:gd name="T100" fmla="*/ 50 w 71"/>
                <a:gd name="T101" fmla="*/ 338 h 364"/>
                <a:gd name="T102" fmla="*/ 43 w 71"/>
                <a:gd name="T103" fmla="*/ 341 h 364"/>
                <a:gd name="T104" fmla="*/ 35 w 71"/>
                <a:gd name="T105" fmla="*/ 347 h 364"/>
                <a:gd name="T106" fmla="*/ 41 w 71"/>
                <a:gd name="T107" fmla="*/ 359 h 364"/>
                <a:gd name="T108" fmla="*/ 52 w 71"/>
                <a:gd name="T109" fmla="*/ 357 h 364"/>
                <a:gd name="T110" fmla="*/ 64 w 71"/>
                <a:gd name="T111" fmla="*/ 358 h 364"/>
                <a:gd name="T112" fmla="*/ 57 w 71"/>
                <a:gd name="T113" fmla="*/ 356 h 364"/>
                <a:gd name="T114" fmla="*/ 50 w 71"/>
                <a:gd name="T115" fmla="*/ 326 h 364"/>
                <a:gd name="T116" fmla="*/ 32 w 71"/>
                <a:gd name="T117" fmla="*/ 32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 h="364">
                  <a:moveTo>
                    <a:pt x="32" y="323"/>
                  </a:moveTo>
                  <a:cubicBezTo>
                    <a:pt x="30" y="323"/>
                    <a:pt x="30" y="319"/>
                    <a:pt x="29" y="319"/>
                  </a:cubicBezTo>
                  <a:cubicBezTo>
                    <a:pt x="27" y="319"/>
                    <a:pt x="27" y="313"/>
                    <a:pt x="28" y="310"/>
                  </a:cubicBezTo>
                  <a:cubicBezTo>
                    <a:pt x="29" y="307"/>
                    <a:pt x="22" y="309"/>
                    <a:pt x="21" y="308"/>
                  </a:cubicBezTo>
                  <a:cubicBezTo>
                    <a:pt x="19" y="307"/>
                    <a:pt x="21" y="305"/>
                    <a:pt x="19" y="303"/>
                  </a:cubicBezTo>
                  <a:cubicBezTo>
                    <a:pt x="17" y="300"/>
                    <a:pt x="19" y="297"/>
                    <a:pt x="19" y="295"/>
                  </a:cubicBezTo>
                  <a:cubicBezTo>
                    <a:pt x="19" y="293"/>
                    <a:pt x="21" y="290"/>
                    <a:pt x="23" y="290"/>
                  </a:cubicBezTo>
                  <a:cubicBezTo>
                    <a:pt x="26" y="290"/>
                    <a:pt x="24" y="286"/>
                    <a:pt x="27" y="284"/>
                  </a:cubicBezTo>
                  <a:cubicBezTo>
                    <a:pt x="29" y="283"/>
                    <a:pt x="24" y="280"/>
                    <a:pt x="26" y="278"/>
                  </a:cubicBezTo>
                  <a:cubicBezTo>
                    <a:pt x="29" y="276"/>
                    <a:pt x="26" y="273"/>
                    <a:pt x="30" y="273"/>
                  </a:cubicBezTo>
                  <a:cubicBezTo>
                    <a:pt x="33" y="272"/>
                    <a:pt x="30" y="268"/>
                    <a:pt x="32" y="267"/>
                  </a:cubicBezTo>
                  <a:cubicBezTo>
                    <a:pt x="35" y="266"/>
                    <a:pt x="32" y="264"/>
                    <a:pt x="32" y="261"/>
                  </a:cubicBezTo>
                  <a:cubicBezTo>
                    <a:pt x="33" y="258"/>
                    <a:pt x="30" y="256"/>
                    <a:pt x="34" y="255"/>
                  </a:cubicBezTo>
                  <a:cubicBezTo>
                    <a:pt x="37" y="253"/>
                    <a:pt x="35" y="251"/>
                    <a:pt x="32" y="249"/>
                  </a:cubicBezTo>
                  <a:cubicBezTo>
                    <a:pt x="30" y="248"/>
                    <a:pt x="33" y="248"/>
                    <a:pt x="36" y="248"/>
                  </a:cubicBezTo>
                  <a:cubicBezTo>
                    <a:pt x="38" y="248"/>
                    <a:pt x="37" y="243"/>
                    <a:pt x="34" y="244"/>
                  </a:cubicBezTo>
                  <a:cubicBezTo>
                    <a:pt x="31" y="245"/>
                    <a:pt x="30" y="242"/>
                    <a:pt x="32" y="240"/>
                  </a:cubicBezTo>
                  <a:cubicBezTo>
                    <a:pt x="34" y="238"/>
                    <a:pt x="30" y="236"/>
                    <a:pt x="31" y="235"/>
                  </a:cubicBezTo>
                  <a:cubicBezTo>
                    <a:pt x="31" y="233"/>
                    <a:pt x="31" y="231"/>
                    <a:pt x="30" y="230"/>
                  </a:cubicBezTo>
                  <a:cubicBezTo>
                    <a:pt x="29" y="229"/>
                    <a:pt x="29" y="222"/>
                    <a:pt x="31" y="222"/>
                  </a:cubicBezTo>
                  <a:cubicBezTo>
                    <a:pt x="33" y="222"/>
                    <a:pt x="32" y="215"/>
                    <a:pt x="32" y="213"/>
                  </a:cubicBezTo>
                  <a:cubicBezTo>
                    <a:pt x="32" y="211"/>
                    <a:pt x="30" y="209"/>
                    <a:pt x="30" y="208"/>
                  </a:cubicBezTo>
                  <a:cubicBezTo>
                    <a:pt x="30" y="206"/>
                    <a:pt x="32" y="206"/>
                    <a:pt x="32" y="202"/>
                  </a:cubicBezTo>
                  <a:cubicBezTo>
                    <a:pt x="32" y="199"/>
                    <a:pt x="33" y="197"/>
                    <a:pt x="34" y="197"/>
                  </a:cubicBezTo>
                  <a:cubicBezTo>
                    <a:pt x="36" y="197"/>
                    <a:pt x="35" y="193"/>
                    <a:pt x="35" y="191"/>
                  </a:cubicBezTo>
                  <a:cubicBezTo>
                    <a:pt x="35" y="189"/>
                    <a:pt x="39" y="191"/>
                    <a:pt x="39" y="188"/>
                  </a:cubicBezTo>
                  <a:cubicBezTo>
                    <a:pt x="40" y="185"/>
                    <a:pt x="37" y="185"/>
                    <a:pt x="37" y="183"/>
                  </a:cubicBezTo>
                  <a:cubicBezTo>
                    <a:pt x="38" y="181"/>
                    <a:pt x="37" y="178"/>
                    <a:pt x="37" y="173"/>
                  </a:cubicBezTo>
                  <a:cubicBezTo>
                    <a:pt x="37" y="167"/>
                    <a:pt x="42" y="166"/>
                    <a:pt x="43" y="165"/>
                  </a:cubicBezTo>
                  <a:cubicBezTo>
                    <a:pt x="45" y="163"/>
                    <a:pt x="41" y="156"/>
                    <a:pt x="43" y="155"/>
                  </a:cubicBezTo>
                  <a:cubicBezTo>
                    <a:pt x="45" y="154"/>
                    <a:pt x="44" y="150"/>
                    <a:pt x="46" y="149"/>
                  </a:cubicBezTo>
                  <a:cubicBezTo>
                    <a:pt x="47" y="148"/>
                    <a:pt x="47" y="145"/>
                    <a:pt x="48" y="142"/>
                  </a:cubicBezTo>
                  <a:cubicBezTo>
                    <a:pt x="49" y="139"/>
                    <a:pt x="46" y="138"/>
                    <a:pt x="46" y="135"/>
                  </a:cubicBezTo>
                  <a:cubicBezTo>
                    <a:pt x="46" y="132"/>
                    <a:pt x="45" y="130"/>
                    <a:pt x="43" y="127"/>
                  </a:cubicBezTo>
                  <a:cubicBezTo>
                    <a:pt x="41" y="124"/>
                    <a:pt x="42" y="118"/>
                    <a:pt x="43" y="118"/>
                  </a:cubicBezTo>
                  <a:cubicBezTo>
                    <a:pt x="45" y="118"/>
                    <a:pt x="44" y="113"/>
                    <a:pt x="47" y="112"/>
                  </a:cubicBezTo>
                  <a:cubicBezTo>
                    <a:pt x="49" y="111"/>
                    <a:pt x="48" y="107"/>
                    <a:pt x="47" y="104"/>
                  </a:cubicBezTo>
                  <a:cubicBezTo>
                    <a:pt x="45" y="100"/>
                    <a:pt x="49" y="102"/>
                    <a:pt x="49" y="100"/>
                  </a:cubicBezTo>
                  <a:cubicBezTo>
                    <a:pt x="49" y="97"/>
                    <a:pt x="50" y="93"/>
                    <a:pt x="52" y="92"/>
                  </a:cubicBezTo>
                  <a:cubicBezTo>
                    <a:pt x="55" y="91"/>
                    <a:pt x="55" y="87"/>
                    <a:pt x="55" y="86"/>
                  </a:cubicBezTo>
                  <a:cubicBezTo>
                    <a:pt x="55" y="84"/>
                    <a:pt x="58" y="83"/>
                    <a:pt x="60" y="82"/>
                  </a:cubicBezTo>
                  <a:cubicBezTo>
                    <a:pt x="61" y="80"/>
                    <a:pt x="57" y="78"/>
                    <a:pt x="59" y="76"/>
                  </a:cubicBezTo>
                  <a:cubicBezTo>
                    <a:pt x="62" y="75"/>
                    <a:pt x="57" y="69"/>
                    <a:pt x="59" y="68"/>
                  </a:cubicBezTo>
                  <a:cubicBezTo>
                    <a:pt x="60" y="66"/>
                    <a:pt x="59" y="64"/>
                    <a:pt x="59" y="62"/>
                  </a:cubicBezTo>
                  <a:cubicBezTo>
                    <a:pt x="59" y="60"/>
                    <a:pt x="67" y="56"/>
                    <a:pt x="68" y="55"/>
                  </a:cubicBezTo>
                  <a:cubicBezTo>
                    <a:pt x="69" y="53"/>
                    <a:pt x="70" y="49"/>
                    <a:pt x="70" y="45"/>
                  </a:cubicBezTo>
                  <a:cubicBezTo>
                    <a:pt x="68" y="47"/>
                    <a:pt x="65" y="48"/>
                    <a:pt x="65" y="47"/>
                  </a:cubicBezTo>
                  <a:cubicBezTo>
                    <a:pt x="64" y="45"/>
                    <a:pt x="65" y="40"/>
                    <a:pt x="63" y="38"/>
                  </a:cubicBezTo>
                  <a:cubicBezTo>
                    <a:pt x="61" y="36"/>
                    <a:pt x="62" y="32"/>
                    <a:pt x="60" y="31"/>
                  </a:cubicBezTo>
                  <a:cubicBezTo>
                    <a:pt x="58" y="30"/>
                    <a:pt x="55" y="25"/>
                    <a:pt x="57" y="24"/>
                  </a:cubicBezTo>
                  <a:cubicBezTo>
                    <a:pt x="59" y="23"/>
                    <a:pt x="57" y="20"/>
                    <a:pt x="59" y="18"/>
                  </a:cubicBezTo>
                  <a:cubicBezTo>
                    <a:pt x="61" y="17"/>
                    <a:pt x="58" y="17"/>
                    <a:pt x="56" y="14"/>
                  </a:cubicBezTo>
                  <a:cubicBezTo>
                    <a:pt x="53" y="11"/>
                    <a:pt x="57" y="7"/>
                    <a:pt x="54" y="5"/>
                  </a:cubicBezTo>
                  <a:cubicBezTo>
                    <a:pt x="51" y="3"/>
                    <a:pt x="51" y="0"/>
                    <a:pt x="50" y="2"/>
                  </a:cubicBezTo>
                  <a:cubicBezTo>
                    <a:pt x="49" y="3"/>
                    <a:pt x="49" y="7"/>
                    <a:pt x="47" y="8"/>
                  </a:cubicBezTo>
                  <a:cubicBezTo>
                    <a:pt x="46" y="8"/>
                    <a:pt x="46" y="9"/>
                    <a:pt x="45" y="9"/>
                  </a:cubicBezTo>
                  <a:cubicBezTo>
                    <a:pt x="45" y="11"/>
                    <a:pt x="44" y="15"/>
                    <a:pt x="45" y="17"/>
                  </a:cubicBezTo>
                  <a:cubicBezTo>
                    <a:pt x="46" y="19"/>
                    <a:pt x="47" y="32"/>
                    <a:pt x="46" y="37"/>
                  </a:cubicBezTo>
                  <a:cubicBezTo>
                    <a:pt x="45" y="42"/>
                    <a:pt x="44" y="46"/>
                    <a:pt x="43" y="49"/>
                  </a:cubicBezTo>
                  <a:cubicBezTo>
                    <a:pt x="41" y="52"/>
                    <a:pt x="45" y="53"/>
                    <a:pt x="44" y="54"/>
                  </a:cubicBezTo>
                  <a:cubicBezTo>
                    <a:pt x="42" y="55"/>
                    <a:pt x="43" y="59"/>
                    <a:pt x="43" y="65"/>
                  </a:cubicBezTo>
                  <a:cubicBezTo>
                    <a:pt x="43" y="70"/>
                    <a:pt x="39" y="80"/>
                    <a:pt x="39" y="83"/>
                  </a:cubicBezTo>
                  <a:cubicBezTo>
                    <a:pt x="39" y="86"/>
                    <a:pt x="37" y="88"/>
                    <a:pt x="37" y="91"/>
                  </a:cubicBezTo>
                  <a:cubicBezTo>
                    <a:pt x="37" y="95"/>
                    <a:pt x="35" y="97"/>
                    <a:pt x="33" y="98"/>
                  </a:cubicBezTo>
                  <a:cubicBezTo>
                    <a:pt x="31" y="100"/>
                    <a:pt x="37" y="105"/>
                    <a:pt x="36" y="108"/>
                  </a:cubicBezTo>
                  <a:cubicBezTo>
                    <a:pt x="36" y="111"/>
                    <a:pt x="33" y="112"/>
                    <a:pt x="33" y="117"/>
                  </a:cubicBezTo>
                  <a:cubicBezTo>
                    <a:pt x="35" y="123"/>
                    <a:pt x="33" y="132"/>
                    <a:pt x="33" y="134"/>
                  </a:cubicBezTo>
                  <a:cubicBezTo>
                    <a:pt x="33" y="136"/>
                    <a:pt x="31" y="136"/>
                    <a:pt x="32" y="140"/>
                  </a:cubicBezTo>
                  <a:cubicBezTo>
                    <a:pt x="32" y="144"/>
                    <a:pt x="29" y="145"/>
                    <a:pt x="29" y="150"/>
                  </a:cubicBezTo>
                  <a:cubicBezTo>
                    <a:pt x="28" y="155"/>
                    <a:pt x="24" y="163"/>
                    <a:pt x="23" y="167"/>
                  </a:cubicBezTo>
                  <a:cubicBezTo>
                    <a:pt x="21" y="171"/>
                    <a:pt x="21" y="173"/>
                    <a:pt x="19" y="173"/>
                  </a:cubicBezTo>
                  <a:cubicBezTo>
                    <a:pt x="17" y="173"/>
                    <a:pt x="16" y="176"/>
                    <a:pt x="18" y="179"/>
                  </a:cubicBezTo>
                  <a:cubicBezTo>
                    <a:pt x="19" y="183"/>
                    <a:pt x="17" y="186"/>
                    <a:pt x="19" y="190"/>
                  </a:cubicBezTo>
                  <a:cubicBezTo>
                    <a:pt x="21" y="193"/>
                    <a:pt x="20" y="194"/>
                    <a:pt x="19" y="198"/>
                  </a:cubicBezTo>
                  <a:cubicBezTo>
                    <a:pt x="18" y="201"/>
                    <a:pt x="17" y="201"/>
                    <a:pt x="17" y="204"/>
                  </a:cubicBezTo>
                  <a:cubicBezTo>
                    <a:pt x="17" y="208"/>
                    <a:pt x="14" y="210"/>
                    <a:pt x="16" y="214"/>
                  </a:cubicBezTo>
                  <a:cubicBezTo>
                    <a:pt x="17" y="218"/>
                    <a:pt x="17" y="219"/>
                    <a:pt x="15" y="219"/>
                  </a:cubicBezTo>
                  <a:cubicBezTo>
                    <a:pt x="13" y="219"/>
                    <a:pt x="12" y="222"/>
                    <a:pt x="11" y="228"/>
                  </a:cubicBezTo>
                  <a:cubicBezTo>
                    <a:pt x="11" y="233"/>
                    <a:pt x="11" y="233"/>
                    <a:pt x="15" y="233"/>
                  </a:cubicBezTo>
                  <a:cubicBezTo>
                    <a:pt x="20" y="233"/>
                    <a:pt x="16" y="218"/>
                    <a:pt x="19" y="218"/>
                  </a:cubicBezTo>
                  <a:cubicBezTo>
                    <a:pt x="21" y="218"/>
                    <a:pt x="19" y="216"/>
                    <a:pt x="22" y="215"/>
                  </a:cubicBezTo>
                  <a:cubicBezTo>
                    <a:pt x="25" y="215"/>
                    <a:pt x="22" y="218"/>
                    <a:pt x="24" y="218"/>
                  </a:cubicBezTo>
                  <a:cubicBezTo>
                    <a:pt x="26" y="219"/>
                    <a:pt x="27" y="220"/>
                    <a:pt x="25" y="222"/>
                  </a:cubicBezTo>
                  <a:cubicBezTo>
                    <a:pt x="22" y="224"/>
                    <a:pt x="25" y="227"/>
                    <a:pt x="24" y="229"/>
                  </a:cubicBezTo>
                  <a:cubicBezTo>
                    <a:pt x="23" y="231"/>
                    <a:pt x="21" y="233"/>
                    <a:pt x="22" y="235"/>
                  </a:cubicBezTo>
                  <a:cubicBezTo>
                    <a:pt x="23" y="237"/>
                    <a:pt x="21" y="237"/>
                    <a:pt x="20" y="240"/>
                  </a:cubicBezTo>
                  <a:cubicBezTo>
                    <a:pt x="20" y="243"/>
                    <a:pt x="22" y="244"/>
                    <a:pt x="21" y="244"/>
                  </a:cubicBezTo>
                  <a:cubicBezTo>
                    <a:pt x="20" y="245"/>
                    <a:pt x="22" y="247"/>
                    <a:pt x="21" y="248"/>
                  </a:cubicBezTo>
                  <a:cubicBezTo>
                    <a:pt x="19" y="248"/>
                    <a:pt x="20" y="250"/>
                    <a:pt x="21" y="252"/>
                  </a:cubicBezTo>
                  <a:cubicBezTo>
                    <a:pt x="22" y="255"/>
                    <a:pt x="19" y="253"/>
                    <a:pt x="17" y="255"/>
                  </a:cubicBezTo>
                  <a:cubicBezTo>
                    <a:pt x="15" y="256"/>
                    <a:pt x="19" y="258"/>
                    <a:pt x="18" y="260"/>
                  </a:cubicBezTo>
                  <a:cubicBezTo>
                    <a:pt x="16" y="262"/>
                    <a:pt x="14" y="259"/>
                    <a:pt x="12" y="258"/>
                  </a:cubicBezTo>
                  <a:cubicBezTo>
                    <a:pt x="11" y="257"/>
                    <a:pt x="14" y="255"/>
                    <a:pt x="16" y="253"/>
                  </a:cubicBezTo>
                  <a:cubicBezTo>
                    <a:pt x="18" y="251"/>
                    <a:pt x="14" y="246"/>
                    <a:pt x="12" y="247"/>
                  </a:cubicBezTo>
                  <a:cubicBezTo>
                    <a:pt x="9" y="248"/>
                    <a:pt x="14" y="251"/>
                    <a:pt x="14" y="253"/>
                  </a:cubicBezTo>
                  <a:cubicBezTo>
                    <a:pt x="14" y="256"/>
                    <a:pt x="10" y="253"/>
                    <a:pt x="10" y="255"/>
                  </a:cubicBezTo>
                  <a:cubicBezTo>
                    <a:pt x="10" y="258"/>
                    <a:pt x="7" y="257"/>
                    <a:pt x="5" y="259"/>
                  </a:cubicBezTo>
                  <a:cubicBezTo>
                    <a:pt x="4" y="260"/>
                    <a:pt x="8" y="262"/>
                    <a:pt x="6" y="262"/>
                  </a:cubicBezTo>
                  <a:cubicBezTo>
                    <a:pt x="4" y="263"/>
                    <a:pt x="1" y="265"/>
                    <a:pt x="1" y="267"/>
                  </a:cubicBezTo>
                  <a:cubicBezTo>
                    <a:pt x="1" y="269"/>
                    <a:pt x="3" y="269"/>
                    <a:pt x="3" y="268"/>
                  </a:cubicBezTo>
                  <a:cubicBezTo>
                    <a:pt x="3" y="266"/>
                    <a:pt x="6" y="265"/>
                    <a:pt x="7" y="268"/>
                  </a:cubicBezTo>
                  <a:cubicBezTo>
                    <a:pt x="7" y="270"/>
                    <a:pt x="9" y="268"/>
                    <a:pt x="11" y="268"/>
                  </a:cubicBezTo>
                  <a:cubicBezTo>
                    <a:pt x="14" y="269"/>
                    <a:pt x="13" y="272"/>
                    <a:pt x="12" y="272"/>
                  </a:cubicBezTo>
                  <a:cubicBezTo>
                    <a:pt x="10" y="272"/>
                    <a:pt x="9" y="275"/>
                    <a:pt x="9" y="277"/>
                  </a:cubicBezTo>
                  <a:cubicBezTo>
                    <a:pt x="10" y="280"/>
                    <a:pt x="15" y="277"/>
                    <a:pt x="17" y="278"/>
                  </a:cubicBezTo>
                  <a:cubicBezTo>
                    <a:pt x="19" y="279"/>
                    <a:pt x="18" y="282"/>
                    <a:pt x="17" y="281"/>
                  </a:cubicBezTo>
                  <a:cubicBezTo>
                    <a:pt x="16" y="280"/>
                    <a:pt x="13" y="278"/>
                    <a:pt x="12" y="280"/>
                  </a:cubicBezTo>
                  <a:cubicBezTo>
                    <a:pt x="10" y="282"/>
                    <a:pt x="8" y="281"/>
                    <a:pt x="7" y="280"/>
                  </a:cubicBezTo>
                  <a:cubicBezTo>
                    <a:pt x="5" y="280"/>
                    <a:pt x="0" y="283"/>
                    <a:pt x="2" y="285"/>
                  </a:cubicBezTo>
                  <a:cubicBezTo>
                    <a:pt x="3" y="286"/>
                    <a:pt x="3" y="288"/>
                    <a:pt x="5" y="288"/>
                  </a:cubicBezTo>
                  <a:cubicBezTo>
                    <a:pt x="6" y="288"/>
                    <a:pt x="8" y="287"/>
                    <a:pt x="8" y="286"/>
                  </a:cubicBezTo>
                  <a:cubicBezTo>
                    <a:pt x="9" y="284"/>
                    <a:pt x="12" y="283"/>
                    <a:pt x="12" y="286"/>
                  </a:cubicBezTo>
                  <a:cubicBezTo>
                    <a:pt x="12" y="289"/>
                    <a:pt x="8" y="288"/>
                    <a:pt x="8" y="290"/>
                  </a:cubicBezTo>
                  <a:cubicBezTo>
                    <a:pt x="7" y="291"/>
                    <a:pt x="6" y="293"/>
                    <a:pt x="3" y="294"/>
                  </a:cubicBezTo>
                  <a:cubicBezTo>
                    <a:pt x="1" y="296"/>
                    <a:pt x="3" y="299"/>
                    <a:pt x="5" y="298"/>
                  </a:cubicBezTo>
                  <a:cubicBezTo>
                    <a:pt x="7" y="297"/>
                    <a:pt x="5" y="300"/>
                    <a:pt x="7" y="300"/>
                  </a:cubicBezTo>
                  <a:cubicBezTo>
                    <a:pt x="10" y="301"/>
                    <a:pt x="10" y="299"/>
                    <a:pt x="10" y="297"/>
                  </a:cubicBezTo>
                  <a:cubicBezTo>
                    <a:pt x="9" y="295"/>
                    <a:pt x="11" y="291"/>
                    <a:pt x="13" y="293"/>
                  </a:cubicBezTo>
                  <a:cubicBezTo>
                    <a:pt x="15" y="295"/>
                    <a:pt x="12" y="297"/>
                    <a:pt x="12" y="299"/>
                  </a:cubicBezTo>
                  <a:cubicBezTo>
                    <a:pt x="12" y="301"/>
                    <a:pt x="11" y="303"/>
                    <a:pt x="11" y="305"/>
                  </a:cubicBezTo>
                  <a:cubicBezTo>
                    <a:pt x="11" y="307"/>
                    <a:pt x="8" y="306"/>
                    <a:pt x="9" y="308"/>
                  </a:cubicBezTo>
                  <a:cubicBezTo>
                    <a:pt x="9" y="310"/>
                    <a:pt x="4" y="309"/>
                    <a:pt x="6" y="310"/>
                  </a:cubicBezTo>
                  <a:cubicBezTo>
                    <a:pt x="8" y="312"/>
                    <a:pt x="5" y="314"/>
                    <a:pt x="6" y="315"/>
                  </a:cubicBezTo>
                  <a:cubicBezTo>
                    <a:pt x="7" y="316"/>
                    <a:pt x="8" y="313"/>
                    <a:pt x="10" y="314"/>
                  </a:cubicBezTo>
                  <a:cubicBezTo>
                    <a:pt x="12" y="315"/>
                    <a:pt x="12" y="315"/>
                    <a:pt x="14" y="314"/>
                  </a:cubicBezTo>
                  <a:cubicBezTo>
                    <a:pt x="17" y="313"/>
                    <a:pt x="18" y="316"/>
                    <a:pt x="16" y="317"/>
                  </a:cubicBezTo>
                  <a:cubicBezTo>
                    <a:pt x="13" y="317"/>
                    <a:pt x="11" y="320"/>
                    <a:pt x="12" y="320"/>
                  </a:cubicBezTo>
                  <a:cubicBezTo>
                    <a:pt x="13" y="321"/>
                    <a:pt x="16" y="319"/>
                    <a:pt x="17" y="321"/>
                  </a:cubicBezTo>
                  <a:cubicBezTo>
                    <a:pt x="18" y="323"/>
                    <a:pt x="19" y="323"/>
                    <a:pt x="20" y="320"/>
                  </a:cubicBezTo>
                  <a:cubicBezTo>
                    <a:pt x="20" y="318"/>
                    <a:pt x="24" y="320"/>
                    <a:pt x="25" y="322"/>
                  </a:cubicBezTo>
                  <a:cubicBezTo>
                    <a:pt x="25" y="324"/>
                    <a:pt x="20" y="325"/>
                    <a:pt x="18" y="325"/>
                  </a:cubicBezTo>
                  <a:cubicBezTo>
                    <a:pt x="15" y="324"/>
                    <a:pt x="13" y="327"/>
                    <a:pt x="15" y="330"/>
                  </a:cubicBezTo>
                  <a:cubicBezTo>
                    <a:pt x="17" y="332"/>
                    <a:pt x="19" y="330"/>
                    <a:pt x="21" y="328"/>
                  </a:cubicBezTo>
                  <a:cubicBezTo>
                    <a:pt x="23" y="326"/>
                    <a:pt x="33" y="326"/>
                    <a:pt x="33" y="328"/>
                  </a:cubicBezTo>
                  <a:cubicBezTo>
                    <a:pt x="34" y="330"/>
                    <a:pt x="29" y="329"/>
                    <a:pt x="28" y="330"/>
                  </a:cubicBezTo>
                  <a:cubicBezTo>
                    <a:pt x="28" y="331"/>
                    <a:pt x="24" y="332"/>
                    <a:pt x="23" y="331"/>
                  </a:cubicBezTo>
                  <a:cubicBezTo>
                    <a:pt x="23" y="329"/>
                    <a:pt x="19" y="331"/>
                    <a:pt x="19" y="334"/>
                  </a:cubicBezTo>
                  <a:cubicBezTo>
                    <a:pt x="19" y="336"/>
                    <a:pt x="16" y="336"/>
                    <a:pt x="19" y="337"/>
                  </a:cubicBezTo>
                  <a:cubicBezTo>
                    <a:pt x="22" y="338"/>
                    <a:pt x="21" y="333"/>
                    <a:pt x="26" y="334"/>
                  </a:cubicBezTo>
                  <a:cubicBezTo>
                    <a:pt x="31" y="334"/>
                    <a:pt x="34" y="329"/>
                    <a:pt x="36" y="332"/>
                  </a:cubicBezTo>
                  <a:cubicBezTo>
                    <a:pt x="37" y="335"/>
                    <a:pt x="31" y="337"/>
                    <a:pt x="30" y="335"/>
                  </a:cubicBezTo>
                  <a:cubicBezTo>
                    <a:pt x="28" y="334"/>
                    <a:pt x="25" y="337"/>
                    <a:pt x="25" y="339"/>
                  </a:cubicBezTo>
                  <a:cubicBezTo>
                    <a:pt x="26" y="342"/>
                    <a:pt x="20" y="339"/>
                    <a:pt x="17" y="338"/>
                  </a:cubicBezTo>
                  <a:cubicBezTo>
                    <a:pt x="14" y="338"/>
                    <a:pt x="15" y="341"/>
                    <a:pt x="18" y="344"/>
                  </a:cubicBezTo>
                  <a:cubicBezTo>
                    <a:pt x="20" y="346"/>
                    <a:pt x="22" y="343"/>
                    <a:pt x="25" y="345"/>
                  </a:cubicBezTo>
                  <a:cubicBezTo>
                    <a:pt x="28" y="347"/>
                    <a:pt x="28" y="349"/>
                    <a:pt x="30" y="347"/>
                  </a:cubicBezTo>
                  <a:cubicBezTo>
                    <a:pt x="32" y="345"/>
                    <a:pt x="30" y="346"/>
                    <a:pt x="28" y="345"/>
                  </a:cubicBezTo>
                  <a:cubicBezTo>
                    <a:pt x="27" y="344"/>
                    <a:pt x="28" y="341"/>
                    <a:pt x="32" y="342"/>
                  </a:cubicBezTo>
                  <a:cubicBezTo>
                    <a:pt x="35" y="344"/>
                    <a:pt x="39" y="341"/>
                    <a:pt x="38" y="337"/>
                  </a:cubicBezTo>
                  <a:cubicBezTo>
                    <a:pt x="37" y="332"/>
                    <a:pt x="41" y="330"/>
                    <a:pt x="45" y="329"/>
                  </a:cubicBezTo>
                  <a:cubicBezTo>
                    <a:pt x="49" y="328"/>
                    <a:pt x="47" y="332"/>
                    <a:pt x="44" y="333"/>
                  </a:cubicBezTo>
                  <a:cubicBezTo>
                    <a:pt x="41" y="334"/>
                    <a:pt x="40" y="335"/>
                    <a:pt x="43" y="338"/>
                  </a:cubicBezTo>
                  <a:cubicBezTo>
                    <a:pt x="45" y="340"/>
                    <a:pt x="48" y="336"/>
                    <a:pt x="50" y="338"/>
                  </a:cubicBezTo>
                  <a:cubicBezTo>
                    <a:pt x="52" y="340"/>
                    <a:pt x="46" y="340"/>
                    <a:pt x="46" y="341"/>
                  </a:cubicBezTo>
                  <a:cubicBezTo>
                    <a:pt x="45" y="343"/>
                    <a:pt x="49" y="346"/>
                    <a:pt x="46" y="347"/>
                  </a:cubicBezTo>
                  <a:cubicBezTo>
                    <a:pt x="43" y="349"/>
                    <a:pt x="44" y="341"/>
                    <a:pt x="43" y="341"/>
                  </a:cubicBezTo>
                  <a:cubicBezTo>
                    <a:pt x="41" y="340"/>
                    <a:pt x="39" y="341"/>
                    <a:pt x="41" y="346"/>
                  </a:cubicBezTo>
                  <a:cubicBezTo>
                    <a:pt x="43" y="350"/>
                    <a:pt x="39" y="346"/>
                    <a:pt x="37" y="344"/>
                  </a:cubicBezTo>
                  <a:cubicBezTo>
                    <a:pt x="35" y="342"/>
                    <a:pt x="33" y="345"/>
                    <a:pt x="35" y="347"/>
                  </a:cubicBezTo>
                  <a:cubicBezTo>
                    <a:pt x="37" y="349"/>
                    <a:pt x="31" y="347"/>
                    <a:pt x="31" y="350"/>
                  </a:cubicBezTo>
                  <a:cubicBezTo>
                    <a:pt x="31" y="354"/>
                    <a:pt x="33" y="351"/>
                    <a:pt x="37" y="352"/>
                  </a:cubicBezTo>
                  <a:cubicBezTo>
                    <a:pt x="40" y="352"/>
                    <a:pt x="38" y="357"/>
                    <a:pt x="41" y="359"/>
                  </a:cubicBezTo>
                  <a:cubicBezTo>
                    <a:pt x="43" y="361"/>
                    <a:pt x="41" y="353"/>
                    <a:pt x="44" y="353"/>
                  </a:cubicBezTo>
                  <a:cubicBezTo>
                    <a:pt x="46" y="352"/>
                    <a:pt x="44" y="358"/>
                    <a:pt x="49" y="360"/>
                  </a:cubicBezTo>
                  <a:cubicBezTo>
                    <a:pt x="55" y="362"/>
                    <a:pt x="50" y="359"/>
                    <a:pt x="52" y="357"/>
                  </a:cubicBezTo>
                  <a:cubicBezTo>
                    <a:pt x="55" y="355"/>
                    <a:pt x="58" y="363"/>
                    <a:pt x="61" y="363"/>
                  </a:cubicBezTo>
                  <a:cubicBezTo>
                    <a:pt x="63" y="364"/>
                    <a:pt x="61" y="360"/>
                    <a:pt x="59" y="358"/>
                  </a:cubicBezTo>
                  <a:cubicBezTo>
                    <a:pt x="58" y="356"/>
                    <a:pt x="61" y="357"/>
                    <a:pt x="64" y="358"/>
                  </a:cubicBezTo>
                  <a:cubicBezTo>
                    <a:pt x="67" y="359"/>
                    <a:pt x="69" y="359"/>
                    <a:pt x="69" y="357"/>
                  </a:cubicBezTo>
                  <a:cubicBezTo>
                    <a:pt x="70" y="356"/>
                    <a:pt x="70" y="356"/>
                    <a:pt x="71" y="357"/>
                  </a:cubicBezTo>
                  <a:cubicBezTo>
                    <a:pt x="68" y="355"/>
                    <a:pt x="59" y="356"/>
                    <a:pt x="57" y="356"/>
                  </a:cubicBezTo>
                  <a:cubicBezTo>
                    <a:pt x="56" y="356"/>
                    <a:pt x="57" y="334"/>
                    <a:pt x="57" y="329"/>
                  </a:cubicBezTo>
                  <a:cubicBezTo>
                    <a:pt x="57" y="329"/>
                    <a:pt x="57" y="329"/>
                    <a:pt x="57" y="329"/>
                  </a:cubicBezTo>
                  <a:cubicBezTo>
                    <a:pt x="54" y="329"/>
                    <a:pt x="49" y="330"/>
                    <a:pt x="50" y="326"/>
                  </a:cubicBezTo>
                  <a:cubicBezTo>
                    <a:pt x="50" y="326"/>
                    <a:pt x="51" y="325"/>
                    <a:pt x="51" y="325"/>
                  </a:cubicBezTo>
                  <a:cubicBezTo>
                    <a:pt x="50" y="324"/>
                    <a:pt x="48" y="323"/>
                    <a:pt x="47" y="323"/>
                  </a:cubicBezTo>
                  <a:cubicBezTo>
                    <a:pt x="43" y="322"/>
                    <a:pt x="34" y="323"/>
                    <a:pt x="32" y="32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33" name="Freeform 309">
              <a:extLst>
                <a:ext uri="{FF2B5EF4-FFF2-40B4-BE49-F238E27FC236}">
                  <a16:creationId xmlns:a16="http://schemas.microsoft.com/office/drawing/2014/main" id="{4836C60C-A31B-44F1-BD0F-A8D8C2286027}"/>
                </a:ext>
              </a:extLst>
            </p:cNvPr>
            <p:cNvSpPr>
              <a:spLocks/>
            </p:cNvSpPr>
            <p:nvPr/>
          </p:nvSpPr>
          <p:spPr bwMode="auto">
            <a:xfrm>
              <a:off x="5475032" y="7252256"/>
              <a:ext cx="84550" cy="62963"/>
            </a:xfrm>
            <a:custGeom>
              <a:avLst/>
              <a:gdLst>
                <a:gd name="T0" fmla="*/ 1 w 20"/>
                <a:gd name="T1" fmla="*/ 2 h 15"/>
                <a:gd name="T2" fmla="*/ 8 w 20"/>
                <a:gd name="T3" fmla="*/ 7 h 15"/>
                <a:gd name="T4" fmla="*/ 17 w 20"/>
                <a:gd name="T5" fmla="*/ 10 h 15"/>
                <a:gd name="T6" fmla="*/ 1 w 20"/>
                <a:gd name="T7" fmla="*/ 2 h 15"/>
              </a:gdLst>
              <a:ahLst/>
              <a:cxnLst>
                <a:cxn ang="0">
                  <a:pos x="T0" y="T1"/>
                </a:cxn>
                <a:cxn ang="0">
                  <a:pos x="T2" y="T3"/>
                </a:cxn>
                <a:cxn ang="0">
                  <a:pos x="T4" y="T5"/>
                </a:cxn>
                <a:cxn ang="0">
                  <a:pos x="T6" y="T7"/>
                </a:cxn>
              </a:cxnLst>
              <a:rect l="0" t="0" r="r" b="b"/>
              <a:pathLst>
                <a:path w="20" h="15">
                  <a:moveTo>
                    <a:pt x="1" y="2"/>
                  </a:moveTo>
                  <a:cubicBezTo>
                    <a:pt x="1" y="5"/>
                    <a:pt x="5" y="4"/>
                    <a:pt x="8" y="7"/>
                  </a:cubicBezTo>
                  <a:cubicBezTo>
                    <a:pt x="11" y="9"/>
                    <a:pt x="14" y="15"/>
                    <a:pt x="17" y="10"/>
                  </a:cubicBezTo>
                  <a:cubicBezTo>
                    <a:pt x="20" y="5"/>
                    <a:pt x="0" y="0"/>
                    <a:pt x="1" y="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grpSp>
          <p:nvGrpSpPr>
            <p:cNvPr id="440" name="Groupe 439">
              <a:extLst>
                <a:ext uri="{FF2B5EF4-FFF2-40B4-BE49-F238E27FC236}">
                  <a16:creationId xmlns:a16="http://schemas.microsoft.com/office/drawing/2014/main" id="{90D3D6B7-4184-4F0A-B94B-0DB9BF41A007}"/>
                </a:ext>
              </a:extLst>
            </p:cNvPr>
            <p:cNvGrpSpPr/>
            <p:nvPr/>
          </p:nvGrpSpPr>
          <p:grpSpPr>
            <a:xfrm>
              <a:off x="999283" y="1249218"/>
              <a:ext cx="12326287" cy="5925684"/>
              <a:chOff x="938212" y="1623191"/>
              <a:chExt cx="21755104" cy="10458452"/>
            </a:xfrm>
            <a:grpFill/>
          </p:grpSpPr>
          <p:sp>
            <p:nvSpPr>
              <p:cNvPr id="441" name="Freeform 187">
                <a:extLst>
                  <a:ext uri="{FF2B5EF4-FFF2-40B4-BE49-F238E27FC236}">
                    <a16:creationId xmlns:a16="http://schemas.microsoft.com/office/drawing/2014/main" id="{14AED75D-66CA-4E5E-A80C-06CB26452C84}"/>
                  </a:ext>
                </a:extLst>
              </p:cNvPr>
              <p:cNvSpPr>
                <a:spLocks/>
              </p:cNvSpPr>
              <p:nvPr/>
            </p:nvSpPr>
            <p:spPr bwMode="auto">
              <a:xfrm>
                <a:off x="11863389" y="9617839"/>
                <a:ext cx="765176" cy="774702"/>
              </a:xfrm>
              <a:custGeom>
                <a:avLst/>
                <a:gdLst>
                  <a:gd name="T0" fmla="*/ 38 w 102"/>
                  <a:gd name="T1" fmla="*/ 98 h 103"/>
                  <a:gd name="T2" fmla="*/ 42 w 102"/>
                  <a:gd name="T3" fmla="*/ 96 h 103"/>
                  <a:gd name="T4" fmla="*/ 47 w 102"/>
                  <a:gd name="T5" fmla="*/ 101 h 103"/>
                  <a:gd name="T6" fmla="*/ 57 w 102"/>
                  <a:gd name="T7" fmla="*/ 101 h 103"/>
                  <a:gd name="T8" fmla="*/ 62 w 102"/>
                  <a:gd name="T9" fmla="*/ 96 h 103"/>
                  <a:gd name="T10" fmla="*/ 62 w 102"/>
                  <a:gd name="T11" fmla="*/ 43 h 103"/>
                  <a:gd name="T12" fmla="*/ 70 w 102"/>
                  <a:gd name="T13" fmla="*/ 40 h 103"/>
                  <a:gd name="T14" fmla="*/ 70 w 102"/>
                  <a:gd name="T15" fmla="*/ 12 h 103"/>
                  <a:gd name="T16" fmla="*/ 78 w 102"/>
                  <a:gd name="T17" fmla="*/ 11 h 103"/>
                  <a:gd name="T18" fmla="*/ 87 w 102"/>
                  <a:gd name="T19" fmla="*/ 9 h 103"/>
                  <a:gd name="T20" fmla="*/ 91 w 102"/>
                  <a:gd name="T21" fmla="*/ 12 h 103"/>
                  <a:gd name="T22" fmla="*/ 97 w 102"/>
                  <a:gd name="T23" fmla="*/ 8 h 103"/>
                  <a:gd name="T24" fmla="*/ 102 w 102"/>
                  <a:gd name="T25" fmla="*/ 7 h 103"/>
                  <a:gd name="T26" fmla="*/ 102 w 102"/>
                  <a:gd name="T27" fmla="*/ 5 h 103"/>
                  <a:gd name="T28" fmla="*/ 85 w 102"/>
                  <a:gd name="T29" fmla="*/ 7 h 103"/>
                  <a:gd name="T30" fmla="*/ 72 w 102"/>
                  <a:gd name="T31" fmla="*/ 7 h 103"/>
                  <a:gd name="T32" fmla="*/ 55 w 102"/>
                  <a:gd name="T33" fmla="*/ 7 h 103"/>
                  <a:gd name="T34" fmla="*/ 52 w 102"/>
                  <a:gd name="T35" fmla="*/ 5 h 103"/>
                  <a:gd name="T36" fmla="*/ 24 w 102"/>
                  <a:gd name="T37" fmla="*/ 5 h 103"/>
                  <a:gd name="T38" fmla="*/ 17 w 102"/>
                  <a:gd name="T39" fmla="*/ 3 h 103"/>
                  <a:gd name="T40" fmla="*/ 9 w 102"/>
                  <a:gd name="T41" fmla="*/ 2 h 103"/>
                  <a:gd name="T42" fmla="*/ 6 w 102"/>
                  <a:gd name="T43" fmla="*/ 0 h 103"/>
                  <a:gd name="T44" fmla="*/ 3 w 102"/>
                  <a:gd name="T45" fmla="*/ 3 h 103"/>
                  <a:gd name="T46" fmla="*/ 0 w 102"/>
                  <a:gd name="T47" fmla="*/ 3 h 103"/>
                  <a:gd name="T48" fmla="*/ 5 w 102"/>
                  <a:gd name="T49" fmla="*/ 14 h 103"/>
                  <a:gd name="T50" fmla="*/ 13 w 102"/>
                  <a:gd name="T51" fmla="*/ 30 h 103"/>
                  <a:gd name="T52" fmla="*/ 21 w 102"/>
                  <a:gd name="T53" fmla="*/ 47 h 103"/>
                  <a:gd name="T54" fmla="*/ 21 w 102"/>
                  <a:gd name="T55" fmla="*/ 60 h 103"/>
                  <a:gd name="T56" fmla="*/ 24 w 102"/>
                  <a:gd name="T57" fmla="*/ 73 h 103"/>
                  <a:gd name="T58" fmla="*/ 29 w 102"/>
                  <a:gd name="T59" fmla="*/ 93 h 103"/>
                  <a:gd name="T60" fmla="*/ 34 w 102"/>
                  <a:gd name="T61" fmla="*/ 99 h 103"/>
                  <a:gd name="T62" fmla="*/ 38 w 102"/>
                  <a:gd name="T63" fmla="*/ 9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103">
                    <a:moveTo>
                      <a:pt x="38" y="98"/>
                    </a:moveTo>
                    <a:cubicBezTo>
                      <a:pt x="38" y="96"/>
                      <a:pt x="41" y="93"/>
                      <a:pt x="42" y="96"/>
                    </a:cubicBezTo>
                    <a:cubicBezTo>
                      <a:pt x="44" y="98"/>
                      <a:pt x="43" y="101"/>
                      <a:pt x="47" y="101"/>
                    </a:cubicBezTo>
                    <a:cubicBezTo>
                      <a:pt x="50" y="101"/>
                      <a:pt x="56" y="103"/>
                      <a:pt x="57" y="101"/>
                    </a:cubicBezTo>
                    <a:cubicBezTo>
                      <a:pt x="58" y="100"/>
                      <a:pt x="62" y="99"/>
                      <a:pt x="62" y="96"/>
                    </a:cubicBezTo>
                    <a:cubicBezTo>
                      <a:pt x="62" y="93"/>
                      <a:pt x="62" y="45"/>
                      <a:pt x="62" y="43"/>
                    </a:cubicBezTo>
                    <a:cubicBezTo>
                      <a:pt x="62" y="41"/>
                      <a:pt x="70" y="43"/>
                      <a:pt x="70" y="40"/>
                    </a:cubicBezTo>
                    <a:cubicBezTo>
                      <a:pt x="70" y="37"/>
                      <a:pt x="70" y="12"/>
                      <a:pt x="70" y="12"/>
                    </a:cubicBezTo>
                    <a:cubicBezTo>
                      <a:pt x="70" y="12"/>
                      <a:pt x="76" y="12"/>
                      <a:pt x="78" y="11"/>
                    </a:cubicBezTo>
                    <a:cubicBezTo>
                      <a:pt x="80" y="11"/>
                      <a:pt x="85" y="8"/>
                      <a:pt x="87" y="9"/>
                    </a:cubicBezTo>
                    <a:cubicBezTo>
                      <a:pt x="88" y="10"/>
                      <a:pt x="90" y="13"/>
                      <a:pt x="91" y="12"/>
                    </a:cubicBezTo>
                    <a:cubicBezTo>
                      <a:pt x="92" y="11"/>
                      <a:pt x="94" y="8"/>
                      <a:pt x="97" y="8"/>
                    </a:cubicBezTo>
                    <a:cubicBezTo>
                      <a:pt x="98" y="8"/>
                      <a:pt x="100" y="8"/>
                      <a:pt x="102" y="7"/>
                    </a:cubicBezTo>
                    <a:cubicBezTo>
                      <a:pt x="102" y="6"/>
                      <a:pt x="102" y="6"/>
                      <a:pt x="102" y="5"/>
                    </a:cubicBezTo>
                    <a:cubicBezTo>
                      <a:pt x="102" y="3"/>
                      <a:pt x="87" y="6"/>
                      <a:pt x="85" y="7"/>
                    </a:cubicBezTo>
                    <a:cubicBezTo>
                      <a:pt x="82" y="7"/>
                      <a:pt x="75" y="9"/>
                      <a:pt x="72" y="7"/>
                    </a:cubicBezTo>
                    <a:cubicBezTo>
                      <a:pt x="70" y="6"/>
                      <a:pt x="55" y="7"/>
                      <a:pt x="55" y="7"/>
                    </a:cubicBezTo>
                    <a:cubicBezTo>
                      <a:pt x="52" y="5"/>
                      <a:pt x="52" y="5"/>
                      <a:pt x="52" y="5"/>
                    </a:cubicBezTo>
                    <a:cubicBezTo>
                      <a:pt x="52" y="5"/>
                      <a:pt x="27" y="5"/>
                      <a:pt x="24" y="5"/>
                    </a:cubicBezTo>
                    <a:cubicBezTo>
                      <a:pt x="21" y="5"/>
                      <a:pt x="19" y="4"/>
                      <a:pt x="17" y="3"/>
                    </a:cubicBezTo>
                    <a:cubicBezTo>
                      <a:pt x="14" y="1"/>
                      <a:pt x="12" y="1"/>
                      <a:pt x="9" y="2"/>
                    </a:cubicBezTo>
                    <a:cubicBezTo>
                      <a:pt x="6" y="3"/>
                      <a:pt x="8" y="0"/>
                      <a:pt x="6" y="0"/>
                    </a:cubicBezTo>
                    <a:cubicBezTo>
                      <a:pt x="4" y="0"/>
                      <a:pt x="3" y="3"/>
                      <a:pt x="3" y="3"/>
                    </a:cubicBezTo>
                    <a:cubicBezTo>
                      <a:pt x="0" y="3"/>
                      <a:pt x="0" y="3"/>
                      <a:pt x="0" y="3"/>
                    </a:cubicBezTo>
                    <a:cubicBezTo>
                      <a:pt x="0" y="6"/>
                      <a:pt x="2" y="10"/>
                      <a:pt x="5" y="14"/>
                    </a:cubicBezTo>
                    <a:cubicBezTo>
                      <a:pt x="7" y="17"/>
                      <a:pt x="11" y="24"/>
                      <a:pt x="13" y="30"/>
                    </a:cubicBezTo>
                    <a:cubicBezTo>
                      <a:pt x="14" y="36"/>
                      <a:pt x="19" y="42"/>
                      <a:pt x="21" y="47"/>
                    </a:cubicBezTo>
                    <a:cubicBezTo>
                      <a:pt x="22" y="51"/>
                      <a:pt x="20" y="58"/>
                      <a:pt x="21" y="60"/>
                    </a:cubicBezTo>
                    <a:cubicBezTo>
                      <a:pt x="22" y="63"/>
                      <a:pt x="23" y="68"/>
                      <a:pt x="24" y="73"/>
                    </a:cubicBezTo>
                    <a:cubicBezTo>
                      <a:pt x="25" y="78"/>
                      <a:pt x="25" y="88"/>
                      <a:pt x="29" y="93"/>
                    </a:cubicBezTo>
                    <a:cubicBezTo>
                      <a:pt x="31" y="94"/>
                      <a:pt x="33" y="96"/>
                      <a:pt x="34" y="99"/>
                    </a:cubicBezTo>
                    <a:cubicBezTo>
                      <a:pt x="36" y="99"/>
                      <a:pt x="38" y="99"/>
                      <a:pt x="38" y="9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42" name="Freeform 188">
                <a:extLst>
                  <a:ext uri="{FF2B5EF4-FFF2-40B4-BE49-F238E27FC236}">
                    <a16:creationId xmlns:a16="http://schemas.microsoft.com/office/drawing/2014/main" id="{79E61A03-FB20-46FF-8354-FE23E21CE61D}"/>
                  </a:ext>
                </a:extLst>
              </p:cNvPr>
              <p:cNvSpPr>
                <a:spLocks/>
              </p:cNvSpPr>
              <p:nvPr/>
            </p:nvSpPr>
            <p:spPr bwMode="auto">
              <a:xfrm>
                <a:off x="12628563" y="9535287"/>
                <a:ext cx="485776" cy="422278"/>
              </a:xfrm>
              <a:custGeom>
                <a:avLst/>
                <a:gdLst>
                  <a:gd name="T0" fmla="*/ 43 w 65"/>
                  <a:gd name="T1" fmla="*/ 3 h 56"/>
                  <a:gd name="T2" fmla="*/ 42 w 65"/>
                  <a:gd name="T3" fmla="*/ 0 h 56"/>
                  <a:gd name="T4" fmla="*/ 35 w 65"/>
                  <a:gd name="T5" fmla="*/ 0 h 56"/>
                  <a:gd name="T6" fmla="*/ 30 w 65"/>
                  <a:gd name="T7" fmla="*/ 4 h 56"/>
                  <a:gd name="T8" fmla="*/ 23 w 65"/>
                  <a:gd name="T9" fmla="*/ 10 h 56"/>
                  <a:gd name="T10" fmla="*/ 15 w 65"/>
                  <a:gd name="T11" fmla="*/ 19 h 56"/>
                  <a:gd name="T12" fmla="*/ 4 w 65"/>
                  <a:gd name="T13" fmla="*/ 18 h 56"/>
                  <a:gd name="T14" fmla="*/ 0 w 65"/>
                  <a:gd name="T15" fmla="*/ 18 h 56"/>
                  <a:gd name="T16" fmla="*/ 5 w 65"/>
                  <a:gd name="T17" fmla="*/ 23 h 56"/>
                  <a:gd name="T18" fmla="*/ 9 w 65"/>
                  <a:gd name="T19" fmla="*/ 32 h 56"/>
                  <a:gd name="T20" fmla="*/ 17 w 65"/>
                  <a:gd name="T21" fmla="*/ 38 h 56"/>
                  <a:gd name="T22" fmla="*/ 21 w 65"/>
                  <a:gd name="T23" fmla="*/ 44 h 56"/>
                  <a:gd name="T24" fmla="*/ 26 w 65"/>
                  <a:gd name="T25" fmla="*/ 50 h 56"/>
                  <a:gd name="T26" fmla="*/ 32 w 65"/>
                  <a:gd name="T27" fmla="*/ 53 h 56"/>
                  <a:gd name="T28" fmla="*/ 40 w 65"/>
                  <a:gd name="T29" fmla="*/ 55 h 56"/>
                  <a:gd name="T30" fmla="*/ 49 w 65"/>
                  <a:gd name="T31" fmla="*/ 56 h 56"/>
                  <a:gd name="T32" fmla="*/ 57 w 65"/>
                  <a:gd name="T33" fmla="*/ 48 h 56"/>
                  <a:gd name="T34" fmla="*/ 59 w 65"/>
                  <a:gd name="T35" fmla="*/ 40 h 56"/>
                  <a:gd name="T36" fmla="*/ 63 w 65"/>
                  <a:gd name="T37" fmla="*/ 34 h 56"/>
                  <a:gd name="T38" fmla="*/ 61 w 65"/>
                  <a:gd name="T39" fmla="*/ 28 h 56"/>
                  <a:gd name="T40" fmla="*/ 63 w 65"/>
                  <a:gd name="T41" fmla="*/ 21 h 56"/>
                  <a:gd name="T42" fmla="*/ 63 w 65"/>
                  <a:gd name="T43" fmla="*/ 9 h 56"/>
                  <a:gd name="T44" fmla="*/ 53 w 65"/>
                  <a:gd name="T45" fmla="*/ 5 h 56"/>
                  <a:gd name="T46" fmla="*/ 43 w 65"/>
                  <a:gd name="T47"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56">
                    <a:moveTo>
                      <a:pt x="43" y="3"/>
                    </a:moveTo>
                    <a:cubicBezTo>
                      <a:pt x="42" y="0"/>
                      <a:pt x="42" y="0"/>
                      <a:pt x="42" y="0"/>
                    </a:cubicBezTo>
                    <a:cubicBezTo>
                      <a:pt x="35" y="0"/>
                      <a:pt x="35" y="0"/>
                      <a:pt x="35" y="0"/>
                    </a:cubicBezTo>
                    <a:cubicBezTo>
                      <a:pt x="30" y="2"/>
                      <a:pt x="30" y="3"/>
                      <a:pt x="30" y="4"/>
                    </a:cubicBezTo>
                    <a:cubicBezTo>
                      <a:pt x="30" y="6"/>
                      <a:pt x="26" y="9"/>
                      <a:pt x="23" y="10"/>
                    </a:cubicBezTo>
                    <a:cubicBezTo>
                      <a:pt x="20" y="11"/>
                      <a:pt x="16" y="18"/>
                      <a:pt x="15" y="19"/>
                    </a:cubicBezTo>
                    <a:cubicBezTo>
                      <a:pt x="13" y="20"/>
                      <a:pt x="6" y="18"/>
                      <a:pt x="4" y="18"/>
                    </a:cubicBezTo>
                    <a:cubicBezTo>
                      <a:pt x="4" y="17"/>
                      <a:pt x="2" y="18"/>
                      <a:pt x="0" y="18"/>
                    </a:cubicBezTo>
                    <a:cubicBezTo>
                      <a:pt x="1" y="20"/>
                      <a:pt x="4" y="23"/>
                      <a:pt x="5" y="23"/>
                    </a:cubicBezTo>
                    <a:cubicBezTo>
                      <a:pt x="6" y="23"/>
                      <a:pt x="6" y="31"/>
                      <a:pt x="9" y="32"/>
                    </a:cubicBezTo>
                    <a:cubicBezTo>
                      <a:pt x="12" y="34"/>
                      <a:pt x="17" y="36"/>
                      <a:pt x="17" y="38"/>
                    </a:cubicBezTo>
                    <a:cubicBezTo>
                      <a:pt x="17" y="40"/>
                      <a:pt x="21" y="42"/>
                      <a:pt x="21" y="44"/>
                    </a:cubicBezTo>
                    <a:cubicBezTo>
                      <a:pt x="21" y="46"/>
                      <a:pt x="24" y="50"/>
                      <a:pt x="26" y="50"/>
                    </a:cubicBezTo>
                    <a:cubicBezTo>
                      <a:pt x="31" y="50"/>
                      <a:pt x="32" y="52"/>
                      <a:pt x="32" y="53"/>
                    </a:cubicBezTo>
                    <a:cubicBezTo>
                      <a:pt x="32" y="55"/>
                      <a:pt x="39" y="53"/>
                      <a:pt x="40" y="55"/>
                    </a:cubicBezTo>
                    <a:cubicBezTo>
                      <a:pt x="40" y="56"/>
                      <a:pt x="47" y="55"/>
                      <a:pt x="49" y="56"/>
                    </a:cubicBezTo>
                    <a:cubicBezTo>
                      <a:pt x="51" y="54"/>
                      <a:pt x="55" y="50"/>
                      <a:pt x="57" y="48"/>
                    </a:cubicBezTo>
                    <a:cubicBezTo>
                      <a:pt x="59" y="45"/>
                      <a:pt x="57" y="41"/>
                      <a:pt x="59" y="40"/>
                    </a:cubicBezTo>
                    <a:cubicBezTo>
                      <a:pt x="61" y="39"/>
                      <a:pt x="65" y="35"/>
                      <a:pt x="63" y="34"/>
                    </a:cubicBezTo>
                    <a:cubicBezTo>
                      <a:pt x="62" y="34"/>
                      <a:pt x="63" y="30"/>
                      <a:pt x="61" y="28"/>
                    </a:cubicBezTo>
                    <a:cubicBezTo>
                      <a:pt x="59" y="26"/>
                      <a:pt x="63" y="25"/>
                      <a:pt x="63" y="21"/>
                    </a:cubicBezTo>
                    <a:cubicBezTo>
                      <a:pt x="63" y="17"/>
                      <a:pt x="64" y="9"/>
                      <a:pt x="63" y="9"/>
                    </a:cubicBezTo>
                    <a:cubicBezTo>
                      <a:pt x="61" y="8"/>
                      <a:pt x="56" y="7"/>
                      <a:pt x="53" y="5"/>
                    </a:cubicBezTo>
                    <a:cubicBezTo>
                      <a:pt x="50" y="3"/>
                      <a:pt x="43" y="3"/>
                      <a:pt x="43" y="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43" name="Freeform 189">
                <a:extLst>
                  <a:ext uri="{FF2B5EF4-FFF2-40B4-BE49-F238E27FC236}">
                    <a16:creationId xmlns:a16="http://schemas.microsoft.com/office/drawing/2014/main" id="{E60BE97E-4F2D-4727-A7A6-B4BADFA503DF}"/>
                  </a:ext>
                </a:extLst>
              </p:cNvPr>
              <p:cNvSpPr>
                <a:spLocks/>
              </p:cNvSpPr>
              <p:nvPr/>
            </p:nvSpPr>
            <p:spPr bwMode="auto">
              <a:xfrm>
                <a:off x="12326946" y="9671806"/>
                <a:ext cx="539750" cy="584200"/>
              </a:xfrm>
              <a:custGeom>
                <a:avLst/>
                <a:gdLst>
                  <a:gd name="T0" fmla="*/ 66 w 72"/>
                  <a:gd name="T1" fmla="*/ 32 h 78"/>
                  <a:gd name="T2" fmla="*/ 61 w 72"/>
                  <a:gd name="T3" fmla="*/ 26 h 78"/>
                  <a:gd name="T4" fmla="*/ 57 w 72"/>
                  <a:gd name="T5" fmla="*/ 20 h 78"/>
                  <a:gd name="T6" fmla="*/ 49 w 72"/>
                  <a:gd name="T7" fmla="*/ 14 h 78"/>
                  <a:gd name="T8" fmla="*/ 45 w 72"/>
                  <a:gd name="T9" fmla="*/ 5 h 78"/>
                  <a:gd name="T10" fmla="*/ 40 w 72"/>
                  <a:gd name="T11" fmla="*/ 0 h 78"/>
                  <a:gd name="T12" fmla="*/ 35 w 72"/>
                  <a:gd name="T13" fmla="*/ 1 h 78"/>
                  <a:gd name="T14" fmla="*/ 29 w 72"/>
                  <a:gd name="T15" fmla="*/ 5 h 78"/>
                  <a:gd name="T16" fmla="*/ 25 w 72"/>
                  <a:gd name="T17" fmla="*/ 2 h 78"/>
                  <a:gd name="T18" fmla="*/ 16 w 72"/>
                  <a:gd name="T19" fmla="*/ 4 h 78"/>
                  <a:gd name="T20" fmla="*/ 8 w 72"/>
                  <a:gd name="T21" fmla="*/ 5 h 78"/>
                  <a:gd name="T22" fmla="*/ 8 w 72"/>
                  <a:gd name="T23" fmla="*/ 33 h 78"/>
                  <a:gd name="T24" fmla="*/ 0 w 72"/>
                  <a:gd name="T25" fmla="*/ 36 h 78"/>
                  <a:gd name="T26" fmla="*/ 0 w 72"/>
                  <a:gd name="T27" fmla="*/ 60 h 78"/>
                  <a:gd name="T28" fmla="*/ 4 w 72"/>
                  <a:gd name="T29" fmla="*/ 62 h 78"/>
                  <a:gd name="T30" fmla="*/ 7 w 72"/>
                  <a:gd name="T31" fmla="*/ 71 h 78"/>
                  <a:gd name="T32" fmla="*/ 5 w 72"/>
                  <a:gd name="T33" fmla="*/ 73 h 78"/>
                  <a:gd name="T34" fmla="*/ 6 w 72"/>
                  <a:gd name="T35" fmla="*/ 77 h 78"/>
                  <a:gd name="T36" fmla="*/ 14 w 72"/>
                  <a:gd name="T37" fmla="*/ 76 h 78"/>
                  <a:gd name="T38" fmla="*/ 22 w 72"/>
                  <a:gd name="T39" fmla="*/ 68 h 78"/>
                  <a:gd name="T40" fmla="*/ 27 w 72"/>
                  <a:gd name="T41" fmla="*/ 64 h 78"/>
                  <a:gd name="T42" fmla="*/ 37 w 72"/>
                  <a:gd name="T43" fmla="*/ 67 h 78"/>
                  <a:gd name="T44" fmla="*/ 44 w 72"/>
                  <a:gd name="T45" fmla="*/ 63 h 78"/>
                  <a:gd name="T46" fmla="*/ 47 w 72"/>
                  <a:gd name="T47" fmla="*/ 57 h 78"/>
                  <a:gd name="T48" fmla="*/ 54 w 72"/>
                  <a:gd name="T49" fmla="*/ 52 h 78"/>
                  <a:gd name="T50" fmla="*/ 58 w 72"/>
                  <a:gd name="T51" fmla="*/ 47 h 78"/>
                  <a:gd name="T52" fmla="*/ 64 w 72"/>
                  <a:gd name="T53" fmla="*/ 42 h 78"/>
                  <a:gd name="T54" fmla="*/ 69 w 72"/>
                  <a:gd name="T55" fmla="*/ 39 h 78"/>
                  <a:gd name="T56" fmla="*/ 72 w 72"/>
                  <a:gd name="T57" fmla="*/ 35 h 78"/>
                  <a:gd name="T58" fmla="*/ 72 w 72"/>
                  <a:gd name="T59" fmla="*/ 35 h 78"/>
                  <a:gd name="T60" fmla="*/ 66 w 72"/>
                  <a:gd name="T61" fmla="*/ 3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8">
                    <a:moveTo>
                      <a:pt x="66" y="32"/>
                    </a:moveTo>
                    <a:cubicBezTo>
                      <a:pt x="64" y="32"/>
                      <a:pt x="61" y="28"/>
                      <a:pt x="61" y="26"/>
                    </a:cubicBezTo>
                    <a:cubicBezTo>
                      <a:pt x="61" y="24"/>
                      <a:pt x="57" y="22"/>
                      <a:pt x="57" y="20"/>
                    </a:cubicBezTo>
                    <a:cubicBezTo>
                      <a:pt x="57" y="18"/>
                      <a:pt x="52" y="16"/>
                      <a:pt x="49" y="14"/>
                    </a:cubicBezTo>
                    <a:cubicBezTo>
                      <a:pt x="46" y="13"/>
                      <a:pt x="46" y="5"/>
                      <a:pt x="45" y="5"/>
                    </a:cubicBezTo>
                    <a:cubicBezTo>
                      <a:pt x="44" y="5"/>
                      <a:pt x="41" y="2"/>
                      <a:pt x="40" y="0"/>
                    </a:cubicBezTo>
                    <a:cubicBezTo>
                      <a:pt x="38" y="1"/>
                      <a:pt x="36" y="1"/>
                      <a:pt x="35" y="1"/>
                    </a:cubicBezTo>
                    <a:cubicBezTo>
                      <a:pt x="32" y="1"/>
                      <a:pt x="30" y="4"/>
                      <a:pt x="29" y="5"/>
                    </a:cubicBezTo>
                    <a:cubicBezTo>
                      <a:pt x="28" y="6"/>
                      <a:pt x="26" y="3"/>
                      <a:pt x="25" y="2"/>
                    </a:cubicBezTo>
                    <a:cubicBezTo>
                      <a:pt x="23" y="1"/>
                      <a:pt x="18" y="4"/>
                      <a:pt x="16" y="4"/>
                    </a:cubicBezTo>
                    <a:cubicBezTo>
                      <a:pt x="14" y="5"/>
                      <a:pt x="8" y="5"/>
                      <a:pt x="8" y="5"/>
                    </a:cubicBezTo>
                    <a:cubicBezTo>
                      <a:pt x="8" y="5"/>
                      <a:pt x="8" y="30"/>
                      <a:pt x="8" y="33"/>
                    </a:cubicBezTo>
                    <a:cubicBezTo>
                      <a:pt x="8" y="36"/>
                      <a:pt x="0" y="34"/>
                      <a:pt x="0" y="36"/>
                    </a:cubicBezTo>
                    <a:cubicBezTo>
                      <a:pt x="0" y="37"/>
                      <a:pt x="0" y="48"/>
                      <a:pt x="0" y="60"/>
                    </a:cubicBezTo>
                    <a:cubicBezTo>
                      <a:pt x="2" y="60"/>
                      <a:pt x="4" y="61"/>
                      <a:pt x="4" y="62"/>
                    </a:cubicBezTo>
                    <a:cubicBezTo>
                      <a:pt x="5" y="64"/>
                      <a:pt x="7" y="70"/>
                      <a:pt x="7" y="71"/>
                    </a:cubicBezTo>
                    <a:cubicBezTo>
                      <a:pt x="6" y="73"/>
                      <a:pt x="5" y="72"/>
                      <a:pt x="5" y="73"/>
                    </a:cubicBezTo>
                    <a:cubicBezTo>
                      <a:pt x="5" y="74"/>
                      <a:pt x="4" y="77"/>
                      <a:pt x="6" y="77"/>
                    </a:cubicBezTo>
                    <a:cubicBezTo>
                      <a:pt x="9" y="77"/>
                      <a:pt x="13" y="78"/>
                      <a:pt x="14" y="76"/>
                    </a:cubicBezTo>
                    <a:cubicBezTo>
                      <a:pt x="16" y="74"/>
                      <a:pt x="22" y="70"/>
                      <a:pt x="22" y="68"/>
                    </a:cubicBezTo>
                    <a:cubicBezTo>
                      <a:pt x="22" y="66"/>
                      <a:pt x="23" y="61"/>
                      <a:pt x="27" y="64"/>
                    </a:cubicBezTo>
                    <a:cubicBezTo>
                      <a:pt x="31" y="66"/>
                      <a:pt x="32" y="67"/>
                      <a:pt x="37" y="67"/>
                    </a:cubicBezTo>
                    <a:cubicBezTo>
                      <a:pt x="42" y="67"/>
                      <a:pt x="43" y="66"/>
                      <a:pt x="44" y="63"/>
                    </a:cubicBezTo>
                    <a:cubicBezTo>
                      <a:pt x="45" y="60"/>
                      <a:pt x="44" y="57"/>
                      <a:pt x="47" y="57"/>
                    </a:cubicBezTo>
                    <a:cubicBezTo>
                      <a:pt x="51" y="57"/>
                      <a:pt x="54" y="54"/>
                      <a:pt x="54" y="52"/>
                    </a:cubicBezTo>
                    <a:cubicBezTo>
                      <a:pt x="54" y="50"/>
                      <a:pt x="56" y="47"/>
                      <a:pt x="58" y="47"/>
                    </a:cubicBezTo>
                    <a:cubicBezTo>
                      <a:pt x="60" y="47"/>
                      <a:pt x="64" y="44"/>
                      <a:pt x="64" y="42"/>
                    </a:cubicBezTo>
                    <a:cubicBezTo>
                      <a:pt x="65" y="39"/>
                      <a:pt x="68" y="40"/>
                      <a:pt x="69" y="39"/>
                    </a:cubicBezTo>
                    <a:cubicBezTo>
                      <a:pt x="70" y="38"/>
                      <a:pt x="71" y="37"/>
                      <a:pt x="72" y="35"/>
                    </a:cubicBezTo>
                    <a:cubicBezTo>
                      <a:pt x="72" y="35"/>
                      <a:pt x="72" y="35"/>
                      <a:pt x="72" y="35"/>
                    </a:cubicBezTo>
                    <a:cubicBezTo>
                      <a:pt x="72" y="34"/>
                      <a:pt x="71" y="32"/>
                      <a:pt x="66" y="3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44" name="Freeform 190">
                <a:extLst>
                  <a:ext uri="{FF2B5EF4-FFF2-40B4-BE49-F238E27FC236}">
                    <a16:creationId xmlns:a16="http://schemas.microsoft.com/office/drawing/2014/main" id="{227F60C1-8F60-4675-9F9B-B8A30990BDA9}"/>
                  </a:ext>
                </a:extLst>
              </p:cNvPr>
              <p:cNvSpPr>
                <a:spLocks/>
              </p:cNvSpPr>
              <p:nvPr/>
            </p:nvSpPr>
            <p:spPr bwMode="auto">
              <a:xfrm>
                <a:off x="12965113" y="10157582"/>
                <a:ext cx="76200" cy="104776"/>
              </a:xfrm>
              <a:custGeom>
                <a:avLst/>
                <a:gdLst>
                  <a:gd name="T0" fmla="*/ 5 w 10"/>
                  <a:gd name="T1" fmla="*/ 0 h 14"/>
                  <a:gd name="T2" fmla="*/ 0 w 10"/>
                  <a:gd name="T3" fmla="*/ 6 h 14"/>
                  <a:gd name="T4" fmla="*/ 5 w 10"/>
                  <a:gd name="T5" fmla="*/ 13 h 14"/>
                  <a:gd name="T6" fmla="*/ 9 w 10"/>
                  <a:gd name="T7" fmla="*/ 12 h 14"/>
                  <a:gd name="T8" fmla="*/ 10 w 10"/>
                  <a:gd name="T9" fmla="*/ 10 h 14"/>
                  <a:gd name="T10" fmla="*/ 10 w 10"/>
                  <a:gd name="T11" fmla="*/ 3 h 14"/>
                  <a:gd name="T12" fmla="*/ 5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5" y="0"/>
                    </a:moveTo>
                    <a:cubicBezTo>
                      <a:pt x="3" y="0"/>
                      <a:pt x="0" y="5"/>
                      <a:pt x="0" y="6"/>
                    </a:cubicBezTo>
                    <a:cubicBezTo>
                      <a:pt x="0" y="7"/>
                      <a:pt x="2" y="13"/>
                      <a:pt x="5" y="13"/>
                    </a:cubicBezTo>
                    <a:cubicBezTo>
                      <a:pt x="7" y="14"/>
                      <a:pt x="9" y="13"/>
                      <a:pt x="9" y="12"/>
                    </a:cubicBezTo>
                    <a:cubicBezTo>
                      <a:pt x="9" y="11"/>
                      <a:pt x="10" y="10"/>
                      <a:pt x="10" y="10"/>
                    </a:cubicBezTo>
                    <a:cubicBezTo>
                      <a:pt x="10" y="8"/>
                      <a:pt x="10" y="5"/>
                      <a:pt x="10" y="3"/>
                    </a:cubicBezTo>
                    <a:cubicBezTo>
                      <a:pt x="8" y="2"/>
                      <a:pt x="6" y="0"/>
                      <a:pt x="5" y="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45" name="Freeform 191">
                <a:extLst>
                  <a:ext uri="{FF2B5EF4-FFF2-40B4-BE49-F238E27FC236}">
                    <a16:creationId xmlns:a16="http://schemas.microsoft.com/office/drawing/2014/main" id="{71B65BF8-F5EC-4055-9178-7ECE65766603}"/>
                  </a:ext>
                </a:extLst>
              </p:cNvPr>
              <p:cNvSpPr>
                <a:spLocks/>
              </p:cNvSpPr>
              <p:nvPr/>
            </p:nvSpPr>
            <p:spPr bwMode="auto">
              <a:xfrm>
                <a:off x="12749224" y="10348093"/>
                <a:ext cx="133350" cy="149226"/>
              </a:xfrm>
              <a:custGeom>
                <a:avLst/>
                <a:gdLst>
                  <a:gd name="T0" fmla="*/ 12 w 18"/>
                  <a:gd name="T1" fmla="*/ 2 h 20"/>
                  <a:gd name="T2" fmla="*/ 4 w 18"/>
                  <a:gd name="T3" fmla="*/ 5 h 20"/>
                  <a:gd name="T4" fmla="*/ 0 w 18"/>
                  <a:gd name="T5" fmla="*/ 13 h 20"/>
                  <a:gd name="T6" fmla="*/ 4 w 18"/>
                  <a:gd name="T7" fmla="*/ 19 h 20"/>
                  <a:gd name="T8" fmla="*/ 8 w 18"/>
                  <a:gd name="T9" fmla="*/ 20 h 20"/>
                  <a:gd name="T10" fmla="*/ 10 w 18"/>
                  <a:gd name="T11" fmla="*/ 15 h 20"/>
                  <a:gd name="T12" fmla="*/ 15 w 18"/>
                  <a:gd name="T13" fmla="*/ 14 h 20"/>
                  <a:gd name="T14" fmla="*/ 18 w 18"/>
                  <a:gd name="T15" fmla="*/ 8 h 20"/>
                  <a:gd name="T16" fmla="*/ 12 w 18"/>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12" y="2"/>
                    </a:moveTo>
                    <a:cubicBezTo>
                      <a:pt x="11" y="0"/>
                      <a:pt x="5" y="3"/>
                      <a:pt x="4" y="5"/>
                    </a:cubicBezTo>
                    <a:cubicBezTo>
                      <a:pt x="3" y="7"/>
                      <a:pt x="0" y="13"/>
                      <a:pt x="0" y="13"/>
                    </a:cubicBezTo>
                    <a:cubicBezTo>
                      <a:pt x="4" y="19"/>
                      <a:pt x="4" y="19"/>
                      <a:pt x="4" y="19"/>
                    </a:cubicBezTo>
                    <a:cubicBezTo>
                      <a:pt x="8" y="20"/>
                      <a:pt x="8" y="20"/>
                      <a:pt x="8" y="20"/>
                    </a:cubicBezTo>
                    <a:cubicBezTo>
                      <a:pt x="8" y="20"/>
                      <a:pt x="9" y="17"/>
                      <a:pt x="10" y="15"/>
                    </a:cubicBezTo>
                    <a:cubicBezTo>
                      <a:pt x="10" y="13"/>
                      <a:pt x="15" y="16"/>
                      <a:pt x="15" y="14"/>
                    </a:cubicBezTo>
                    <a:cubicBezTo>
                      <a:pt x="15" y="12"/>
                      <a:pt x="18" y="10"/>
                      <a:pt x="18" y="8"/>
                    </a:cubicBezTo>
                    <a:cubicBezTo>
                      <a:pt x="18" y="6"/>
                      <a:pt x="13" y="4"/>
                      <a:pt x="12" y="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46" name="Freeform 192">
                <a:extLst>
                  <a:ext uri="{FF2B5EF4-FFF2-40B4-BE49-F238E27FC236}">
                    <a16:creationId xmlns:a16="http://schemas.microsoft.com/office/drawing/2014/main" id="{6C1332D7-26C8-4402-8D00-6B1260B6AC18}"/>
                  </a:ext>
                </a:extLst>
              </p:cNvPr>
              <p:cNvSpPr>
                <a:spLocks noEditPoints="1"/>
              </p:cNvSpPr>
              <p:nvPr/>
            </p:nvSpPr>
            <p:spPr bwMode="auto">
              <a:xfrm>
                <a:off x="12117398" y="9932167"/>
                <a:ext cx="974726" cy="857250"/>
              </a:xfrm>
              <a:custGeom>
                <a:avLst/>
                <a:gdLst>
                  <a:gd name="T0" fmla="*/ 124 w 130"/>
                  <a:gd name="T1" fmla="*/ 42 h 114"/>
                  <a:gd name="T2" fmla="*/ 123 w 130"/>
                  <a:gd name="T3" fmla="*/ 42 h 114"/>
                  <a:gd name="T4" fmla="*/ 122 w 130"/>
                  <a:gd name="T5" fmla="*/ 44 h 114"/>
                  <a:gd name="T6" fmla="*/ 118 w 130"/>
                  <a:gd name="T7" fmla="*/ 45 h 114"/>
                  <a:gd name="T8" fmla="*/ 113 w 130"/>
                  <a:gd name="T9" fmla="*/ 38 h 114"/>
                  <a:gd name="T10" fmla="*/ 118 w 130"/>
                  <a:gd name="T11" fmla="*/ 32 h 114"/>
                  <a:gd name="T12" fmla="*/ 123 w 130"/>
                  <a:gd name="T13" fmla="*/ 35 h 114"/>
                  <a:gd name="T14" fmla="*/ 123 w 130"/>
                  <a:gd name="T15" fmla="*/ 33 h 114"/>
                  <a:gd name="T16" fmla="*/ 122 w 130"/>
                  <a:gd name="T17" fmla="*/ 18 h 114"/>
                  <a:gd name="T18" fmla="*/ 117 w 130"/>
                  <a:gd name="T19" fmla="*/ 3 h 114"/>
                  <a:gd name="T20" fmla="*/ 108 w 130"/>
                  <a:gd name="T21" fmla="*/ 2 h 114"/>
                  <a:gd name="T22" fmla="*/ 100 w 130"/>
                  <a:gd name="T23" fmla="*/ 0 h 114"/>
                  <a:gd name="T24" fmla="*/ 97 w 130"/>
                  <a:gd name="T25" fmla="*/ 4 h 114"/>
                  <a:gd name="T26" fmla="*/ 92 w 130"/>
                  <a:gd name="T27" fmla="*/ 7 h 114"/>
                  <a:gd name="T28" fmla="*/ 86 w 130"/>
                  <a:gd name="T29" fmla="*/ 12 h 114"/>
                  <a:gd name="T30" fmla="*/ 82 w 130"/>
                  <a:gd name="T31" fmla="*/ 17 h 114"/>
                  <a:gd name="T32" fmla="*/ 75 w 130"/>
                  <a:gd name="T33" fmla="*/ 22 h 114"/>
                  <a:gd name="T34" fmla="*/ 72 w 130"/>
                  <a:gd name="T35" fmla="*/ 28 h 114"/>
                  <a:gd name="T36" fmla="*/ 65 w 130"/>
                  <a:gd name="T37" fmla="*/ 32 h 114"/>
                  <a:gd name="T38" fmla="*/ 55 w 130"/>
                  <a:gd name="T39" fmla="*/ 29 h 114"/>
                  <a:gd name="T40" fmla="*/ 50 w 130"/>
                  <a:gd name="T41" fmla="*/ 33 h 114"/>
                  <a:gd name="T42" fmla="*/ 42 w 130"/>
                  <a:gd name="T43" fmla="*/ 41 h 114"/>
                  <a:gd name="T44" fmla="*/ 34 w 130"/>
                  <a:gd name="T45" fmla="*/ 42 h 114"/>
                  <a:gd name="T46" fmla="*/ 33 w 130"/>
                  <a:gd name="T47" fmla="*/ 38 h 114"/>
                  <a:gd name="T48" fmla="*/ 35 w 130"/>
                  <a:gd name="T49" fmla="*/ 36 h 114"/>
                  <a:gd name="T50" fmla="*/ 32 w 130"/>
                  <a:gd name="T51" fmla="*/ 27 h 114"/>
                  <a:gd name="T52" fmla="*/ 28 w 130"/>
                  <a:gd name="T53" fmla="*/ 25 h 114"/>
                  <a:gd name="T54" fmla="*/ 28 w 130"/>
                  <a:gd name="T55" fmla="*/ 54 h 114"/>
                  <a:gd name="T56" fmla="*/ 23 w 130"/>
                  <a:gd name="T57" fmla="*/ 59 h 114"/>
                  <a:gd name="T58" fmla="*/ 13 w 130"/>
                  <a:gd name="T59" fmla="*/ 59 h 114"/>
                  <a:gd name="T60" fmla="*/ 8 w 130"/>
                  <a:gd name="T61" fmla="*/ 54 h 114"/>
                  <a:gd name="T62" fmla="*/ 4 w 130"/>
                  <a:gd name="T63" fmla="*/ 56 h 114"/>
                  <a:gd name="T64" fmla="*/ 0 w 130"/>
                  <a:gd name="T65" fmla="*/ 57 h 114"/>
                  <a:gd name="T66" fmla="*/ 7 w 130"/>
                  <a:gd name="T67" fmla="*/ 70 h 114"/>
                  <a:gd name="T68" fmla="*/ 14 w 130"/>
                  <a:gd name="T69" fmla="*/ 86 h 114"/>
                  <a:gd name="T70" fmla="*/ 14 w 130"/>
                  <a:gd name="T71" fmla="*/ 93 h 114"/>
                  <a:gd name="T72" fmla="*/ 14 w 130"/>
                  <a:gd name="T73" fmla="*/ 100 h 114"/>
                  <a:gd name="T74" fmla="*/ 17 w 130"/>
                  <a:gd name="T75" fmla="*/ 107 h 114"/>
                  <a:gd name="T76" fmla="*/ 20 w 130"/>
                  <a:gd name="T77" fmla="*/ 109 h 114"/>
                  <a:gd name="T78" fmla="*/ 25 w 130"/>
                  <a:gd name="T79" fmla="*/ 112 h 114"/>
                  <a:gd name="T80" fmla="*/ 30 w 130"/>
                  <a:gd name="T81" fmla="*/ 112 h 114"/>
                  <a:gd name="T82" fmla="*/ 39 w 130"/>
                  <a:gd name="T83" fmla="*/ 109 h 114"/>
                  <a:gd name="T84" fmla="*/ 47 w 130"/>
                  <a:gd name="T85" fmla="*/ 106 h 114"/>
                  <a:gd name="T86" fmla="*/ 59 w 130"/>
                  <a:gd name="T87" fmla="*/ 106 h 114"/>
                  <a:gd name="T88" fmla="*/ 67 w 130"/>
                  <a:gd name="T89" fmla="*/ 105 h 114"/>
                  <a:gd name="T90" fmla="*/ 72 w 130"/>
                  <a:gd name="T91" fmla="*/ 104 h 114"/>
                  <a:gd name="T92" fmla="*/ 79 w 130"/>
                  <a:gd name="T93" fmla="*/ 102 h 114"/>
                  <a:gd name="T94" fmla="*/ 95 w 130"/>
                  <a:gd name="T95" fmla="*/ 91 h 114"/>
                  <a:gd name="T96" fmla="*/ 114 w 130"/>
                  <a:gd name="T97" fmla="*/ 68 h 114"/>
                  <a:gd name="T98" fmla="*/ 126 w 130"/>
                  <a:gd name="T99" fmla="*/ 55 h 114"/>
                  <a:gd name="T100" fmla="*/ 130 w 130"/>
                  <a:gd name="T101" fmla="*/ 42 h 114"/>
                  <a:gd name="T102" fmla="*/ 124 w 130"/>
                  <a:gd name="T103" fmla="*/ 42 h 114"/>
                  <a:gd name="T104" fmla="*/ 99 w 130"/>
                  <a:gd name="T105" fmla="*/ 69 h 114"/>
                  <a:gd name="T106" fmla="*/ 94 w 130"/>
                  <a:gd name="T107" fmla="*/ 70 h 114"/>
                  <a:gd name="T108" fmla="*/ 92 w 130"/>
                  <a:gd name="T109" fmla="*/ 75 h 114"/>
                  <a:gd name="T110" fmla="*/ 88 w 130"/>
                  <a:gd name="T111" fmla="*/ 74 h 114"/>
                  <a:gd name="T112" fmla="*/ 84 w 130"/>
                  <a:gd name="T113" fmla="*/ 68 h 114"/>
                  <a:gd name="T114" fmla="*/ 88 w 130"/>
                  <a:gd name="T115" fmla="*/ 60 h 114"/>
                  <a:gd name="T116" fmla="*/ 96 w 130"/>
                  <a:gd name="T117" fmla="*/ 57 h 114"/>
                  <a:gd name="T118" fmla="*/ 102 w 130"/>
                  <a:gd name="T119" fmla="*/ 63 h 114"/>
                  <a:gd name="T120" fmla="*/ 99 w 130"/>
                  <a:gd name="T121" fmla="*/ 6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14">
                    <a:moveTo>
                      <a:pt x="124" y="42"/>
                    </a:moveTo>
                    <a:cubicBezTo>
                      <a:pt x="124" y="42"/>
                      <a:pt x="124" y="42"/>
                      <a:pt x="123" y="42"/>
                    </a:cubicBezTo>
                    <a:cubicBezTo>
                      <a:pt x="123" y="42"/>
                      <a:pt x="122" y="43"/>
                      <a:pt x="122" y="44"/>
                    </a:cubicBezTo>
                    <a:cubicBezTo>
                      <a:pt x="122" y="45"/>
                      <a:pt x="120" y="46"/>
                      <a:pt x="118" y="45"/>
                    </a:cubicBezTo>
                    <a:cubicBezTo>
                      <a:pt x="115" y="45"/>
                      <a:pt x="113" y="39"/>
                      <a:pt x="113" y="38"/>
                    </a:cubicBezTo>
                    <a:cubicBezTo>
                      <a:pt x="113" y="37"/>
                      <a:pt x="116" y="32"/>
                      <a:pt x="118" y="32"/>
                    </a:cubicBezTo>
                    <a:cubicBezTo>
                      <a:pt x="119" y="32"/>
                      <a:pt x="121" y="34"/>
                      <a:pt x="123" y="35"/>
                    </a:cubicBezTo>
                    <a:cubicBezTo>
                      <a:pt x="123" y="34"/>
                      <a:pt x="123" y="33"/>
                      <a:pt x="123" y="33"/>
                    </a:cubicBezTo>
                    <a:cubicBezTo>
                      <a:pt x="123" y="32"/>
                      <a:pt x="124" y="20"/>
                      <a:pt x="122" y="18"/>
                    </a:cubicBezTo>
                    <a:cubicBezTo>
                      <a:pt x="120" y="17"/>
                      <a:pt x="118" y="5"/>
                      <a:pt x="117" y="3"/>
                    </a:cubicBezTo>
                    <a:cubicBezTo>
                      <a:pt x="116" y="2"/>
                      <a:pt x="108" y="3"/>
                      <a:pt x="108" y="2"/>
                    </a:cubicBezTo>
                    <a:cubicBezTo>
                      <a:pt x="107" y="0"/>
                      <a:pt x="100" y="1"/>
                      <a:pt x="100" y="0"/>
                    </a:cubicBezTo>
                    <a:cubicBezTo>
                      <a:pt x="99" y="2"/>
                      <a:pt x="98" y="3"/>
                      <a:pt x="97" y="4"/>
                    </a:cubicBezTo>
                    <a:cubicBezTo>
                      <a:pt x="96" y="5"/>
                      <a:pt x="93" y="4"/>
                      <a:pt x="92" y="7"/>
                    </a:cubicBezTo>
                    <a:cubicBezTo>
                      <a:pt x="92" y="9"/>
                      <a:pt x="88" y="12"/>
                      <a:pt x="86" y="12"/>
                    </a:cubicBezTo>
                    <a:cubicBezTo>
                      <a:pt x="84" y="12"/>
                      <a:pt x="82" y="15"/>
                      <a:pt x="82" y="17"/>
                    </a:cubicBezTo>
                    <a:cubicBezTo>
                      <a:pt x="82" y="19"/>
                      <a:pt x="79" y="22"/>
                      <a:pt x="75" y="22"/>
                    </a:cubicBezTo>
                    <a:cubicBezTo>
                      <a:pt x="72" y="22"/>
                      <a:pt x="73" y="25"/>
                      <a:pt x="72" y="28"/>
                    </a:cubicBezTo>
                    <a:cubicBezTo>
                      <a:pt x="71" y="31"/>
                      <a:pt x="70" y="32"/>
                      <a:pt x="65" y="32"/>
                    </a:cubicBezTo>
                    <a:cubicBezTo>
                      <a:pt x="60" y="32"/>
                      <a:pt x="59" y="31"/>
                      <a:pt x="55" y="29"/>
                    </a:cubicBezTo>
                    <a:cubicBezTo>
                      <a:pt x="51" y="26"/>
                      <a:pt x="50" y="31"/>
                      <a:pt x="50" y="33"/>
                    </a:cubicBezTo>
                    <a:cubicBezTo>
                      <a:pt x="50" y="35"/>
                      <a:pt x="44" y="39"/>
                      <a:pt x="42" y="41"/>
                    </a:cubicBezTo>
                    <a:cubicBezTo>
                      <a:pt x="41" y="43"/>
                      <a:pt x="37" y="42"/>
                      <a:pt x="34" y="42"/>
                    </a:cubicBezTo>
                    <a:cubicBezTo>
                      <a:pt x="32" y="42"/>
                      <a:pt x="33" y="39"/>
                      <a:pt x="33" y="38"/>
                    </a:cubicBezTo>
                    <a:cubicBezTo>
                      <a:pt x="33" y="37"/>
                      <a:pt x="34" y="38"/>
                      <a:pt x="35" y="36"/>
                    </a:cubicBezTo>
                    <a:cubicBezTo>
                      <a:pt x="35" y="35"/>
                      <a:pt x="33" y="29"/>
                      <a:pt x="32" y="27"/>
                    </a:cubicBezTo>
                    <a:cubicBezTo>
                      <a:pt x="32" y="26"/>
                      <a:pt x="30" y="25"/>
                      <a:pt x="28" y="25"/>
                    </a:cubicBezTo>
                    <a:cubicBezTo>
                      <a:pt x="28" y="38"/>
                      <a:pt x="28" y="53"/>
                      <a:pt x="28" y="54"/>
                    </a:cubicBezTo>
                    <a:cubicBezTo>
                      <a:pt x="28" y="57"/>
                      <a:pt x="24" y="58"/>
                      <a:pt x="23" y="59"/>
                    </a:cubicBezTo>
                    <a:cubicBezTo>
                      <a:pt x="22" y="61"/>
                      <a:pt x="16" y="59"/>
                      <a:pt x="13" y="59"/>
                    </a:cubicBezTo>
                    <a:cubicBezTo>
                      <a:pt x="9" y="59"/>
                      <a:pt x="10" y="56"/>
                      <a:pt x="8" y="54"/>
                    </a:cubicBezTo>
                    <a:cubicBezTo>
                      <a:pt x="7" y="51"/>
                      <a:pt x="4" y="54"/>
                      <a:pt x="4" y="56"/>
                    </a:cubicBezTo>
                    <a:cubicBezTo>
                      <a:pt x="4" y="57"/>
                      <a:pt x="2" y="57"/>
                      <a:pt x="0" y="57"/>
                    </a:cubicBezTo>
                    <a:cubicBezTo>
                      <a:pt x="3" y="61"/>
                      <a:pt x="5" y="66"/>
                      <a:pt x="7" y="70"/>
                    </a:cubicBezTo>
                    <a:cubicBezTo>
                      <a:pt x="8" y="76"/>
                      <a:pt x="13" y="82"/>
                      <a:pt x="14" y="86"/>
                    </a:cubicBezTo>
                    <a:cubicBezTo>
                      <a:pt x="15" y="89"/>
                      <a:pt x="17" y="93"/>
                      <a:pt x="14" y="93"/>
                    </a:cubicBezTo>
                    <a:cubicBezTo>
                      <a:pt x="12" y="94"/>
                      <a:pt x="12" y="96"/>
                      <a:pt x="14" y="100"/>
                    </a:cubicBezTo>
                    <a:cubicBezTo>
                      <a:pt x="17" y="104"/>
                      <a:pt x="15" y="106"/>
                      <a:pt x="17" y="107"/>
                    </a:cubicBezTo>
                    <a:cubicBezTo>
                      <a:pt x="19" y="107"/>
                      <a:pt x="19" y="109"/>
                      <a:pt x="20" y="109"/>
                    </a:cubicBezTo>
                    <a:cubicBezTo>
                      <a:pt x="22" y="109"/>
                      <a:pt x="23" y="111"/>
                      <a:pt x="25" y="112"/>
                    </a:cubicBezTo>
                    <a:cubicBezTo>
                      <a:pt x="26" y="114"/>
                      <a:pt x="28" y="114"/>
                      <a:pt x="30" y="112"/>
                    </a:cubicBezTo>
                    <a:cubicBezTo>
                      <a:pt x="31" y="110"/>
                      <a:pt x="35" y="109"/>
                      <a:pt x="39" y="109"/>
                    </a:cubicBezTo>
                    <a:cubicBezTo>
                      <a:pt x="43" y="109"/>
                      <a:pt x="43" y="107"/>
                      <a:pt x="47" y="106"/>
                    </a:cubicBezTo>
                    <a:cubicBezTo>
                      <a:pt x="51" y="105"/>
                      <a:pt x="56" y="105"/>
                      <a:pt x="59" y="106"/>
                    </a:cubicBezTo>
                    <a:cubicBezTo>
                      <a:pt x="63" y="107"/>
                      <a:pt x="65" y="106"/>
                      <a:pt x="67" y="105"/>
                    </a:cubicBezTo>
                    <a:cubicBezTo>
                      <a:pt x="68" y="104"/>
                      <a:pt x="72" y="107"/>
                      <a:pt x="72" y="104"/>
                    </a:cubicBezTo>
                    <a:cubicBezTo>
                      <a:pt x="72" y="101"/>
                      <a:pt x="75" y="102"/>
                      <a:pt x="79" y="102"/>
                    </a:cubicBezTo>
                    <a:cubicBezTo>
                      <a:pt x="82" y="102"/>
                      <a:pt x="89" y="97"/>
                      <a:pt x="95" y="91"/>
                    </a:cubicBezTo>
                    <a:cubicBezTo>
                      <a:pt x="101" y="86"/>
                      <a:pt x="111" y="74"/>
                      <a:pt x="114" y="68"/>
                    </a:cubicBezTo>
                    <a:cubicBezTo>
                      <a:pt x="118" y="62"/>
                      <a:pt x="123" y="58"/>
                      <a:pt x="126" y="55"/>
                    </a:cubicBezTo>
                    <a:cubicBezTo>
                      <a:pt x="128" y="53"/>
                      <a:pt x="129" y="47"/>
                      <a:pt x="130" y="42"/>
                    </a:cubicBezTo>
                    <a:cubicBezTo>
                      <a:pt x="127" y="42"/>
                      <a:pt x="124" y="42"/>
                      <a:pt x="124" y="42"/>
                    </a:cubicBezTo>
                    <a:close/>
                    <a:moveTo>
                      <a:pt x="99" y="69"/>
                    </a:moveTo>
                    <a:cubicBezTo>
                      <a:pt x="99" y="71"/>
                      <a:pt x="94" y="68"/>
                      <a:pt x="94" y="70"/>
                    </a:cubicBezTo>
                    <a:cubicBezTo>
                      <a:pt x="93" y="72"/>
                      <a:pt x="92" y="75"/>
                      <a:pt x="92" y="75"/>
                    </a:cubicBezTo>
                    <a:cubicBezTo>
                      <a:pt x="88" y="74"/>
                      <a:pt x="88" y="74"/>
                      <a:pt x="88" y="74"/>
                    </a:cubicBezTo>
                    <a:cubicBezTo>
                      <a:pt x="84" y="68"/>
                      <a:pt x="84" y="68"/>
                      <a:pt x="84" y="68"/>
                    </a:cubicBezTo>
                    <a:cubicBezTo>
                      <a:pt x="84" y="68"/>
                      <a:pt x="87" y="62"/>
                      <a:pt x="88" y="60"/>
                    </a:cubicBezTo>
                    <a:cubicBezTo>
                      <a:pt x="89" y="58"/>
                      <a:pt x="95" y="55"/>
                      <a:pt x="96" y="57"/>
                    </a:cubicBezTo>
                    <a:cubicBezTo>
                      <a:pt x="97" y="59"/>
                      <a:pt x="102" y="61"/>
                      <a:pt x="102" y="63"/>
                    </a:cubicBezTo>
                    <a:cubicBezTo>
                      <a:pt x="102" y="65"/>
                      <a:pt x="99" y="67"/>
                      <a:pt x="99" y="6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47" name="Freeform 193">
                <a:extLst>
                  <a:ext uri="{FF2B5EF4-FFF2-40B4-BE49-F238E27FC236}">
                    <a16:creationId xmlns:a16="http://schemas.microsoft.com/office/drawing/2014/main" id="{7B0EC64A-1430-4B46-AB97-1CD84A1E953F}"/>
                  </a:ext>
                </a:extLst>
              </p:cNvPr>
              <p:cNvSpPr>
                <a:spLocks/>
              </p:cNvSpPr>
              <p:nvPr/>
            </p:nvSpPr>
            <p:spPr bwMode="auto">
              <a:xfrm>
                <a:off x="11863400" y="8935211"/>
                <a:ext cx="704850" cy="749302"/>
              </a:xfrm>
              <a:custGeom>
                <a:avLst/>
                <a:gdLst>
                  <a:gd name="T0" fmla="*/ 6 w 94"/>
                  <a:gd name="T1" fmla="*/ 91 h 100"/>
                  <a:gd name="T2" fmla="*/ 9 w 94"/>
                  <a:gd name="T3" fmla="*/ 93 h 100"/>
                  <a:gd name="T4" fmla="*/ 17 w 94"/>
                  <a:gd name="T5" fmla="*/ 94 h 100"/>
                  <a:gd name="T6" fmla="*/ 24 w 94"/>
                  <a:gd name="T7" fmla="*/ 96 h 100"/>
                  <a:gd name="T8" fmla="*/ 52 w 94"/>
                  <a:gd name="T9" fmla="*/ 96 h 100"/>
                  <a:gd name="T10" fmla="*/ 55 w 94"/>
                  <a:gd name="T11" fmla="*/ 98 h 100"/>
                  <a:gd name="T12" fmla="*/ 72 w 94"/>
                  <a:gd name="T13" fmla="*/ 98 h 100"/>
                  <a:gd name="T14" fmla="*/ 85 w 94"/>
                  <a:gd name="T15" fmla="*/ 98 h 100"/>
                  <a:gd name="T16" fmla="*/ 87 w 94"/>
                  <a:gd name="T17" fmla="*/ 97 h 100"/>
                  <a:gd name="T18" fmla="*/ 78 w 94"/>
                  <a:gd name="T19" fmla="*/ 84 h 100"/>
                  <a:gd name="T20" fmla="*/ 79 w 94"/>
                  <a:gd name="T21" fmla="*/ 58 h 100"/>
                  <a:gd name="T22" fmla="*/ 91 w 94"/>
                  <a:gd name="T23" fmla="*/ 58 h 100"/>
                  <a:gd name="T24" fmla="*/ 93 w 94"/>
                  <a:gd name="T25" fmla="*/ 56 h 100"/>
                  <a:gd name="T26" fmla="*/ 94 w 94"/>
                  <a:gd name="T27" fmla="*/ 40 h 100"/>
                  <a:gd name="T28" fmla="*/ 92 w 94"/>
                  <a:gd name="T29" fmla="*/ 40 h 100"/>
                  <a:gd name="T30" fmla="*/ 85 w 94"/>
                  <a:gd name="T31" fmla="*/ 41 h 100"/>
                  <a:gd name="T32" fmla="*/ 81 w 94"/>
                  <a:gd name="T33" fmla="*/ 43 h 100"/>
                  <a:gd name="T34" fmla="*/ 81 w 94"/>
                  <a:gd name="T35" fmla="*/ 36 h 100"/>
                  <a:gd name="T36" fmla="*/ 77 w 94"/>
                  <a:gd name="T37" fmla="*/ 30 h 100"/>
                  <a:gd name="T38" fmla="*/ 78 w 94"/>
                  <a:gd name="T39" fmla="*/ 19 h 100"/>
                  <a:gd name="T40" fmla="*/ 76 w 94"/>
                  <a:gd name="T41" fmla="*/ 12 h 100"/>
                  <a:gd name="T42" fmla="*/ 71 w 94"/>
                  <a:gd name="T43" fmla="*/ 11 h 100"/>
                  <a:gd name="T44" fmla="*/ 67 w 94"/>
                  <a:gd name="T45" fmla="*/ 9 h 100"/>
                  <a:gd name="T46" fmla="*/ 61 w 94"/>
                  <a:gd name="T47" fmla="*/ 9 h 100"/>
                  <a:gd name="T48" fmla="*/ 58 w 94"/>
                  <a:gd name="T49" fmla="*/ 16 h 100"/>
                  <a:gd name="T50" fmla="*/ 48 w 94"/>
                  <a:gd name="T51" fmla="*/ 18 h 100"/>
                  <a:gd name="T52" fmla="*/ 41 w 94"/>
                  <a:gd name="T53" fmla="*/ 13 h 100"/>
                  <a:gd name="T54" fmla="*/ 38 w 94"/>
                  <a:gd name="T55" fmla="*/ 7 h 100"/>
                  <a:gd name="T56" fmla="*/ 37 w 94"/>
                  <a:gd name="T57" fmla="*/ 0 h 100"/>
                  <a:gd name="T58" fmla="*/ 11 w 94"/>
                  <a:gd name="T59" fmla="*/ 0 h 100"/>
                  <a:gd name="T60" fmla="*/ 6 w 94"/>
                  <a:gd name="T61" fmla="*/ 3 h 100"/>
                  <a:gd name="T62" fmla="*/ 13 w 94"/>
                  <a:gd name="T63" fmla="*/ 19 h 100"/>
                  <a:gd name="T64" fmla="*/ 12 w 94"/>
                  <a:gd name="T65" fmla="*/ 28 h 100"/>
                  <a:gd name="T66" fmla="*/ 17 w 94"/>
                  <a:gd name="T67" fmla="*/ 45 h 100"/>
                  <a:gd name="T68" fmla="*/ 11 w 94"/>
                  <a:gd name="T69" fmla="*/ 56 h 100"/>
                  <a:gd name="T70" fmla="*/ 5 w 94"/>
                  <a:gd name="T71" fmla="*/ 72 h 100"/>
                  <a:gd name="T72" fmla="*/ 1 w 94"/>
                  <a:gd name="T73" fmla="*/ 83 h 100"/>
                  <a:gd name="T74" fmla="*/ 0 w 94"/>
                  <a:gd name="T75" fmla="*/ 94 h 100"/>
                  <a:gd name="T76" fmla="*/ 0 w 94"/>
                  <a:gd name="T77" fmla="*/ 94 h 100"/>
                  <a:gd name="T78" fmla="*/ 3 w 94"/>
                  <a:gd name="T79" fmla="*/ 94 h 100"/>
                  <a:gd name="T80" fmla="*/ 6 w 94"/>
                  <a:gd name="T81" fmla="*/ 9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 h="100">
                    <a:moveTo>
                      <a:pt x="6" y="91"/>
                    </a:moveTo>
                    <a:cubicBezTo>
                      <a:pt x="8" y="91"/>
                      <a:pt x="6" y="94"/>
                      <a:pt x="9" y="93"/>
                    </a:cubicBezTo>
                    <a:cubicBezTo>
                      <a:pt x="12" y="92"/>
                      <a:pt x="14" y="92"/>
                      <a:pt x="17" y="94"/>
                    </a:cubicBezTo>
                    <a:cubicBezTo>
                      <a:pt x="19" y="95"/>
                      <a:pt x="21" y="96"/>
                      <a:pt x="24" y="96"/>
                    </a:cubicBezTo>
                    <a:cubicBezTo>
                      <a:pt x="27" y="96"/>
                      <a:pt x="52" y="96"/>
                      <a:pt x="52" y="96"/>
                    </a:cubicBezTo>
                    <a:cubicBezTo>
                      <a:pt x="55" y="98"/>
                      <a:pt x="55" y="98"/>
                      <a:pt x="55" y="98"/>
                    </a:cubicBezTo>
                    <a:cubicBezTo>
                      <a:pt x="55" y="98"/>
                      <a:pt x="70" y="97"/>
                      <a:pt x="72" y="98"/>
                    </a:cubicBezTo>
                    <a:cubicBezTo>
                      <a:pt x="75" y="100"/>
                      <a:pt x="82" y="98"/>
                      <a:pt x="85" y="98"/>
                    </a:cubicBezTo>
                    <a:cubicBezTo>
                      <a:pt x="85" y="97"/>
                      <a:pt x="86" y="97"/>
                      <a:pt x="87" y="97"/>
                    </a:cubicBezTo>
                    <a:cubicBezTo>
                      <a:pt x="78" y="84"/>
                      <a:pt x="78" y="84"/>
                      <a:pt x="78" y="84"/>
                    </a:cubicBezTo>
                    <a:cubicBezTo>
                      <a:pt x="79" y="58"/>
                      <a:pt x="79" y="58"/>
                      <a:pt x="79" y="58"/>
                    </a:cubicBezTo>
                    <a:cubicBezTo>
                      <a:pt x="91" y="58"/>
                      <a:pt x="91" y="58"/>
                      <a:pt x="91" y="58"/>
                    </a:cubicBezTo>
                    <a:cubicBezTo>
                      <a:pt x="93" y="56"/>
                      <a:pt x="93" y="56"/>
                      <a:pt x="93" y="56"/>
                    </a:cubicBezTo>
                    <a:cubicBezTo>
                      <a:pt x="94" y="40"/>
                      <a:pt x="94" y="40"/>
                      <a:pt x="94" y="40"/>
                    </a:cubicBezTo>
                    <a:cubicBezTo>
                      <a:pt x="94" y="40"/>
                      <a:pt x="93" y="40"/>
                      <a:pt x="92" y="40"/>
                    </a:cubicBezTo>
                    <a:cubicBezTo>
                      <a:pt x="90" y="41"/>
                      <a:pt x="87" y="41"/>
                      <a:pt x="85" y="41"/>
                    </a:cubicBezTo>
                    <a:cubicBezTo>
                      <a:pt x="82" y="41"/>
                      <a:pt x="82" y="43"/>
                      <a:pt x="81" y="43"/>
                    </a:cubicBezTo>
                    <a:cubicBezTo>
                      <a:pt x="79" y="42"/>
                      <a:pt x="80" y="38"/>
                      <a:pt x="81" y="36"/>
                    </a:cubicBezTo>
                    <a:cubicBezTo>
                      <a:pt x="81" y="35"/>
                      <a:pt x="79" y="31"/>
                      <a:pt x="77" y="30"/>
                    </a:cubicBezTo>
                    <a:cubicBezTo>
                      <a:pt x="75" y="29"/>
                      <a:pt x="79" y="20"/>
                      <a:pt x="78" y="19"/>
                    </a:cubicBezTo>
                    <a:cubicBezTo>
                      <a:pt x="77" y="18"/>
                      <a:pt x="76" y="15"/>
                      <a:pt x="76" y="12"/>
                    </a:cubicBezTo>
                    <a:cubicBezTo>
                      <a:pt x="76" y="10"/>
                      <a:pt x="75" y="11"/>
                      <a:pt x="71" y="11"/>
                    </a:cubicBezTo>
                    <a:cubicBezTo>
                      <a:pt x="67" y="11"/>
                      <a:pt x="67" y="9"/>
                      <a:pt x="67" y="9"/>
                    </a:cubicBezTo>
                    <a:cubicBezTo>
                      <a:pt x="67" y="9"/>
                      <a:pt x="63" y="8"/>
                      <a:pt x="61" y="9"/>
                    </a:cubicBezTo>
                    <a:cubicBezTo>
                      <a:pt x="59" y="10"/>
                      <a:pt x="59" y="17"/>
                      <a:pt x="58" y="16"/>
                    </a:cubicBezTo>
                    <a:cubicBezTo>
                      <a:pt x="56" y="16"/>
                      <a:pt x="52" y="17"/>
                      <a:pt x="48" y="18"/>
                    </a:cubicBezTo>
                    <a:cubicBezTo>
                      <a:pt x="45" y="19"/>
                      <a:pt x="43" y="17"/>
                      <a:pt x="41" y="13"/>
                    </a:cubicBezTo>
                    <a:cubicBezTo>
                      <a:pt x="40" y="9"/>
                      <a:pt x="38" y="10"/>
                      <a:pt x="38" y="7"/>
                    </a:cubicBezTo>
                    <a:cubicBezTo>
                      <a:pt x="39" y="4"/>
                      <a:pt x="37" y="0"/>
                      <a:pt x="37" y="0"/>
                    </a:cubicBezTo>
                    <a:cubicBezTo>
                      <a:pt x="37" y="0"/>
                      <a:pt x="13" y="0"/>
                      <a:pt x="11" y="0"/>
                    </a:cubicBezTo>
                    <a:cubicBezTo>
                      <a:pt x="10" y="0"/>
                      <a:pt x="8" y="1"/>
                      <a:pt x="6" y="3"/>
                    </a:cubicBezTo>
                    <a:cubicBezTo>
                      <a:pt x="8" y="8"/>
                      <a:pt x="12" y="17"/>
                      <a:pt x="13" y="19"/>
                    </a:cubicBezTo>
                    <a:cubicBezTo>
                      <a:pt x="14" y="22"/>
                      <a:pt x="12" y="24"/>
                      <a:pt x="12" y="28"/>
                    </a:cubicBezTo>
                    <a:cubicBezTo>
                      <a:pt x="12" y="32"/>
                      <a:pt x="16" y="40"/>
                      <a:pt x="17" y="45"/>
                    </a:cubicBezTo>
                    <a:cubicBezTo>
                      <a:pt x="17" y="50"/>
                      <a:pt x="14" y="53"/>
                      <a:pt x="11" y="56"/>
                    </a:cubicBezTo>
                    <a:cubicBezTo>
                      <a:pt x="8" y="60"/>
                      <a:pt x="5" y="67"/>
                      <a:pt x="5" y="72"/>
                    </a:cubicBezTo>
                    <a:cubicBezTo>
                      <a:pt x="5" y="76"/>
                      <a:pt x="1" y="81"/>
                      <a:pt x="1" y="83"/>
                    </a:cubicBezTo>
                    <a:cubicBezTo>
                      <a:pt x="1" y="85"/>
                      <a:pt x="1" y="91"/>
                      <a:pt x="0" y="94"/>
                    </a:cubicBezTo>
                    <a:cubicBezTo>
                      <a:pt x="0" y="94"/>
                      <a:pt x="0" y="94"/>
                      <a:pt x="0" y="94"/>
                    </a:cubicBezTo>
                    <a:cubicBezTo>
                      <a:pt x="3" y="94"/>
                      <a:pt x="3" y="94"/>
                      <a:pt x="3" y="94"/>
                    </a:cubicBezTo>
                    <a:cubicBezTo>
                      <a:pt x="3" y="94"/>
                      <a:pt x="4" y="91"/>
                      <a:pt x="6" y="9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48" name="Freeform 194">
                <a:extLst>
                  <a:ext uri="{FF2B5EF4-FFF2-40B4-BE49-F238E27FC236}">
                    <a16:creationId xmlns:a16="http://schemas.microsoft.com/office/drawing/2014/main" id="{6BF2B4BF-66E5-453D-9760-46DA19FFE417}"/>
                  </a:ext>
                </a:extLst>
              </p:cNvPr>
              <p:cNvSpPr>
                <a:spLocks/>
              </p:cNvSpPr>
              <p:nvPr/>
            </p:nvSpPr>
            <p:spPr bwMode="auto">
              <a:xfrm>
                <a:off x="12447598" y="9078093"/>
                <a:ext cx="692150" cy="606426"/>
              </a:xfrm>
              <a:custGeom>
                <a:avLst/>
                <a:gdLst>
                  <a:gd name="T0" fmla="*/ 71 w 92"/>
                  <a:gd name="T1" fmla="*/ 3 h 81"/>
                  <a:gd name="T2" fmla="*/ 65 w 92"/>
                  <a:gd name="T3" fmla="*/ 0 h 81"/>
                  <a:gd name="T4" fmla="*/ 55 w 92"/>
                  <a:gd name="T5" fmla="*/ 1 h 81"/>
                  <a:gd name="T6" fmla="*/ 53 w 92"/>
                  <a:gd name="T7" fmla="*/ 6 h 81"/>
                  <a:gd name="T8" fmla="*/ 52 w 92"/>
                  <a:gd name="T9" fmla="*/ 11 h 81"/>
                  <a:gd name="T10" fmla="*/ 52 w 92"/>
                  <a:gd name="T11" fmla="*/ 20 h 81"/>
                  <a:gd name="T12" fmla="*/ 50 w 92"/>
                  <a:gd name="T13" fmla="*/ 27 h 81"/>
                  <a:gd name="T14" fmla="*/ 55 w 92"/>
                  <a:gd name="T15" fmla="*/ 33 h 81"/>
                  <a:gd name="T16" fmla="*/ 61 w 92"/>
                  <a:gd name="T17" fmla="*/ 32 h 81"/>
                  <a:gd name="T18" fmla="*/ 62 w 92"/>
                  <a:gd name="T19" fmla="*/ 37 h 81"/>
                  <a:gd name="T20" fmla="*/ 60 w 92"/>
                  <a:gd name="T21" fmla="*/ 41 h 81"/>
                  <a:gd name="T22" fmla="*/ 55 w 92"/>
                  <a:gd name="T23" fmla="*/ 41 h 81"/>
                  <a:gd name="T24" fmla="*/ 52 w 92"/>
                  <a:gd name="T25" fmla="*/ 34 h 81"/>
                  <a:gd name="T26" fmla="*/ 45 w 92"/>
                  <a:gd name="T27" fmla="*/ 33 h 81"/>
                  <a:gd name="T28" fmla="*/ 41 w 92"/>
                  <a:gd name="T29" fmla="*/ 28 h 81"/>
                  <a:gd name="T30" fmla="*/ 38 w 92"/>
                  <a:gd name="T31" fmla="*/ 30 h 81"/>
                  <a:gd name="T32" fmla="*/ 35 w 92"/>
                  <a:gd name="T33" fmla="*/ 31 h 81"/>
                  <a:gd name="T34" fmla="*/ 28 w 92"/>
                  <a:gd name="T35" fmla="*/ 28 h 81"/>
                  <a:gd name="T36" fmla="*/ 26 w 92"/>
                  <a:gd name="T37" fmla="*/ 25 h 81"/>
                  <a:gd name="T38" fmla="*/ 21 w 92"/>
                  <a:gd name="T39" fmla="*/ 25 h 81"/>
                  <a:gd name="T40" fmla="*/ 18 w 92"/>
                  <a:gd name="T41" fmla="*/ 23 h 81"/>
                  <a:gd name="T42" fmla="*/ 16 w 92"/>
                  <a:gd name="T43" fmla="*/ 21 h 81"/>
                  <a:gd name="T44" fmla="*/ 15 w 92"/>
                  <a:gd name="T45" fmla="*/ 37 h 81"/>
                  <a:gd name="T46" fmla="*/ 13 w 92"/>
                  <a:gd name="T47" fmla="*/ 39 h 81"/>
                  <a:gd name="T48" fmla="*/ 1 w 92"/>
                  <a:gd name="T49" fmla="*/ 39 h 81"/>
                  <a:gd name="T50" fmla="*/ 0 w 92"/>
                  <a:gd name="T51" fmla="*/ 65 h 81"/>
                  <a:gd name="T52" fmla="*/ 9 w 92"/>
                  <a:gd name="T53" fmla="*/ 78 h 81"/>
                  <a:gd name="T54" fmla="*/ 24 w 92"/>
                  <a:gd name="T55" fmla="*/ 77 h 81"/>
                  <a:gd name="T56" fmla="*/ 24 w 92"/>
                  <a:gd name="T57" fmla="*/ 79 h 81"/>
                  <a:gd name="T58" fmla="*/ 28 w 92"/>
                  <a:gd name="T59" fmla="*/ 79 h 81"/>
                  <a:gd name="T60" fmla="*/ 39 w 92"/>
                  <a:gd name="T61" fmla="*/ 80 h 81"/>
                  <a:gd name="T62" fmla="*/ 47 w 92"/>
                  <a:gd name="T63" fmla="*/ 71 h 81"/>
                  <a:gd name="T64" fmla="*/ 54 w 92"/>
                  <a:gd name="T65" fmla="*/ 65 h 81"/>
                  <a:gd name="T66" fmla="*/ 59 w 92"/>
                  <a:gd name="T67" fmla="*/ 61 h 81"/>
                  <a:gd name="T68" fmla="*/ 66 w 92"/>
                  <a:gd name="T69" fmla="*/ 61 h 81"/>
                  <a:gd name="T70" fmla="*/ 66 w 92"/>
                  <a:gd name="T71" fmla="*/ 61 h 81"/>
                  <a:gd name="T72" fmla="*/ 65 w 92"/>
                  <a:gd name="T73" fmla="*/ 55 h 81"/>
                  <a:gd name="T74" fmla="*/ 87 w 92"/>
                  <a:gd name="T75" fmla="*/ 47 h 81"/>
                  <a:gd name="T76" fmla="*/ 85 w 92"/>
                  <a:gd name="T77" fmla="*/ 44 h 81"/>
                  <a:gd name="T78" fmla="*/ 87 w 92"/>
                  <a:gd name="T79" fmla="*/ 36 h 81"/>
                  <a:gd name="T80" fmla="*/ 90 w 92"/>
                  <a:gd name="T81" fmla="*/ 34 h 81"/>
                  <a:gd name="T82" fmla="*/ 89 w 92"/>
                  <a:gd name="T83" fmla="*/ 21 h 81"/>
                  <a:gd name="T84" fmla="*/ 92 w 92"/>
                  <a:gd name="T85" fmla="*/ 19 h 81"/>
                  <a:gd name="T86" fmla="*/ 89 w 92"/>
                  <a:gd name="T87" fmla="*/ 10 h 81"/>
                  <a:gd name="T88" fmla="*/ 78 w 92"/>
                  <a:gd name="T89" fmla="*/ 6 h 81"/>
                  <a:gd name="T90" fmla="*/ 71 w 92"/>
                  <a:gd name="T9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81">
                    <a:moveTo>
                      <a:pt x="71" y="3"/>
                    </a:moveTo>
                    <a:cubicBezTo>
                      <a:pt x="70" y="3"/>
                      <a:pt x="67" y="1"/>
                      <a:pt x="65" y="0"/>
                    </a:cubicBezTo>
                    <a:cubicBezTo>
                      <a:pt x="64" y="1"/>
                      <a:pt x="58" y="1"/>
                      <a:pt x="55" y="1"/>
                    </a:cubicBezTo>
                    <a:cubicBezTo>
                      <a:pt x="53" y="1"/>
                      <a:pt x="55" y="5"/>
                      <a:pt x="53" y="6"/>
                    </a:cubicBezTo>
                    <a:cubicBezTo>
                      <a:pt x="52" y="8"/>
                      <a:pt x="51" y="10"/>
                      <a:pt x="52" y="11"/>
                    </a:cubicBezTo>
                    <a:cubicBezTo>
                      <a:pt x="54" y="11"/>
                      <a:pt x="52" y="17"/>
                      <a:pt x="52" y="20"/>
                    </a:cubicBezTo>
                    <a:cubicBezTo>
                      <a:pt x="52" y="22"/>
                      <a:pt x="49" y="26"/>
                      <a:pt x="50" y="27"/>
                    </a:cubicBezTo>
                    <a:cubicBezTo>
                      <a:pt x="51" y="28"/>
                      <a:pt x="53" y="33"/>
                      <a:pt x="55" y="33"/>
                    </a:cubicBezTo>
                    <a:cubicBezTo>
                      <a:pt x="58" y="34"/>
                      <a:pt x="60" y="32"/>
                      <a:pt x="61" y="32"/>
                    </a:cubicBezTo>
                    <a:cubicBezTo>
                      <a:pt x="62" y="32"/>
                      <a:pt x="62" y="35"/>
                      <a:pt x="62" y="37"/>
                    </a:cubicBezTo>
                    <a:cubicBezTo>
                      <a:pt x="62" y="40"/>
                      <a:pt x="60" y="41"/>
                      <a:pt x="60" y="41"/>
                    </a:cubicBezTo>
                    <a:cubicBezTo>
                      <a:pt x="60" y="41"/>
                      <a:pt x="57" y="42"/>
                      <a:pt x="55" y="41"/>
                    </a:cubicBezTo>
                    <a:cubicBezTo>
                      <a:pt x="53" y="40"/>
                      <a:pt x="52" y="36"/>
                      <a:pt x="52" y="34"/>
                    </a:cubicBezTo>
                    <a:cubicBezTo>
                      <a:pt x="52" y="33"/>
                      <a:pt x="47" y="33"/>
                      <a:pt x="45" y="33"/>
                    </a:cubicBezTo>
                    <a:cubicBezTo>
                      <a:pt x="44" y="33"/>
                      <a:pt x="42" y="30"/>
                      <a:pt x="41" y="28"/>
                    </a:cubicBezTo>
                    <a:cubicBezTo>
                      <a:pt x="40" y="27"/>
                      <a:pt x="38" y="28"/>
                      <a:pt x="38" y="30"/>
                    </a:cubicBezTo>
                    <a:cubicBezTo>
                      <a:pt x="38" y="31"/>
                      <a:pt x="37" y="31"/>
                      <a:pt x="35" y="31"/>
                    </a:cubicBezTo>
                    <a:cubicBezTo>
                      <a:pt x="33" y="31"/>
                      <a:pt x="29" y="28"/>
                      <a:pt x="28" y="28"/>
                    </a:cubicBezTo>
                    <a:cubicBezTo>
                      <a:pt x="27" y="29"/>
                      <a:pt x="25" y="26"/>
                      <a:pt x="26" y="25"/>
                    </a:cubicBezTo>
                    <a:cubicBezTo>
                      <a:pt x="26" y="23"/>
                      <a:pt x="22" y="24"/>
                      <a:pt x="21" y="25"/>
                    </a:cubicBezTo>
                    <a:cubicBezTo>
                      <a:pt x="19" y="26"/>
                      <a:pt x="18" y="23"/>
                      <a:pt x="18" y="23"/>
                    </a:cubicBezTo>
                    <a:cubicBezTo>
                      <a:pt x="18" y="23"/>
                      <a:pt x="18" y="22"/>
                      <a:pt x="16" y="21"/>
                    </a:cubicBezTo>
                    <a:cubicBezTo>
                      <a:pt x="15" y="37"/>
                      <a:pt x="15" y="37"/>
                      <a:pt x="15" y="37"/>
                    </a:cubicBezTo>
                    <a:cubicBezTo>
                      <a:pt x="13" y="39"/>
                      <a:pt x="13" y="39"/>
                      <a:pt x="13" y="39"/>
                    </a:cubicBezTo>
                    <a:cubicBezTo>
                      <a:pt x="1" y="39"/>
                      <a:pt x="1" y="39"/>
                      <a:pt x="1" y="39"/>
                    </a:cubicBezTo>
                    <a:cubicBezTo>
                      <a:pt x="0" y="65"/>
                      <a:pt x="0" y="65"/>
                      <a:pt x="0" y="65"/>
                    </a:cubicBezTo>
                    <a:cubicBezTo>
                      <a:pt x="9" y="78"/>
                      <a:pt x="9" y="78"/>
                      <a:pt x="9" y="78"/>
                    </a:cubicBezTo>
                    <a:cubicBezTo>
                      <a:pt x="14" y="77"/>
                      <a:pt x="24" y="76"/>
                      <a:pt x="24" y="77"/>
                    </a:cubicBezTo>
                    <a:cubicBezTo>
                      <a:pt x="24" y="78"/>
                      <a:pt x="24" y="78"/>
                      <a:pt x="24" y="79"/>
                    </a:cubicBezTo>
                    <a:cubicBezTo>
                      <a:pt x="26" y="79"/>
                      <a:pt x="28" y="78"/>
                      <a:pt x="28" y="79"/>
                    </a:cubicBezTo>
                    <a:cubicBezTo>
                      <a:pt x="30" y="79"/>
                      <a:pt x="37" y="81"/>
                      <a:pt x="39" y="80"/>
                    </a:cubicBezTo>
                    <a:cubicBezTo>
                      <a:pt x="40" y="79"/>
                      <a:pt x="44" y="72"/>
                      <a:pt x="47" y="71"/>
                    </a:cubicBezTo>
                    <a:cubicBezTo>
                      <a:pt x="50" y="70"/>
                      <a:pt x="54" y="67"/>
                      <a:pt x="54" y="65"/>
                    </a:cubicBezTo>
                    <a:cubicBezTo>
                      <a:pt x="54" y="64"/>
                      <a:pt x="54" y="63"/>
                      <a:pt x="59" y="61"/>
                    </a:cubicBezTo>
                    <a:cubicBezTo>
                      <a:pt x="66" y="61"/>
                      <a:pt x="66" y="61"/>
                      <a:pt x="66" y="61"/>
                    </a:cubicBezTo>
                    <a:cubicBezTo>
                      <a:pt x="66" y="61"/>
                      <a:pt x="66" y="61"/>
                      <a:pt x="66" y="61"/>
                    </a:cubicBezTo>
                    <a:cubicBezTo>
                      <a:pt x="65" y="55"/>
                      <a:pt x="65" y="55"/>
                      <a:pt x="65" y="55"/>
                    </a:cubicBezTo>
                    <a:cubicBezTo>
                      <a:pt x="65" y="55"/>
                      <a:pt x="86" y="47"/>
                      <a:pt x="87" y="47"/>
                    </a:cubicBezTo>
                    <a:cubicBezTo>
                      <a:pt x="86" y="45"/>
                      <a:pt x="85" y="44"/>
                      <a:pt x="85" y="44"/>
                    </a:cubicBezTo>
                    <a:cubicBezTo>
                      <a:pt x="86" y="43"/>
                      <a:pt x="87" y="37"/>
                      <a:pt x="87" y="36"/>
                    </a:cubicBezTo>
                    <a:cubicBezTo>
                      <a:pt x="87" y="34"/>
                      <a:pt x="92" y="35"/>
                      <a:pt x="90" y="34"/>
                    </a:cubicBezTo>
                    <a:cubicBezTo>
                      <a:pt x="88" y="32"/>
                      <a:pt x="89" y="23"/>
                      <a:pt x="89" y="21"/>
                    </a:cubicBezTo>
                    <a:cubicBezTo>
                      <a:pt x="90" y="19"/>
                      <a:pt x="92" y="21"/>
                      <a:pt x="92" y="19"/>
                    </a:cubicBezTo>
                    <a:cubicBezTo>
                      <a:pt x="92" y="17"/>
                      <a:pt x="90" y="12"/>
                      <a:pt x="89" y="10"/>
                    </a:cubicBezTo>
                    <a:cubicBezTo>
                      <a:pt x="88" y="9"/>
                      <a:pt x="80" y="6"/>
                      <a:pt x="78" y="6"/>
                    </a:cubicBezTo>
                    <a:cubicBezTo>
                      <a:pt x="76" y="5"/>
                      <a:pt x="73" y="3"/>
                      <a:pt x="71" y="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49" name="Freeform 195">
                <a:extLst>
                  <a:ext uri="{FF2B5EF4-FFF2-40B4-BE49-F238E27FC236}">
                    <a16:creationId xmlns:a16="http://schemas.microsoft.com/office/drawing/2014/main" id="{30075144-AB3D-4CDD-B162-91888B5F231B}"/>
                  </a:ext>
                </a:extLst>
              </p:cNvPr>
              <p:cNvSpPr>
                <a:spLocks/>
              </p:cNvSpPr>
              <p:nvPr/>
            </p:nvSpPr>
            <p:spPr bwMode="auto">
              <a:xfrm>
                <a:off x="12860348" y="8624067"/>
                <a:ext cx="120650" cy="107950"/>
              </a:xfrm>
              <a:custGeom>
                <a:avLst/>
                <a:gdLst>
                  <a:gd name="T0" fmla="*/ 13 w 16"/>
                  <a:gd name="T1" fmla="*/ 0 h 14"/>
                  <a:gd name="T2" fmla="*/ 8 w 16"/>
                  <a:gd name="T3" fmla="*/ 1 h 14"/>
                  <a:gd name="T4" fmla="*/ 4 w 16"/>
                  <a:gd name="T5" fmla="*/ 2 h 14"/>
                  <a:gd name="T6" fmla="*/ 3 w 16"/>
                  <a:gd name="T7" fmla="*/ 3 h 14"/>
                  <a:gd name="T8" fmla="*/ 2 w 16"/>
                  <a:gd name="T9" fmla="*/ 8 h 14"/>
                  <a:gd name="T10" fmla="*/ 0 w 16"/>
                  <a:gd name="T11" fmla="*/ 10 h 14"/>
                  <a:gd name="T12" fmla="*/ 1 w 16"/>
                  <a:gd name="T13" fmla="*/ 12 h 14"/>
                  <a:gd name="T14" fmla="*/ 4 w 16"/>
                  <a:gd name="T15" fmla="*/ 13 h 14"/>
                  <a:gd name="T16" fmla="*/ 8 w 16"/>
                  <a:gd name="T17" fmla="*/ 10 h 14"/>
                  <a:gd name="T18" fmla="*/ 15 w 16"/>
                  <a:gd name="T19" fmla="*/ 9 h 14"/>
                  <a:gd name="T20" fmla="*/ 14 w 16"/>
                  <a:gd name="T21" fmla="*/ 3 h 14"/>
                  <a:gd name="T22" fmla="*/ 13 w 16"/>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4">
                    <a:moveTo>
                      <a:pt x="13" y="0"/>
                    </a:moveTo>
                    <a:cubicBezTo>
                      <a:pt x="11" y="0"/>
                      <a:pt x="9" y="1"/>
                      <a:pt x="8" y="1"/>
                    </a:cubicBezTo>
                    <a:cubicBezTo>
                      <a:pt x="7" y="2"/>
                      <a:pt x="6" y="2"/>
                      <a:pt x="4" y="2"/>
                    </a:cubicBezTo>
                    <a:cubicBezTo>
                      <a:pt x="4" y="2"/>
                      <a:pt x="4" y="3"/>
                      <a:pt x="3" y="3"/>
                    </a:cubicBezTo>
                    <a:cubicBezTo>
                      <a:pt x="1" y="3"/>
                      <a:pt x="2" y="8"/>
                      <a:pt x="2" y="8"/>
                    </a:cubicBezTo>
                    <a:cubicBezTo>
                      <a:pt x="2" y="8"/>
                      <a:pt x="0" y="8"/>
                      <a:pt x="0" y="10"/>
                    </a:cubicBezTo>
                    <a:cubicBezTo>
                      <a:pt x="0" y="12"/>
                      <a:pt x="1" y="12"/>
                      <a:pt x="1" y="12"/>
                    </a:cubicBezTo>
                    <a:cubicBezTo>
                      <a:pt x="2" y="13"/>
                      <a:pt x="3" y="13"/>
                      <a:pt x="4" y="13"/>
                    </a:cubicBezTo>
                    <a:cubicBezTo>
                      <a:pt x="9" y="14"/>
                      <a:pt x="8" y="10"/>
                      <a:pt x="8" y="10"/>
                    </a:cubicBezTo>
                    <a:cubicBezTo>
                      <a:pt x="8" y="10"/>
                      <a:pt x="15" y="11"/>
                      <a:pt x="15" y="9"/>
                    </a:cubicBezTo>
                    <a:cubicBezTo>
                      <a:pt x="16" y="7"/>
                      <a:pt x="14" y="3"/>
                      <a:pt x="14" y="3"/>
                    </a:cubicBezTo>
                    <a:lnTo>
                      <a:pt x="13" y="0"/>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50" name="Freeform 196">
                <a:extLst>
                  <a:ext uri="{FF2B5EF4-FFF2-40B4-BE49-F238E27FC236}">
                    <a16:creationId xmlns:a16="http://schemas.microsoft.com/office/drawing/2014/main" id="{90FD8E69-3991-48FE-982D-EE410C6B7379}"/>
                  </a:ext>
                </a:extLst>
              </p:cNvPr>
              <p:cNvSpPr>
                <a:spLocks/>
              </p:cNvSpPr>
              <p:nvPr/>
            </p:nvSpPr>
            <p:spPr bwMode="auto">
              <a:xfrm>
                <a:off x="13587418" y="7830306"/>
                <a:ext cx="625478" cy="841376"/>
              </a:xfrm>
              <a:custGeom>
                <a:avLst/>
                <a:gdLst>
                  <a:gd name="T0" fmla="*/ 19 w 83"/>
                  <a:gd name="T1" fmla="*/ 21 h 112"/>
                  <a:gd name="T2" fmla="*/ 24 w 83"/>
                  <a:gd name="T3" fmla="*/ 26 h 112"/>
                  <a:gd name="T4" fmla="*/ 41 w 83"/>
                  <a:gd name="T5" fmla="*/ 31 h 112"/>
                  <a:gd name="T6" fmla="*/ 52 w 83"/>
                  <a:gd name="T7" fmla="*/ 34 h 112"/>
                  <a:gd name="T8" fmla="*/ 55 w 83"/>
                  <a:gd name="T9" fmla="*/ 36 h 112"/>
                  <a:gd name="T10" fmla="*/ 33 w 83"/>
                  <a:gd name="T11" fmla="*/ 57 h 112"/>
                  <a:gd name="T12" fmla="*/ 24 w 83"/>
                  <a:gd name="T13" fmla="*/ 59 h 112"/>
                  <a:gd name="T14" fmla="*/ 14 w 83"/>
                  <a:gd name="T15" fmla="*/ 64 h 112"/>
                  <a:gd name="T16" fmla="*/ 7 w 83"/>
                  <a:gd name="T17" fmla="*/ 65 h 112"/>
                  <a:gd name="T18" fmla="*/ 3 w 83"/>
                  <a:gd name="T19" fmla="*/ 71 h 112"/>
                  <a:gd name="T20" fmla="*/ 0 w 83"/>
                  <a:gd name="T21" fmla="*/ 77 h 112"/>
                  <a:gd name="T22" fmla="*/ 0 w 83"/>
                  <a:gd name="T23" fmla="*/ 106 h 112"/>
                  <a:gd name="T24" fmla="*/ 4 w 83"/>
                  <a:gd name="T25" fmla="*/ 112 h 112"/>
                  <a:gd name="T26" fmla="*/ 22 w 83"/>
                  <a:gd name="T27" fmla="*/ 93 h 112"/>
                  <a:gd name="T28" fmla="*/ 36 w 83"/>
                  <a:gd name="T29" fmla="*/ 82 h 112"/>
                  <a:gd name="T30" fmla="*/ 56 w 83"/>
                  <a:gd name="T31" fmla="*/ 63 h 112"/>
                  <a:gd name="T32" fmla="*/ 65 w 83"/>
                  <a:gd name="T33" fmla="*/ 48 h 112"/>
                  <a:gd name="T34" fmla="*/ 72 w 83"/>
                  <a:gd name="T35" fmla="*/ 35 h 112"/>
                  <a:gd name="T36" fmla="*/ 80 w 83"/>
                  <a:gd name="T37" fmla="*/ 19 h 112"/>
                  <a:gd name="T38" fmla="*/ 83 w 83"/>
                  <a:gd name="T39" fmla="*/ 5 h 112"/>
                  <a:gd name="T40" fmla="*/ 77 w 83"/>
                  <a:gd name="T41" fmla="*/ 3 h 112"/>
                  <a:gd name="T42" fmla="*/ 59 w 83"/>
                  <a:gd name="T43" fmla="*/ 7 h 112"/>
                  <a:gd name="T44" fmla="*/ 47 w 83"/>
                  <a:gd name="T45" fmla="*/ 10 h 112"/>
                  <a:gd name="T46" fmla="*/ 36 w 83"/>
                  <a:gd name="T47" fmla="*/ 12 h 112"/>
                  <a:gd name="T48" fmla="*/ 23 w 83"/>
                  <a:gd name="T49" fmla="*/ 11 h 112"/>
                  <a:gd name="T50" fmla="*/ 19 w 83"/>
                  <a:gd name="T51" fmla="*/ 7 h 112"/>
                  <a:gd name="T52" fmla="*/ 14 w 83"/>
                  <a:gd name="T53" fmla="*/ 14 h 112"/>
                  <a:gd name="T54" fmla="*/ 19 w 83"/>
                  <a:gd name="T55"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 h="112">
                    <a:moveTo>
                      <a:pt x="19" y="21"/>
                    </a:moveTo>
                    <a:cubicBezTo>
                      <a:pt x="20" y="22"/>
                      <a:pt x="23" y="25"/>
                      <a:pt x="24" y="26"/>
                    </a:cubicBezTo>
                    <a:cubicBezTo>
                      <a:pt x="26" y="26"/>
                      <a:pt x="35" y="29"/>
                      <a:pt x="41" y="31"/>
                    </a:cubicBezTo>
                    <a:cubicBezTo>
                      <a:pt x="46" y="34"/>
                      <a:pt x="50" y="34"/>
                      <a:pt x="52" y="34"/>
                    </a:cubicBezTo>
                    <a:cubicBezTo>
                      <a:pt x="53" y="34"/>
                      <a:pt x="56" y="35"/>
                      <a:pt x="55" y="36"/>
                    </a:cubicBezTo>
                    <a:cubicBezTo>
                      <a:pt x="53" y="37"/>
                      <a:pt x="35" y="55"/>
                      <a:pt x="33" y="57"/>
                    </a:cubicBezTo>
                    <a:cubicBezTo>
                      <a:pt x="31" y="60"/>
                      <a:pt x="29" y="59"/>
                      <a:pt x="24" y="59"/>
                    </a:cubicBezTo>
                    <a:cubicBezTo>
                      <a:pt x="19" y="59"/>
                      <a:pt x="15" y="64"/>
                      <a:pt x="14" y="64"/>
                    </a:cubicBezTo>
                    <a:cubicBezTo>
                      <a:pt x="13" y="64"/>
                      <a:pt x="10" y="65"/>
                      <a:pt x="7" y="65"/>
                    </a:cubicBezTo>
                    <a:cubicBezTo>
                      <a:pt x="3" y="71"/>
                      <a:pt x="3" y="71"/>
                      <a:pt x="3" y="71"/>
                    </a:cubicBezTo>
                    <a:cubicBezTo>
                      <a:pt x="0" y="77"/>
                      <a:pt x="0" y="77"/>
                      <a:pt x="0" y="77"/>
                    </a:cubicBezTo>
                    <a:cubicBezTo>
                      <a:pt x="0" y="106"/>
                      <a:pt x="0" y="106"/>
                      <a:pt x="0" y="106"/>
                    </a:cubicBezTo>
                    <a:cubicBezTo>
                      <a:pt x="4" y="112"/>
                      <a:pt x="4" y="112"/>
                      <a:pt x="4" y="112"/>
                    </a:cubicBezTo>
                    <a:cubicBezTo>
                      <a:pt x="7" y="108"/>
                      <a:pt x="16" y="100"/>
                      <a:pt x="22" y="93"/>
                    </a:cubicBezTo>
                    <a:cubicBezTo>
                      <a:pt x="29" y="86"/>
                      <a:pt x="32" y="84"/>
                      <a:pt x="36" y="82"/>
                    </a:cubicBezTo>
                    <a:cubicBezTo>
                      <a:pt x="40" y="80"/>
                      <a:pt x="49" y="71"/>
                      <a:pt x="56" y="63"/>
                    </a:cubicBezTo>
                    <a:cubicBezTo>
                      <a:pt x="60" y="57"/>
                      <a:pt x="65" y="52"/>
                      <a:pt x="65" y="48"/>
                    </a:cubicBezTo>
                    <a:cubicBezTo>
                      <a:pt x="66" y="44"/>
                      <a:pt x="70" y="39"/>
                      <a:pt x="72" y="35"/>
                    </a:cubicBezTo>
                    <a:cubicBezTo>
                      <a:pt x="75" y="32"/>
                      <a:pt x="80" y="22"/>
                      <a:pt x="80" y="19"/>
                    </a:cubicBezTo>
                    <a:cubicBezTo>
                      <a:pt x="80" y="17"/>
                      <a:pt x="82" y="10"/>
                      <a:pt x="83" y="5"/>
                    </a:cubicBezTo>
                    <a:cubicBezTo>
                      <a:pt x="83" y="0"/>
                      <a:pt x="79" y="0"/>
                      <a:pt x="77" y="3"/>
                    </a:cubicBezTo>
                    <a:cubicBezTo>
                      <a:pt x="76" y="5"/>
                      <a:pt x="66" y="7"/>
                      <a:pt x="59" y="7"/>
                    </a:cubicBezTo>
                    <a:cubicBezTo>
                      <a:pt x="53" y="8"/>
                      <a:pt x="49" y="8"/>
                      <a:pt x="47" y="10"/>
                    </a:cubicBezTo>
                    <a:cubicBezTo>
                      <a:pt x="44" y="13"/>
                      <a:pt x="38" y="10"/>
                      <a:pt x="36" y="12"/>
                    </a:cubicBezTo>
                    <a:cubicBezTo>
                      <a:pt x="34" y="15"/>
                      <a:pt x="25" y="17"/>
                      <a:pt x="23" y="11"/>
                    </a:cubicBezTo>
                    <a:cubicBezTo>
                      <a:pt x="22" y="9"/>
                      <a:pt x="20" y="8"/>
                      <a:pt x="19" y="7"/>
                    </a:cubicBezTo>
                    <a:cubicBezTo>
                      <a:pt x="16" y="9"/>
                      <a:pt x="14" y="13"/>
                      <a:pt x="14" y="14"/>
                    </a:cubicBezTo>
                    <a:cubicBezTo>
                      <a:pt x="15" y="15"/>
                      <a:pt x="18" y="20"/>
                      <a:pt x="19" y="2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51" name="Freeform 197">
                <a:extLst>
                  <a:ext uri="{FF2B5EF4-FFF2-40B4-BE49-F238E27FC236}">
                    <a16:creationId xmlns:a16="http://schemas.microsoft.com/office/drawing/2014/main" id="{73D9C01E-6BD5-433A-8182-59F2B2DAF806}"/>
                  </a:ext>
                </a:extLst>
              </p:cNvPr>
              <p:cNvSpPr>
                <a:spLocks/>
              </p:cNvSpPr>
              <p:nvPr/>
            </p:nvSpPr>
            <p:spPr bwMode="auto">
              <a:xfrm>
                <a:off x="10361616" y="6290443"/>
                <a:ext cx="727078" cy="577850"/>
              </a:xfrm>
              <a:custGeom>
                <a:avLst/>
                <a:gdLst>
                  <a:gd name="T0" fmla="*/ 36 w 97"/>
                  <a:gd name="T1" fmla="*/ 77 h 77"/>
                  <a:gd name="T2" fmla="*/ 35 w 97"/>
                  <a:gd name="T3" fmla="*/ 66 h 77"/>
                  <a:gd name="T4" fmla="*/ 48 w 97"/>
                  <a:gd name="T5" fmla="*/ 58 h 77"/>
                  <a:gd name="T6" fmla="*/ 54 w 97"/>
                  <a:gd name="T7" fmla="*/ 56 h 77"/>
                  <a:gd name="T8" fmla="*/ 61 w 97"/>
                  <a:gd name="T9" fmla="*/ 55 h 77"/>
                  <a:gd name="T10" fmla="*/ 65 w 97"/>
                  <a:gd name="T11" fmla="*/ 50 h 77"/>
                  <a:gd name="T12" fmla="*/ 71 w 97"/>
                  <a:gd name="T13" fmla="*/ 48 h 77"/>
                  <a:gd name="T14" fmla="*/ 75 w 97"/>
                  <a:gd name="T15" fmla="*/ 45 h 77"/>
                  <a:gd name="T16" fmla="*/ 76 w 97"/>
                  <a:gd name="T17" fmla="*/ 40 h 77"/>
                  <a:gd name="T18" fmla="*/ 78 w 97"/>
                  <a:gd name="T19" fmla="*/ 38 h 77"/>
                  <a:gd name="T20" fmla="*/ 83 w 97"/>
                  <a:gd name="T21" fmla="*/ 36 h 77"/>
                  <a:gd name="T22" fmla="*/ 95 w 97"/>
                  <a:gd name="T23" fmla="*/ 35 h 77"/>
                  <a:gd name="T24" fmla="*/ 97 w 97"/>
                  <a:gd name="T25" fmla="*/ 32 h 77"/>
                  <a:gd name="T26" fmla="*/ 93 w 97"/>
                  <a:gd name="T27" fmla="*/ 26 h 77"/>
                  <a:gd name="T28" fmla="*/ 93 w 97"/>
                  <a:gd name="T29" fmla="*/ 19 h 77"/>
                  <a:gd name="T30" fmla="*/ 91 w 97"/>
                  <a:gd name="T31" fmla="*/ 11 h 77"/>
                  <a:gd name="T32" fmla="*/ 89 w 97"/>
                  <a:gd name="T33" fmla="*/ 8 h 77"/>
                  <a:gd name="T34" fmla="*/ 80 w 97"/>
                  <a:gd name="T35" fmla="*/ 6 h 77"/>
                  <a:gd name="T36" fmla="*/ 66 w 97"/>
                  <a:gd name="T37" fmla="*/ 5 h 77"/>
                  <a:gd name="T38" fmla="*/ 59 w 97"/>
                  <a:gd name="T39" fmla="*/ 1 h 77"/>
                  <a:gd name="T40" fmla="*/ 50 w 97"/>
                  <a:gd name="T41" fmla="*/ 17 h 77"/>
                  <a:gd name="T42" fmla="*/ 38 w 97"/>
                  <a:gd name="T43" fmla="*/ 23 h 77"/>
                  <a:gd name="T44" fmla="*/ 32 w 97"/>
                  <a:gd name="T45" fmla="*/ 30 h 77"/>
                  <a:gd name="T46" fmla="*/ 27 w 97"/>
                  <a:gd name="T47" fmla="*/ 38 h 77"/>
                  <a:gd name="T48" fmla="*/ 27 w 97"/>
                  <a:gd name="T49" fmla="*/ 50 h 77"/>
                  <a:gd name="T50" fmla="*/ 18 w 97"/>
                  <a:gd name="T51" fmla="*/ 63 h 77"/>
                  <a:gd name="T52" fmla="*/ 6 w 97"/>
                  <a:gd name="T53" fmla="*/ 71 h 77"/>
                  <a:gd name="T54" fmla="*/ 0 w 97"/>
                  <a:gd name="T55" fmla="*/ 74 h 77"/>
                  <a:gd name="T56" fmla="*/ 30 w 97"/>
                  <a:gd name="T57" fmla="*/ 74 h 77"/>
                  <a:gd name="T58" fmla="*/ 36 w 97"/>
                  <a:gd name="T5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77">
                    <a:moveTo>
                      <a:pt x="36" y="77"/>
                    </a:moveTo>
                    <a:cubicBezTo>
                      <a:pt x="36" y="72"/>
                      <a:pt x="35" y="67"/>
                      <a:pt x="35" y="66"/>
                    </a:cubicBezTo>
                    <a:cubicBezTo>
                      <a:pt x="36" y="65"/>
                      <a:pt x="46" y="59"/>
                      <a:pt x="48" y="58"/>
                    </a:cubicBezTo>
                    <a:cubicBezTo>
                      <a:pt x="50" y="57"/>
                      <a:pt x="54" y="58"/>
                      <a:pt x="54" y="56"/>
                    </a:cubicBezTo>
                    <a:cubicBezTo>
                      <a:pt x="54" y="54"/>
                      <a:pt x="58" y="55"/>
                      <a:pt x="61" y="55"/>
                    </a:cubicBezTo>
                    <a:cubicBezTo>
                      <a:pt x="63" y="54"/>
                      <a:pt x="65" y="52"/>
                      <a:pt x="65" y="50"/>
                    </a:cubicBezTo>
                    <a:cubicBezTo>
                      <a:pt x="65" y="48"/>
                      <a:pt x="69" y="48"/>
                      <a:pt x="71" y="48"/>
                    </a:cubicBezTo>
                    <a:cubicBezTo>
                      <a:pt x="73" y="48"/>
                      <a:pt x="73" y="45"/>
                      <a:pt x="75" y="45"/>
                    </a:cubicBezTo>
                    <a:cubicBezTo>
                      <a:pt x="76" y="45"/>
                      <a:pt x="75" y="43"/>
                      <a:pt x="76" y="40"/>
                    </a:cubicBezTo>
                    <a:cubicBezTo>
                      <a:pt x="76" y="38"/>
                      <a:pt x="76" y="38"/>
                      <a:pt x="78" y="38"/>
                    </a:cubicBezTo>
                    <a:cubicBezTo>
                      <a:pt x="81" y="38"/>
                      <a:pt x="83" y="37"/>
                      <a:pt x="83" y="36"/>
                    </a:cubicBezTo>
                    <a:cubicBezTo>
                      <a:pt x="83" y="34"/>
                      <a:pt x="93" y="35"/>
                      <a:pt x="95" y="35"/>
                    </a:cubicBezTo>
                    <a:cubicBezTo>
                      <a:pt x="96" y="35"/>
                      <a:pt x="97" y="33"/>
                      <a:pt x="97" y="32"/>
                    </a:cubicBezTo>
                    <a:cubicBezTo>
                      <a:pt x="96" y="31"/>
                      <a:pt x="95" y="27"/>
                      <a:pt x="93" y="26"/>
                    </a:cubicBezTo>
                    <a:cubicBezTo>
                      <a:pt x="92" y="26"/>
                      <a:pt x="93" y="22"/>
                      <a:pt x="93" y="19"/>
                    </a:cubicBezTo>
                    <a:cubicBezTo>
                      <a:pt x="93" y="16"/>
                      <a:pt x="92" y="13"/>
                      <a:pt x="91" y="11"/>
                    </a:cubicBezTo>
                    <a:cubicBezTo>
                      <a:pt x="90" y="10"/>
                      <a:pt x="90" y="9"/>
                      <a:pt x="89" y="8"/>
                    </a:cubicBezTo>
                    <a:cubicBezTo>
                      <a:pt x="86" y="8"/>
                      <a:pt x="83" y="6"/>
                      <a:pt x="80" y="6"/>
                    </a:cubicBezTo>
                    <a:cubicBezTo>
                      <a:pt x="76" y="6"/>
                      <a:pt x="69" y="8"/>
                      <a:pt x="66" y="5"/>
                    </a:cubicBezTo>
                    <a:cubicBezTo>
                      <a:pt x="63" y="1"/>
                      <a:pt x="61" y="0"/>
                      <a:pt x="59" y="1"/>
                    </a:cubicBezTo>
                    <a:cubicBezTo>
                      <a:pt x="56" y="2"/>
                      <a:pt x="52" y="14"/>
                      <a:pt x="50" y="17"/>
                    </a:cubicBezTo>
                    <a:cubicBezTo>
                      <a:pt x="48" y="21"/>
                      <a:pt x="41" y="23"/>
                      <a:pt x="38" y="23"/>
                    </a:cubicBezTo>
                    <a:cubicBezTo>
                      <a:pt x="34" y="23"/>
                      <a:pt x="34" y="28"/>
                      <a:pt x="32" y="30"/>
                    </a:cubicBezTo>
                    <a:cubicBezTo>
                      <a:pt x="29" y="32"/>
                      <a:pt x="30" y="35"/>
                      <a:pt x="27" y="38"/>
                    </a:cubicBezTo>
                    <a:cubicBezTo>
                      <a:pt x="24" y="40"/>
                      <a:pt x="26" y="47"/>
                      <a:pt x="27" y="50"/>
                    </a:cubicBezTo>
                    <a:cubicBezTo>
                      <a:pt x="29" y="53"/>
                      <a:pt x="22" y="61"/>
                      <a:pt x="18" y="63"/>
                    </a:cubicBezTo>
                    <a:cubicBezTo>
                      <a:pt x="14" y="66"/>
                      <a:pt x="12" y="70"/>
                      <a:pt x="6" y="71"/>
                    </a:cubicBezTo>
                    <a:cubicBezTo>
                      <a:pt x="3" y="72"/>
                      <a:pt x="1" y="73"/>
                      <a:pt x="0" y="74"/>
                    </a:cubicBezTo>
                    <a:cubicBezTo>
                      <a:pt x="10" y="74"/>
                      <a:pt x="25" y="74"/>
                      <a:pt x="30" y="74"/>
                    </a:cubicBezTo>
                    <a:cubicBezTo>
                      <a:pt x="36" y="74"/>
                      <a:pt x="35" y="75"/>
                      <a:pt x="36" y="7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52" name="Freeform 198">
                <a:extLst>
                  <a:ext uri="{FF2B5EF4-FFF2-40B4-BE49-F238E27FC236}">
                    <a16:creationId xmlns:a16="http://schemas.microsoft.com/office/drawing/2014/main" id="{E0E74B1E-96CF-4609-BA3D-B578CAA0710D}"/>
                  </a:ext>
                </a:extLst>
              </p:cNvPr>
              <p:cNvSpPr>
                <a:spLocks/>
              </p:cNvSpPr>
              <p:nvPr/>
            </p:nvSpPr>
            <p:spPr bwMode="auto">
              <a:xfrm>
                <a:off x="11599865" y="6182493"/>
                <a:ext cx="254000" cy="488950"/>
              </a:xfrm>
              <a:custGeom>
                <a:avLst/>
                <a:gdLst>
                  <a:gd name="T0" fmla="*/ 9 w 34"/>
                  <a:gd name="T1" fmla="*/ 17 h 65"/>
                  <a:gd name="T2" fmla="*/ 7 w 34"/>
                  <a:gd name="T3" fmla="*/ 25 h 65"/>
                  <a:gd name="T4" fmla="*/ 2 w 34"/>
                  <a:gd name="T5" fmla="*/ 31 h 65"/>
                  <a:gd name="T6" fmla="*/ 5 w 34"/>
                  <a:gd name="T7" fmla="*/ 39 h 65"/>
                  <a:gd name="T8" fmla="*/ 8 w 34"/>
                  <a:gd name="T9" fmla="*/ 44 h 65"/>
                  <a:gd name="T10" fmla="*/ 15 w 34"/>
                  <a:gd name="T11" fmla="*/ 49 h 65"/>
                  <a:gd name="T12" fmla="*/ 18 w 34"/>
                  <a:gd name="T13" fmla="*/ 63 h 65"/>
                  <a:gd name="T14" fmla="*/ 19 w 34"/>
                  <a:gd name="T15" fmla="*/ 65 h 65"/>
                  <a:gd name="T16" fmla="*/ 22 w 34"/>
                  <a:gd name="T17" fmla="*/ 63 h 65"/>
                  <a:gd name="T18" fmla="*/ 24 w 34"/>
                  <a:gd name="T19" fmla="*/ 56 h 65"/>
                  <a:gd name="T20" fmla="*/ 25 w 34"/>
                  <a:gd name="T21" fmla="*/ 53 h 65"/>
                  <a:gd name="T22" fmla="*/ 31 w 34"/>
                  <a:gd name="T23" fmla="*/ 47 h 65"/>
                  <a:gd name="T24" fmla="*/ 34 w 34"/>
                  <a:gd name="T25" fmla="*/ 44 h 65"/>
                  <a:gd name="T26" fmla="*/ 34 w 34"/>
                  <a:gd name="T27" fmla="*/ 40 h 65"/>
                  <a:gd name="T28" fmla="*/ 31 w 34"/>
                  <a:gd name="T29" fmla="*/ 37 h 65"/>
                  <a:gd name="T30" fmla="*/ 28 w 34"/>
                  <a:gd name="T31" fmla="*/ 34 h 65"/>
                  <a:gd name="T32" fmla="*/ 22 w 34"/>
                  <a:gd name="T33" fmla="*/ 31 h 65"/>
                  <a:gd name="T34" fmla="*/ 28 w 34"/>
                  <a:gd name="T35" fmla="*/ 26 h 65"/>
                  <a:gd name="T36" fmla="*/ 28 w 34"/>
                  <a:gd name="T37" fmla="*/ 15 h 65"/>
                  <a:gd name="T38" fmla="*/ 30 w 34"/>
                  <a:gd name="T39" fmla="*/ 8 h 65"/>
                  <a:gd name="T40" fmla="*/ 29 w 34"/>
                  <a:gd name="T41" fmla="*/ 5 h 65"/>
                  <a:gd name="T42" fmla="*/ 25 w 34"/>
                  <a:gd name="T43" fmla="*/ 4 h 65"/>
                  <a:gd name="T44" fmla="*/ 14 w 34"/>
                  <a:gd name="T45" fmla="*/ 3 h 65"/>
                  <a:gd name="T46" fmla="*/ 9 w 34"/>
                  <a:gd name="T47" fmla="*/ 4 h 65"/>
                  <a:gd name="T48" fmla="*/ 9 w 34"/>
                  <a:gd name="T49"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65">
                    <a:moveTo>
                      <a:pt x="9" y="17"/>
                    </a:moveTo>
                    <a:cubicBezTo>
                      <a:pt x="11" y="20"/>
                      <a:pt x="9" y="24"/>
                      <a:pt x="7" y="25"/>
                    </a:cubicBezTo>
                    <a:cubicBezTo>
                      <a:pt x="5" y="26"/>
                      <a:pt x="4" y="31"/>
                      <a:pt x="2" y="31"/>
                    </a:cubicBezTo>
                    <a:cubicBezTo>
                      <a:pt x="0" y="31"/>
                      <a:pt x="2" y="38"/>
                      <a:pt x="5" y="39"/>
                    </a:cubicBezTo>
                    <a:cubicBezTo>
                      <a:pt x="8" y="41"/>
                      <a:pt x="8" y="43"/>
                      <a:pt x="8" y="44"/>
                    </a:cubicBezTo>
                    <a:cubicBezTo>
                      <a:pt x="8" y="46"/>
                      <a:pt x="13" y="47"/>
                      <a:pt x="15" y="49"/>
                    </a:cubicBezTo>
                    <a:cubicBezTo>
                      <a:pt x="16" y="51"/>
                      <a:pt x="18" y="60"/>
                      <a:pt x="18" y="63"/>
                    </a:cubicBezTo>
                    <a:cubicBezTo>
                      <a:pt x="18" y="64"/>
                      <a:pt x="19" y="65"/>
                      <a:pt x="19" y="65"/>
                    </a:cubicBezTo>
                    <a:cubicBezTo>
                      <a:pt x="20" y="65"/>
                      <a:pt x="22" y="64"/>
                      <a:pt x="22" y="63"/>
                    </a:cubicBezTo>
                    <a:cubicBezTo>
                      <a:pt x="24" y="60"/>
                      <a:pt x="24" y="57"/>
                      <a:pt x="24" y="56"/>
                    </a:cubicBezTo>
                    <a:cubicBezTo>
                      <a:pt x="23" y="55"/>
                      <a:pt x="24" y="53"/>
                      <a:pt x="25" y="53"/>
                    </a:cubicBezTo>
                    <a:cubicBezTo>
                      <a:pt x="26" y="52"/>
                      <a:pt x="30" y="47"/>
                      <a:pt x="31" y="47"/>
                    </a:cubicBezTo>
                    <a:cubicBezTo>
                      <a:pt x="32" y="46"/>
                      <a:pt x="34" y="47"/>
                      <a:pt x="34" y="44"/>
                    </a:cubicBezTo>
                    <a:cubicBezTo>
                      <a:pt x="34" y="43"/>
                      <a:pt x="34" y="42"/>
                      <a:pt x="34" y="40"/>
                    </a:cubicBezTo>
                    <a:cubicBezTo>
                      <a:pt x="33" y="39"/>
                      <a:pt x="31" y="37"/>
                      <a:pt x="31" y="37"/>
                    </a:cubicBezTo>
                    <a:cubicBezTo>
                      <a:pt x="31" y="35"/>
                      <a:pt x="29" y="32"/>
                      <a:pt x="28" y="34"/>
                    </a:cubicBezTo>
                    <a:cubicBezTo>
                      <a:pt x="27" y="35"/>
                      <a:pt x="22" y="34"/>
                      <a:pt x="22" y="31"/>
                    </a:cubicBezTo>
                    <a:cubicBezTo>
                      <a:pt x="21" y="28"/>
                      <a:pt x="25" y="28"/>
                      <a:pt x="28" y="26"/>
                    </a:cubicBezTo>
                    <a:cubicBezTo>
                      <a:pt x="31" y="23"/>
                      <a:pt x="32" y="18"/>
                      <a:pt x="28" y="15"/>
                    </a:cubicBezTo>
                    <a:cubicBezTo>
                      <a:pt x="25" y="12"/>
                      <a:pt x="27" y="10"/>
                      <a:pt x="30" y="8"/>
                    </a:cubicBezTo>
                    <a:cubicBezTo>
                      <a:pt x="32" y="5"/>
                      <a:pt x="30" y="4"/>
                      <a:pt x="29" y="5"/>
                    </a:cubicBezTo>
                    <a:cubicBezTo>
                      <a:pt x="27" y="6"/>
                      <a:pt x="25" y="6"/>
                      <a:pt x="25" y="4"/>
                    </a:cubicBezTo>
                    <a:cubicBezTo>
                      <a:pt x="24" y="1"/>
                      <a:pt x="17" y="0"/>
                      <a:pt x="14" y="3"/>
                    </a:cubicBezTo>
                    <a:cubicBezTo>
                      <a:pt x="13" y="4"/>
                      <a:pt x="11" y="4"/>
                      <a:pt x="9" y="4"/>
                    </a:cubicBezTo>
                    <a:cubicBezTo>
                      <a:pt x="9" y="9"/>
                      <a:pt x="8" y="15"/>
                      <a:pt x="9" y="1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53" name="Freeform 199">
                <a:extLst>
                  <a:ext uri="{FF2B5EF4-FFF2-40B4-BE49-F238E27FC236}">
                    <a16:creationId xmlns:a16="http://schemas.microsoft.com/office/drawing/2014/main" id="{E3AAEFDF-4BDA-4512-8A3C-1BDF61B1C002}"/>
                  </a:ext>
                </a:extLst>
              </p:cNvPr>
              <p:cNvSpPr>
                <a:spLocks/>
              </p:cNvSpPr>
              <p:nvPr/>
            </p:nvSpPr>
            <p:spPr bwMode="auto">
              <a:xfrm>
                <a:off x="10621976" y="6198361"/>
                <a:ext cx="1263650" cy="1209678"/>
              </a:xfrm>
              <a:custGeom>
                <a:avLst/>
                <a:gdLst>
                  <a:gd name="T0" fmla="*/ 58 w 168"/>
                  <a:gd name="T1" fmla="*/ 31 h 161"/>
                  <a:gd name="T2" fmla="*/ 58 w 168"/>
                  <a:gd name="T3" fmla="*/ 38 h 161"/>
                  <a:gd name="T4" fmla="*/ 62 w 168"/>
                  <a:gd name="T5" fmla="*/ 44 h 161"/>
                  <a:gd name="T6" fmla="*/ 60 w 168"/>
                  <a:gd name="T7" fmla="*/ 47 h 161"/>
                  <a:gd name="T8" fmla="*/ 48 w 168"/>
                  <a:gd name="T9" fmla="*/ 48 h 161"/>
                  <a:gd name="T10" fmla="*/ 43 w 168"/>
                  <a:gd name="T11" fmla="*/ 50 h 161"/>
                  <a:gd name="T12" fmla="*/ 41 w 168"/>
                  <a:gd name="T13" fmla="*/ 52 h 161"/>
                  <a:gd name="T14" fmla="*/ 40 w 168"/>
                  <a:gd name="T15" fmla="*/ 57 h 161"/>
                  <a:gd name="T16" fmla="*/ 36 w 168"/>
                  <a:gd name="T17" fmla="*/ 60 h 161"/>
                  <a:gd name="T18" fmla="*/ 30 w 168"/>
                  <a:gd name="T19" fmla="*/ 62 h 161"/>
                  <a:gd name="T20" fmla="*/ 26 w 168"/>
                  <a:gd name="T21" fmla="*/ 67 h 161"/>
                  <a:gd name="T22" fmla="*/ 19 w 168"/>
                  <a:gd name="T23" fmla="*/ 68 h 161"/>
                  <a:gd name="T24" fmla="*/ 13 w 168"/>
                  <a:gd name="T25" fmla="*/ 70 h 161"/>
                  <a:gd name="T26" fmla="*/ 0 w 168"/>
                  <a:gd name="T27" fmla="*/ 78 h 161"/>
                  <a:gd name="T28" fmla="*/ 1 w 168"/>
                  <a:gd name="T29" fmla="*/ 89 h 161"/>
                  <a:gd name="T30" fmla="*/ 2 w 168"/>
                  <a:gd name="T31" fmla="*/ 91 h 161"/>
                  <a:gd name="T32" fmla="*/ 80 w 168"/>
                  <a:gd name="T33" fmla="*/ 143 h 161"/>
                  <a:gd name="T34" fmla="*/ 85 w 168"/>
                  <a:gd name="T35" fmla="*/ 150 h 161"/>
                  <a:gd name="T36" fmla="*/ 94 w 168"/>
                  <a:gd name="T37" fmla="*/ 153 h 161"/>
                  <a:gd name="T38" fmla="*/ 98 w 168"/>
                  <a:gd name="T39" fmla="*/ 161 h 161"/>
                  <a:gd name="T40" fmla="*/ 106 w 168"/>
                  <a:gd name="T41" fmla="*/ 160 h 161"/>
                  <a:gd name="T42" fmla="*/ 119 w 168"/>
                  <a:gd name="T43" fmla="*/ 156 h 161"/>
                  <a:gd name="T44" fmla="*/ 133 w 168"/>
                  <a:gd name="T45" fmla="*/ 144 h 161"/>
                  <a:gd name="T46" fmla="*/ 168 w 168"/>
                  <a:gd name="T47" fmla="*/ 122 h 161"/>
                  <a:gd name="T48" fmla="*/ 168 w 168"/>
                  <a:gd name="T49" fmla="*/ 122 h 161"/>
                  <a:gd name="T50" fmla="*/ 164 w 168"/>
                  <a:gd name="T51" fmla="*/ 115 h 161"/>
                  <a:gd name="T52" fmla="*/ 158 w 168"/>
                  <a:gd name="T53" fmla="*/ 114 h 161"/>
                  <a:gd name="T54" fmla="*/ 152 w 168"/>
                  <a:gd name="T55" fmla="*/ 110 h 161"/>
                  <a:gd name="T56" fmla="*/ 151 w 168"/>
                  <a:gd name="T57" fmla="*/ 104 h 161"/>
                  <a:gd name="T58" fmla="*/ 148 w 168"/>
                  <a:gd name="T59" fmla="*/ 99 h 161"/>
                  <a:gd name="T60" fmla="*/ 151 w 168"/>
                  <a:gd name="T61" fmla="*/ 95 h 161"/>
                  <a:gd name="T62" fmla="*/ 150 w 168"/>
                  <a:gd name="T63" fmla="*/ 91 h 161"/>
                  <a:gd name="T64" fmla="*/ 150 w 168"/>
                  <a:gd name="T65" fmla="*/ 86 h 161"/>
                  <a:gd name="T66" fmla="*/ 151 w 168"/>
                  <a:gd name="T67" fmla="*/ 81 h 161"/>
                  <a:gd name="T68" fmla="*/ 151 w 168"/>
                  <a:gd name="T69" fmla="*/ 73 h 161"/>
                  <a:gd name="T70" fmla="*/ 147 w 168"/>
                  <a:gd name="T71" fmla="*/ 65 h 161"/>
                  <a:gd name="T72" fmla="*/ 149 w 168"/>
                  <a:gd name="T73" fmla="*/ 63 h 161"/>
                  <a:gd name="T74" fmla="*/ 148 w 168"/>
                  <a:gd name="T75" fmla="*/ 61 h 161"/>
                  <a:gd name="T76" fmla="*/ 145 w 168"/>
                  <a:gd name="T77" fmla="*/ 47 h 161"/>
                  <a:gd name="T78" fmla="*/ 138 w 168"/>
                  <a:gd name="T79" fmla="*/ 42 h 161"/>
                  <a:gd name="T80" fmla="*/ 135 w 168"/>
                  <a:gd name="T81" fmla="*/ 37 h 161"/>
                  <a:gd name="T82" fmla="*/ 132 w 168"/>
                  <a:gd name="T83" fmla="*/ 29 h 161"/>
                  <a:gd name="T84" fmla="*/ 137 w 168"/>
                  <a:gd name="T85" fmla="*/ 23 h 161"/>
                  <a:gd name="T86" fmla="*/ 139 w 168"/>
                  <a:gd name="T87" fmla="*/ 15 h 161"/>
                  <a:gd name="T88" fmla="*/ 139 w 168"/>
                  <a:gd name="T89" fmla="*/ 2 h 161"/>
                  <a:gd name="T90" fmla="*/ 132 w 168"/>
                  <a:gd name="T91" fmla="*/ 1 h 161"/>
                  <a:gd name="T92" fmla="*/ 124 w 168"/>
                  <a:gd name="T93" fmla="*/ 2 h 161"/>
                  <a:gd name="T94" fmla="*/ 113 w 168"/>
                  <a:gd name="T95" fmla="*/ 4 h 161"/>
                  <a:gd name="T96" fmla="*/ 82 w 168"/>
                  <a:gd name="T97" fmla="*/ 6 h 161"/>
                  <a:gd name="T98" fmla="*/ 70 w 168"/>
                  <a:gd name="T99" fmla="*/ 12 h 161"/>
                  <a:gd name="T100" fmla="*/ 57 w 168"/>
                  <a:gd name="T101" fmla="*/ 19 h 161"/>
                  <a:gd name="T102" fmla="*/ 54 w 168"/>
                  <a:gd name="T103" fmla="*/ 20 h 161"/>
                  <a:gd name="T104" fmla="*/ 56 w 168"/>
                  <a:gd name="T105" fmla="*/ 23 h 161"/>
                  <a:gd name="T106" fmla="*/ 58 w 168"/>
                  <a:gd name="T107" fmla="*/ 3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 h="161">
                    <a:moveTo>
                      <a:pt x="58" y="31"/>
                    </a:moveTo>
                    <a:cubicBezTo>
                      <a:pt x="58" y="34"/>
                      <a:pt x="57" y="38"/>
                      <a:pt x="58" y="38"/>
                    </a:cubicBezTo>
                    <a:cubicBezTo>
                      <a:pt x="60" y="39"/>
                      <a:pt x="61" y="43"/>
                      <a:pt x="62" y="44"/>
                    </a:cubicBezTo>
                    <a:cubicBezTo>
                      <a:pt x="62" y="45"/>
                      <a:pt x="61" y="47"/>
                      <a:pt x="60" y="47"/>
                    </a:cubicBezTo>
                    <a:cubicBezTo>
                      <a:pt x="58" y="47"/>
                      <a:pt x="48" y="46"/>
                      <a:pt x="48" y="48"/>
                    </a:cubicBezTo>
                    <a:cubicBezTo>
                      <a:pt x="48" y="49"/>
                      <a:pt x="46" y="50"/>
                      <a:pt x="43" y="50"/>
                    </a:cubicBezTo>
                    <a:cubicBezTo>
                      <a:pt x="41" y="50"/>
                      <a:pt x="41" y="50"/>
                      <a:pt x="41" y="52"/>
                    </a:cubicBezTo>
                    <a:cubicBezTo>
                      <a:pt x="40" y="55"/>
                      <a:pt x="41" y="57"/>
                      <a:pt x="40" y="57"/>
                    </a:cubicBezTo>
                    <a:cubicBezTo>
                      <a:pt x="38" y="57"/>
                      <a:pt x="38" y="60"/>
                      <a:pt x="36" y="60"/>
                    </a:cubicBezTo>
                    <a:cubicBezTo>
                      <a:pt x="34" y="60"/>
                      <a:pt x="30" y="60"/>
                      <a:pt x="30" y="62"/>
                    </a:cubicBezTo>
                    <a:cubicBezTo>
                      <a:pt x="30" y="64"/>
                      <a:pt x="28" y="66"/>
                      <a:pt x="26" y="67"/>
                    </a:cubicBezTo>
                    <a:cubicBezTo>
                      <a:pt x="23" y="67"/>
                      <a:pt x="19" y="66"/>
                      <a:pt x="19" y="68"/>
                    </a:cubicBezTo>
                    <a:cubicBezTo>
                      <a:pt x="19" y="70"/>
                      <a:pt x="15" y="69"/>
                      <a:pt x="13" y="70"/>
                    </a:cubicBezTo>
                    <a:cubicBezTo>
                      <a:pt x="11" y="71"/>
                      <a:pt x="1" y="77"/>
                      <a:pt x="0" y="78"/>
                    </a:cubicBezTo>
                    <a:cubicBezTo>
                      <a:pt x="0" y="79"/>
                      <a:pt x="1" y="84"/>
                      <a:pt x="1" y="89"/>
                    </a:cubicBezTo>
                    <a:cubicBezTo>
                      <a:pt x="1" y="90"/>
                      <a:pt x="1" y="90"/>
                      <a:pt x="2" y="91"/>
                    </a:cubicBezTo>
                    <a:cubicBezTo>
                      <a:pt x="6" y="93"/>
                      <a:pt x="78" y="140"/>
                      <a:pt x="80" y="143"/>
                    </a:cubicBezTo>
                    <a:cubicBezTo>
                      <a:pt x="83" y="145"/>
                      <a:pt x="85" y="150"/>
                      <a:pt x="85" y="150"/>
                    </a:cubicBezTo>
                    <a:cubicBezTo>
                      <a:pt x="85" y="150"/>
                      <a:pt x="90" y="151"/>
                      <a:pt x="94" y="153"/>
                    </a:cubicBezTo>
                    <a:cubicBezTo>
                      <a:pt x="98" y="155"/>
                      <a:pt x="98" y="161"/>
                      <a:pt x="98" y="161"/>
                    </a:cubicBezTo>
                    <a:cubicBezTo>
                      <a:pt x="98" y="161"/>
                      <a:pt x="103" y="160"/>
                      <a:pt x="106" y="160"/>
                    </a:cubicBezTo>
                    <a:cubicBezTo>
                      <a:pt x="109" y="159"/>
                      <a:pt x="119" y="156"/>
                      <a:pt x="119" y="156"/>
                    </a:cubicBezTo>
                    <a:cubicBezTo>
                      <a:pt x="133" y="144"/>
                      <a:pt x="133" y="144"/>
                      <a:pt x="133" y="144"/>
                    </a:cubicBezTo>
                    <a:cubicBezTo>
                      <a:pt x="168" y="122"/>
                      <a:pt x="168" y="122"/>
                      <a:pt x="168" y="122"/>
                    </a:cubicBezTo>
                    <a:cubicBezTo>
                      <a:pt x="168" y="122"/>
                      <a:pt x="168" y="122"/>
                      <a:pt x="168" y="122"/>
                    </a:cubicBezTo>
                    <a:cubicBezTo>
                      <a:pt x="167" y="118"/>
                      <a:pt x="166" y="115"/>
                      <a:pt x="164" y="115"/>
                    </a:cubicBezTo>
                    <a:cubicBezTo>
                      <a:pt x="162" y="115"/>
                      <a:pt x="160" y="114"/>
                      <a:pt x="158" y="114"/>
                    </a:cubicBezTo>
                    <a:cubicBezTo>
                      <a:pt x="156" y="114"/>
                      <a:pt x="153" y="112"/>
                      <a:pt x="152" y="110"/>
                    </a:cubicBezTo>
                    <a:cubicBezTo>
                      <a:pt x="152" y="108"/>
                      <a:pt x="153" y="107"/>
                      <a:pt x="151" y="104"/>
                    </a:cubicBezTo>
                    <a:cubicBezTo>
                      <a:pt x="150" y="101"/>
                      <a:pt x="148" y="100"/>
                      <a:pt x="148" y="99"/>
                    </a:cubicBezTo>
                    <a:cubicBezTo>
                      <a:pt x="148" y="98"/>
                      <a:pt x="151" y="96"/>
                      <a:pt x="151" y="95"/>
                    </a:cubicBezTo>
                    <a:cubicBezTo>
                      <a:pt x="152" y="95"/>
                      <a:pt x="150" y="93"/>
                      <a:pt x="150" y="91"/>
                    </a:cubicBezTo>
                    <a:cubicBezTo>
                      <a:pt x="150" y="90"/>
                      <a:pt x="149" y="88"/>
                      <a:pt x="150" y="86"/>
                    </a:cubicBezTo>
                    <a:cubicBezTo>
                      <a:pt x="151" y="85"/>
                      <a:pt x="152" y="84"/>
                      <a:pt x="151" y="81"/>
                    </a:cubicBezTo>
                    <a:cubicBezTo>
                      <a:pt x="149" y="78"/>
                      <a:pt x="153" y="76"/>
                      <a:pt x="151" y="73"/>
                    </a:cubicBezTo>
                    <a:cubicBezTo>
                      <a:pt x="149" y="69"/>
                      <a:pt x="147" y="66"/>
                      <a:pt x="147" y="65"/>
                    </a:cubicBezTo>
                    <a:cubicBezTo>
                      <a:pt x="147" y="65"/>
                      <a:pt x="148" y="64"/>
                      <a:pt x="149" y="63"/>
                    </a:cubicBezTo>
                    <a:cubicBezTo>
                      <a:pt x="149" y="63"/>
                      <a:pt x="148" y="62"/>
                      <a:pt x="148" y="61"/>
                    </a:cubicBezTo>
                    <a:cubicBezTo>
                      <a:pt x="148" y="58"/>
                      <a:pt x="146" y="49"/>
                      <a:pt x="145" y="47"/>
                    </a:cubicBezTo>
                    <a:cubicBezTo>
                      <a:pt x="143" y="45"/>
                      <a:pt x="138" y="44"/>
                      <a:pt x="138" y="42"/>
                    </a:cubicBezTo>
                    <a:cubicBezTo>
                      <a:pt x="138" y="41"/>
                      <a:pt x="138" y="39"/>
                      <a:pt x="135" y="37"/>
                    </a:cubicBezTo>
                    <a:cubicBezTo>
                      <a:pt x="132" y="36"/>
                      <a:pt x="130" y="29"/>
                      <a:pt x="132" y="29"/>
                    </a:cubicBezTo>
                    <a:cubicBezTo>
                      <a:pt x="134" y="29"/>
                      <a:pt x="135" y="24"/>
                      <a:pt x="137" y="23"/>
                    </a:cubicBezTo>
                    <a:cubicBezTo>
                      <a:pt x="139" y="22"/>
                      <a:pt x="141" y="18"/>
                      <a:pt x="139" y="15"/>
                    </a:cubicBezTo>
                    <a:cubicBezTo>
                      <a:pt x="138" y="13"/>
                      <a:pt x="139" y="7"/>
                      <a:pt x="139" y="2"/>
                    </a:cubicBezTo>
                    <a:cubicBezTo>
                      <a:pt x="136" y="2"/>
                      <a:pt x="133" y="1"/>
                      <a:pt x="132" y="1"/>
                    </a:cubicBezTo>
                    <a:cubicBezTo>
                      <a:pt x="130" y="0"/>
                      <a:pt x="126" y="1"/>
                      <a:pt x="124" y="2"/>
                    </a:cubicBezTo>
                    <a:cubicBezTo>
                      <a:pt x="121" y="2"/>
                      <a:pt x="115" y="6"/>
                      <a:pt x="113" y="4"/>
                    </a:cubicBezTo>
                    <a:cubicBezTo>
                      <a:pt x="110" y="2"/>
                      <a:pt x="89" y="5"/>
                      <a:pt x="82" y="6"/>
                    </a:cubicBezTo>
                    <a:cubicBezTo>
                      <a:pt x="76" y="6"/>
                      <a:pt x="74" y="12"/>
                      <a:pt x="70" y="12"/>
                    </a:cubicBezTo>
                    <a:cubicBezTo>
                      <a:pt x="66" y="12"/>
                      <a:pt x="60" y="15"/>
                      <a:pt x="57" y="19"/>
                    </a:cubicBezTo>
                    <a:cubicBezTo>
                      <a:pt x="56" y="20"/>
                      <a:pt x="55" y="20"/>
                      <a:pt x="54" y="20"/>
                    </a:cubicBezTo>
                    <a:cubicBezTo>
                      <a:pt x="55" y="21"/>
                      <a:pt x="55" y="22"/>
                      <a:pt x="56" y="23"/>
                    </a:cubicBezTo>
                    <a:cubicBezTo>
                      <a:pt x="57" y="25"/>
                      <a:pt x="58" y="28"/>
                      <a:pt x="58" y="3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54" name="Freeform 200">
                <a:extLst>
                  <a:ext uri="{FF2B5EF4-FFF2-40B4-BE49-F238E27FC236}">
                    <a16:creationId xmlns:a16="http://schemas.microsoft.com/office/drawing/2014/main" id="{48D38348-B134-4130-A937-9BE76F1E5270}"/>
                  </a:ext>
                </a:extLst>
              </p:cNvPr>
              <p:cNvSpPr>
                <a:spLocks/>
              </p:cNvSpPr>
              <p:nvPr/>
            </p:nvSpPr>
            <p:spPr bwMode="auto">
              <a:xfrm>
                <a:off x="11726874" y="6484111"/>
                <a:ext cx="923926" cy="879478"/>
              </a:xfrm>
              <a:custGeom>
                <a:avLst/>
                <a:gdLst>
                  <a:gd name="T0" fmla="*/ 14 w 123"/>
                  <a:gd name="T1" fmla="*/ 7 h 117"/>
                  <a:gd name="T2" fmla="*/ 8 w 123"/>
                  <a:gd name="T3" fmla="*/ 13 h 117"/>
                  <a:gd name="T4" fmla="*/ 7 w 123"/>
                  <a:gd name="T5" fmla="*/ 16 h 117"/>
                  <a:gd name="T6" fmla="*/ 5 w 123"/>
                  <a:gd name="T7" fmla="*/ 23 h 117"/>
                  <a:gd name="T8" fmla="*/ 0 w 123"/>
                  <a:gd name="T9" fmla="*/ 27 h 117"/>
                  <a:gd name="T10" fmla="*/ 4 w 123"/>
                  <a:gd name="T11" fmla="*/ 35 h 117"/>
                  <a:gd name="T12" fmla="*/ 4 w 123"/>
                  <a:gd name="T13" fmla="*/ 43 h 117"/>
                  <a:gd name="T14" fmla="*/ 3 w 123"/>
                  <a:gd name="T15" fmla="*/ 48 h 117"/>
                  <a:gd name="T16" fmla="*/ 3 w 123"/>
                  <a:gd name="T17" fmla="*/ 53 h 117"/>
                  <a:gd name="T18" fmla="*/ 4 w 123"/>
                  <a:gd name="T19" fmla="*/ 57 h 117"/>
                  <a:gd name="T20" fmla="*/ 1 w 123"/>
                  <a:gd name="T21" fmla="*/ 61 h 117"/>
                  <a:gd name="T22" fmla="*/ 4 w 123"/>
                  <a:gd name="T23" fmla="*/ 66 h 117"/>
                  <a:gd name="T24" fmla="*/ 5 w 123"/>
                  <a:gd name="T25" fmla="*/ 72 h 117"/>
                  <a:gd name="T26" fmla="*/ 11 w 123"/>
                  <a:gd name="T27" fmla="*/ 76 h 117"/>
                  <a:gd name="T28" fmla="*/ 17 w 123"/>
                  <a:gd name="T29" fmla="*/ 77 h 117"/>
                  <a:gd name="T30" fmla="*/ 21 w 123"/>
                  <a:gd name="T31" fmla="*/ 84 h 117"/>
                  <a:gd name="T32" fmla="*/ 33 w 123"/>
                  <a:gd name="T33" fmla="*/ 87 h 117"/>
                  <a:gd name="T34" fmla="*/ 38 w 123"/>
                  <a:gd name="T35" fmla="*/ 92 h 117"/>
                  <a:gd name="T36" fmla="*/ 51 w 123"/>
                  <a:gd name="T37" fmla="*/ 84 h 117"/>
                  <a:gd name="T38" fmla="*/ 113 w 123"/>
                  <a:gd name="T39" fmla="*/ 117 h 117"/>
                  <a:gd name="T40" fmla="*/ 113 w 123"/>
                  <a:gd name="T41" fmla="*/ 113 h 117"/>
                  <a:gd name="T42" fmla="*/ 120 w 123"/>
                  <a:gd name="T43" fmla="*/ 113 h 117"/>
                  <a:gd name="T44" fmla="*/ 120 w 123"/>
                  <a:gd name="T45" fmla="*/ 34 h 117"/>
                  <a:gd name="T46" fmla="*/ 120 w 123"/>
                  <a:gd name="T47" fmla="*/ 22 h 117"/>
                  <a:gd name="T48" fmla="*/ 121 w 123"/>
                  <a:gd name="T49" fmla="*/ 12 h 117"/>
                  <a:gd name="T50" fmla="*/ 122 w 123"/>
                  <a:gd name="T51" fmla="*/ 10 h 117"/>
                  <a:gd name="T52" fmla="*/ 122 w 123"/>
                  <a:gd name="T53" fmla="*/ 10 h 117"/>
                  <a:gd name="T54" fmla="*/ 111 w 123"/>
                  <a:gd name="T55" fmla="*/ 7 h 117"/>
                  <a:gd name="T56" fmla="*/ 99 w 123"/>
                  <a:gd name="T57" fmla="*/ 1 h 117"/>
                  <a:gd name="T58" fmla="*/ 81 w 123"/>
                  <a:gd name="T59" fmla="*/ 10 h 117"/>
                  <a:gd name="T60" fmla="*/ 82 w 123"/>
                  <a:gd name="T61" fmla="*/ 20 h 117"/>
                  <a:gd name="T62" fmla="*/ 69 w 123"/>
                  <a:gd name="T63" fmla="*/ 21 h 117"/>
                  <a:gd name="T64" fmla="*/ 55 w 123"/>
                  <a:gd name="T65" fmla="*/ 15 h 117"/>
                  <a:gd name="T66" fmla="*/ 47 w 123"/>
                  <a:gd name="T67" fmla="*/ 10 h 117"/>
                  <a:gd name="T68" fmla="*/ 41 w 123"/>
                  <a:gd name="T69" fmla="*/ 5 h 117"/>
                  <a:gd name="T70" fmla="*/ 27 w 123"/>
                  <a:gd name="T71" fmla="*/ 2 h 117"/>
                  <a:gd name="T72" fmla="*/ 17 w 123"/>
                  <a:gd name="T73" fmla="*/ 0 h 117"/>
                  <a:gd name="T74" fmla="*/ 17 w 123"/>
                  <a:gd name="T75" fmla="*/ 4 h 117"/>
                  <a:gd name="T76" fmla="*/ 14 w 123"/>
                  <a:gd name="T77" fmla="*/ 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117">
                    <a:moveTo>
                      <a:pt x="14" y="7"/>
                    </a:moveTo>
                    <a:cubicBezTo>
                      <a:pt x="13" y="7"/>
                      <a:pt x="9" y="12"/>
                      <a:pt x="8" y="13"/>
                    </a:cubicBezTo>
                    <a:cubicBezTo>
                      <a:pt x="7" y="13"/>
                      <a:pt x="6" y="15"/>
                      <a:pt x="7" y="16"/>
                    </a:cubicBezTo>
                    <a:cubicBezTo>
                      <a:pt x="7" y="17"/>
                      <a:pt x="7" y="20"/>
                      <a:pt x="5" y="23"/>
                    </a:cubicBezTo>
                    <a:cubicBezTo>
                      <a:pt x="4" y="25"/>
                      <a:pt x="1" y="26"/>
                      <a:pt x="0" y="27"/>
                    </a:cubicBezTo>
                    <a:cubicBezTo>
                      <a:pt x="0" y="28"/>
                      <a:pt x="2" y="31"/>
                      <a:pt x="4" y="35"/>
                    </a:cubicBezTo>
                    <a:cubicBezTo>
                      <a:pt x="6" y="38"/>
                      <a:pt x="2" y="40"/>
                      <a:pt x="4" y="43"/>
                    </a:cubicBezTo>
                    <a:cubicBezTo>
                      <a:pt x="5" y="46"/>
                      <a:pt x="4" y="47"/>
                      <a:pt x="3" y="48"/>
                    </a:cubicBezTo>
                    <a:cubicBezTo>
                      <a:pt x="2" y="50"/>
                      <a:pt x="3" y="52"/>
                      <a:pt x="3" y="53"/>
                    </a:cubicBezTo>
                    <a:cubicBezTo>
                      <a:pt x="3" y="55"/>
                      <a:pt x="5" y="57"/>
                      <a:pt x="4" y="57"/>
                    </a:cubicBezTo>
                    <a:cubicBezTo>
                      <a:pt x="4" y="58"/>
                      <a:pt x="1" y="60"/>
                      <a:pt x="1" y="61"/>
                    </a:cubicBezTo>
                    <a:cubicBezTo>
                      <a:pt x="1" y="62"/>
                      <a:pt x="3" y="63"/>
                      <a:pt x="4" y="66"/>
                    </a:cubicBezTo>
                    <a:cubicBezTo>
                      <a:pt x="6" y="69"/>
                      <a:pt x="5" y="70"/>
                      <a:pt x="5" y="72"/>
                    </a:cubicBezTo>
                    <a:cubicBezTo>
                      <a:pt x="6" y="74"/>
                      <a:pt x="9" y="76"/>
                      <a:pt x="11" y="76"/>
                    </a:cubicBezTo>
                    <a:cubicBezTo>
                      <a:pt x="13" y="76"/>
                      <a:pt x="15" y="77"/>
                      <a:pt x="17" y="77"/>
                    </a:cubicBezTo>
                    <a:cubicBezTo>
                      <a:pt x="19" y="77"/>
                      <a:pt x="20" y="80"/>
                      <a:pt x="21" y="84"/>
                    </a:cubicBezTo>
                    <a:cubicBezTo>
                      <a:pt x="22" y="84"/>
                      <a:pt x="30" y="84"/>
                      <a:pt x="33" y="87"/>
                    </a:cubicBezTo>
                    <a:cubicBezTo>
                      <a:pt x="36" y="89"/>
                      <a:pt x="38" y="92"/>
                      <a:pt x="38" y="92"/>
                    </a:cubicBezTo>
                    <a:cubicBezTo>
                      <a:pt x="51" y="84"/>
                      <a:pt x="51" y="84"/>
                      <a:pt x="51" y="84"/>
                    </a:cubicBezTo>
                    <a:cubicBezTo>
                      <a:pt x="113" y="117"/>
                      <a:pt x="113" y="117"/>
                      <a:pt x="113" y="117"/>
                    </a:cubicBezTo>
                    <a:cubicBezTo>
                      <a:pt x="113" y="113"/>
                      <a:pt x="113" y="113"/>
                      <a:pt x="113" y="113"/>
                    </a:cubicBezTo>
                    <a:cubicBezTo>
                      <a:pt x="120" y="113"/>
                      <a:pt x="120" y="113"/>
                      <a:pt x="120" y="113"/>
                    </a:cubicBezTo>
                    <a:cubicBezTo>
                      <a:pt x="120" y="113"/>
                      <a:pt x="120" y="40"/>
                      <a:pt x="120" y="34"/>
                    </a:cubicBezTo>
                    <a:cubicBezTo>
                      <a:pt x="120" y="29"/>
                      <a:pt x="118" y="25"/>
                      <a:pt x="120" y="22"/>
                    </a:cubicBezTo>
                    <a:cubicBezTo>
                      <a:pt x="123" y="19"/>
                      <a:pt x="119" y="18"/>
                      <a:pt x="121" y="12"/>
                    </a:cubicBezTo>
                    <a:cubicBezTo>
                      <a:pt x="121" y="12"/>
                      <a:pt x="122" y="11"/>
                      <a:pt x="122" y="10"/>
                    </a:cubicBezTo>
                    <a:cubicBezTo>
                      <a:pt x="122" y="10"/>
                      <a:pt x="122" y="10"/>
                      <a:pt x="122" y="10"/>
                    </a:cubicBezTo>
                    <a:cubicBezTo>
                      <a:pt x="121" y="8"/>
                      <a:pt x="118" y="8"/>
                      <a:pt x="111" y="7"/>
                    </a:cubicBezTo>
                    <a:cubicBezTo>
                      <a:pt x="104" y="6"/>
                      <a:pt x="107" y="1"/>
                      <a:pt x="99" y="1"/>
                    </a:cubicBezTo>
                    <a:cubicBezTo>
                      <a:pt x="91" y="0"/>
                      <a:pt x="81" y="7"/>
                      <a:pt x="81" y="10"/>
                    </a:cubicBezTo>
                    <a:cubicBezTo>
                      <a:pt x="81" y="13"/>
                      <a:pt x="84" y="17"/>
                      <a:pt x="82" y="20"/>
                    </a:cubicBezTo>
                    <a:cubicBezTo>
                      <a:pt x="79" y="24"/>
                      <a:pt x="73" y="24"/>
                      <a:pt x="69" y="21"/>
                    </a:cubicBezTo>
                    <a:cubicBezTo>
                      <a:pt x="65" y="17"/>
                      <a:pt x="59" y="15"/>
                      <a:pt x="55" y="15"/>
                    </a:cubicBezTo>
                    <a:cubicBezTo>
                      <a:pt x="50" y="15"/>
                      <a:pt x="46" y="12"/>
                      <a:pt x="47" y="10"/>
                    </a:cubicBezTo>
                    <a:cubicBezTo>
                      <a:pt x="47" y="7"/>
                      <a:pt x="45" y="6"/>
                      <a:pt x="41" y="5"/>
                    </a:cubicBezTo>
                    <a:cubicBezTo>
                      <a:pt x="37" y="4"/>
                      <a:pt x="34" y="1"/>
                      <a:pt x="27" y="2"/>
                    </a:cubicBezTo>
                    <a:cubicBezTo>
                      <a:pt x="23" y="3"/>
                      <a:pt x="20" y="1"/>
                      <a:pt x="17" y="0"/>
                    </a:cubicBezTo>
                    <a:cubicBezTo>
                      <a:pt x="17" y="2"/>
                      <a:pt x="17" y="3"/>
                      <a:pt x="17" y="4"/>
                    </a:cubicBezTo>
                    <a:cubicBezTo>
                      <a:pt x="17" y="7"/>
                      <a:pt x="15" y="6"/>
                      <a:pt x="14" y="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55" name="Freeform 201">
                <a:extLst>
                  <a:ext uri="{FF2B5EF4-FFF2-40B4-BE49-F238E27FC236}">
                    <a16:creationId xmlns:a16="http://schemas.microsoft.com/office/drawing/2014/main" id="{620112CD-32DB-4287-B3CA-624BCB658A4A}"/>
                  </a:ext>
                </a:extLst>
              </p:cNvPr>
              <p:cNvSpPr>
                <a:spLocks/>
              </p:cNvSpPr>
              <p:nvPr/>
            </p:nvSpPr>
            <p:spPr bwMode="auto">
              <a:xfrm>
                <a:off x="10142548" y="7700141"/>
                <a:ext cx="174626" cy="60326"/>
              </a:xfrm>
              <a:custGeom>
                <a:avLst/>
                <a:gdLst>
                  <a:gd name="T0" fmla="*/ 12 w 23"/>
                  <a:gd name="T1" fmla="*/ 5 h 8"/>
                  <a:gd name="T2" fmla="*/ 19 w 23"/>
                  <a:gd name="T3" fmla="*/ 7 h 8"/>
                  <a:gd name="T4" fmla="*/ 23 w 23"/>
                  <a:gd name="T5" fmla="*/ 5 h 8"/>
                  <a:gd name="T6" fmla="*/ 19 w 23"/>
                  <a:gd name="T7" fmla="*/ 5 h 8"/>
                  <a:gd name="T8" fmla="*/ 11 w 23"/>
                  <a:gd name="T9" fmla="*/ 1 h 8"/>
                  <a:gd name="T10" fmla="*/ 1 w 23"/>
                  <a:gd name="T11" fmla="*/ 3 h 8"/>
                  <a:gd name="T12" fmla="*/ 0 w 23"/>
                  <a:gd name="T13" fmla="*/ 8 h 8"/>
                  <a:gd name="T14" fmla="*/ 3 w 23"/>
                  <a:gd name="T15" fmla="*/ 7 h 8"/>
                  <a:gd name="T16" fmla="*/ 12 w 23"/>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8">
                    <a:moveTo>
                      <a:pt x="12" y="5"/>
                    </a:moveTo>
                    <a:cubicBezTo>
                      <a:pt x="13" y="3"/>
                      <a:pt x="16" y="6"/>
                      <a:pt x="19" y="7"/>
                    </a:cubicBezTo>
                    <a:cubicBezTo>
                      <a:pt x="21" y="7"/>
                      <a:pt x="23" y="5"/>
                      <a:pt x="23" y="5"/>
                    </a:cubicBezTo>
                    <a:cubicBezTo>
                      <a:pt x="23" y="5"/>
                      <a:pt x="23" y="5"/>
                      <a:pt x="19" y="5"/>
                    </a:cubicBezTo>
                    <a:cubicBezTo>
                      <a:pt x="15" y="4"/>
                      <a:pt x="15" y="0"/>
                      <a:pt x="11" y="1"/>
                    </a:cubicBezTo>
                    <a:cubicBezTo>
                      <a:pt x="8" y="3"/>
                      <a:pt x="6" y="3"/>
                      <a:pt x="1" y="3"/>
                    </a:cubicBezTo>
                    <a:cubicBezTo>
                      <a:pt x="1" y="4"/>
                      <a:pt x="0" y="6"/>
                      <a:pt x="0" y="8"/>
                    </a:cubicBezTo>
                    <a:cubicBezTo>
                      <a:pt x="1" y="8"/>
                      <a:pt x="2" y="7"/>
                      <a:pt x="3" y="7"/>
                    </a:cubicBezTo>
                    <a:cubicBezTo>
                      <a:pt x="5" y="7"/>
                      <a:pt x="10" y="6"/>
                      <a:pt x="12" y="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56" name="Freeform 202">
                <a:extLst>
                  <a:ext uri="{FF2B5EF4-FFF2-40B4-BE49-F238E27FC236}">
                    <a16:creationId xmlns:a16="http://schemas.microsoft.com/office/drawing/2014/main" id="{45CE79A7-AFFC-4430-B8DF-996300D646D1}"/>
                  </a:ext>
                </a:extLst>
              </p:cNvPr>
              <p:cNvSpPr>
                <a:spLocks/>
              </p:cNvSpPr>
              <p:nvPr/>
            </p:nvSpPr>
            <p:spPr bwMode="auto">
              <a:xfrm>
                <a:off x="10104450" y="7550908"/>
                <a:ext cx="361950" cy="279400"/>
              </a:xfrm>
              <a:custGeom>
                <a:avLst/>
                <a:gdLst>
                  <a:gd name="T0" fmla="*/ 11 w 48"/>
                  <a:gd name="T1" fmla="*/ 36 h 37"/>
                  <a:gd name="T2" fmla="*/ 16 w 48"/>
                  <a:gd name="T3" fmla="*/ 34 h 37"/>
                  <a:gd name="T4" fmla="*/ 27 w 48"/>
                  <a:gd name="T5" fmla="*/ 33 h 37"/>
                  <a:gd name="T6" fmla="*/ 29 w 48"/>
                  <a:gd name="T7" fmla="*/ 34 h 37"/>
                  <a:gd name="T8" fmla="*/ 29 w 48"/>
                  <a:gd name="T9" fmla="*/ 33 h 37"/>
                  <a:gd name="T10" fmla="*/ 35 w 48"/>
                  <a:gd name="T11" fmla="*/ 35 h 37"/>
                  <a:gd name="T12" fmla="*/ 47 w 48"/>
                  <a:gd name="T13" fmla="*/ 36 h 37"/>
                  <a:gd name="T14" fmla="*/ 48 w 48"/>
                  <a:gd name="T15" fmla="*/ 36 h 37"/>
                  <a:gd name="T16" fmla="*/ 48 w 48"/>
                  <a:gd name="T17" fmla="*/ 30 h 37"/>
                  <a:gd name="T18" fmla="*/ 43 w 48"/>
                  <a:gd name="T19" fmla="*/ 25 h 37"/>
                  <a:gd name="T20" fmla="*/ 42 w 48"/>
                  <a:gd name="T21" fmla="*/ 20 h 37"/>
                  <a:gd name="T22" fmla="*/ 41 w 48"/>
                  <a:gd name="T23" fmla="*/ 18 h 37"/>
                  <a:gd name="T24" fmla="*/ 36 w 48"/>
                  <a:gd name="T25" fmla="*/ 12 h 37"/>
                  <a:gd name="T26" fmla="*/ 31 w 48"/>
                  <a:gd name="T27" fmla="*/ 5 h 37"/>
                  <a:gd name="T28" fmla="*/ 28 w 48"/>
                  <a:gd name="T29" fmla="*/ 5 h 37"/>
                  <a:gd name="T30" fmla="*/ 23 w 48"/>
                  <a:gd name="T31" fmla="*/ 1 h 37"/>
                  <a:gd name="T32" fmla="*/ 17 w 48"/>
                  <a:gd name="T33" fmla="*/ 2 h 37"/>
                  <a:gd name="T34" fmla="*/ 10 w 48"/>
                  <a:gd name="T35" fmla="*/ 2 h 37"/>
                  <a:gd name="T36" fmla="*/ 5 w 48"/>
                  <a:gd name="T37" fmla="*/ 6 h 37"/>
                  <a:gd name="T38" fmla="*/ 5 w 48"/>
                  <a:gd name="T39" fmla="*/ 6 h 37"/>
                  <a:gd name="T40" fmla="*/ 3 w 48"/>
                  <a:gd name="T41" fmla="*/ 12 h 37"/>
                  <a:gd name="T42" fmla="*/ 6 w 48"/>
                  <a:gd name="T43" fmla="*/ 24 h 37"/>
                  <a:gd name="T44" fmla="*/ 6 w 48"/>
                  <a:gd name="T45" fmla="*/ 25 h 37"/>
                  <a:gd name="T46" fmla="*/ 16 w 48"/>
                  <a:gd name="T47" fmla="*/ 23 h 37"/>
                  <a:gd name="T48" fmla="*/ 24 w 48"/>
                  <a:gd name="T49" fmla="*/ 27 h 37"/>
                  <a:gd name="T50" fmla="*/ 28 w 48"/>
                  <a:gd name="T51" fmla="*/ 27 h 37"/>
                  <a:gd name="T52" fmla="*/ 24 w 48"/>
                  <a:gd name="T53" fmla="*/ 29 h 37"/>
                  <a:gd name="T54" fmla="*/ 17 w 48"/>
                  <a:gd name="T55" fmla="*/ 27 h 37"/>
                  <a:gd name="T56" fmla="*/ 8 w 48"/>
                  <a:gd name="T57" fmla="*/ 29 h 37"/>
                  <a:gd name="T58" fmla="*/ 5 w 48"/>
                  <a:gd name="T59" fmla="*/ 30 h 37"/>
                  <a:gd name="T60" fmla="*/ 6 w 48"/>
                  <a:gd name="T61" fmla="*/ 34 h 37"/>
                  <a:gd name="T62" fmla="*/ 7 w 48"/>
                  <a:gd name="T63" fmla="*/ 35 h 37"/>
                  <a:gd name="T64" fmla="*/ 11 w 48"/>
                  <a:gd name="T65"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37">
                    <a:moveTo>
                      <a:pt x="11" y="36"/>
                    </a:moveTo>
                    <a:cubicBezTo>
                      <a:pt x="13" y="36"/>
                      <a:pt x="16" y="34"/>
                      <a:pt x="16" y="34"/>
                    </a:cubicBezTo>
                    <a:cubicBezTo>
                      <a:pt x="16" y="34"/>
                      <a:pt x="26" y="33"/>
                      <a:pt x="27" y="33"/>
                    </a:cubicBezTo>
                    <a:cubicBezTo>
                      <a:pt x="28" y="33"/>
                      <a:pt x="29" y="33"/>
                      <a:pt x="29" y="34"/>
                    </a:cubicBezTo>
                    <a:cubicBezTo>
                      <a:pt x="29" y="33"/>
                      <a:pt x="29" y="33"/>
                      <a:pt x="29" y="33"/>
                    </a:cubicBezTo>
                    <a:cubicBezTo>
                      <a:pt x="29" y="33"/>
                      <a:pt x="35" y="34"/>
                      <a:pt x="35" y="35"/>
                    </a:cubicBezTo>
                    <a:cubicBezTo>
                      <a:pt x="35" y="36"/>
                      <a:pt x="43" y="37"/>
                      <a:pt x="47" y="36"/>
                    </a:cubicBezTo>
                    <a:cubicBezTo>
                      <a:pt x="47" y="36"/>
                      <a:pt x="47" y="36"/>
                      <a:pt x="48" y="36"/>
                    </a:cubicBezTo>
                    <a:cubicBezTo>
                      <a:pt x="48" y="34"/>
                      <a:pt x="48" y="31"/>
                      <a:pt x="48" y="30"/>
                    </a:cubicBezTo>
                    <a:cubicBezTo>
                      <a:pt x="47" y="29"/>
                      <a:pt x="45" y="27"/>
                      <a:pt x="43" y="25"/>
                    </a:cubicBezTo>
                    <a:cubicBezTo>
                      <a:pt x="42" y="24"/>
                      <a:pt x="42" y="20"/>
                      <a:pt x="42" y="20"/>
                    </a:cubicBezTo>
                    <a:cubicBezTo>
                      <a:pt x="41" y="18"/>
                      <a:pt x="41" y="18"/>
                      <a:pt x="41" y="18"/>
                    </a:cubicBezTo>
                    <a:cubicBezTo>
                      <a:pt x="41" y="18"/>
                      <a:pt x="40" y="13"/>
                      <a:pt x="36" y="12"/>
                    </a:cubicBezTo>
                    <a:cubicBezTo>
                      <a:pt x="33" y="11"/>
                      <a:pt x="31" y="5"/>
                      <a:pt x="31" y="5"/>
                    </a:cubicBezTo>
                    <a:cubicBezTo>
                      <a:pt x="28" y="5"/>
                      <a:pt x="28" y="5"/>
                      <a:pt x="28" y="5"/>
                    </a:cubicBezTo>
                    <a:cubicBezTo>
                      <a:pt x="28" y="5"/>
                      <a:pt x="25" y="2"/>
                      <a:pt x="23" y="1"/>
                    </a:cubicBezTo>
                    <a:cubicBezTo>
                      <a:pt x="21" y="0"/>
                      <a:pt x="17" y="2"/>
                      <a:pt x="17" y="2"/>
                    </a:cubicBezTo>
                    <a:cubicBezTo>
                      <a:pt x="17" y="2"/>
                      <a:pt x="12" y="2"/>
                      <a:pt x="10" y="2"/>
                    </a:cubicBezTo>
                    <a:cubicBezTo>
                      <a:pt x="7" y="1"/>
                      <a:pt x="7" y="5"/>
                      <a:pt x="5" y="6"/>
                    </a:cubicBezTo>
                    <a:cubicBezTo>
                      <a:pt x="5" y="6"/>
                      <a:pt x="5" y="6"/>
                      <a:pt x="5" y="6"/>
                    </a:cubicBezTo>
                    <a:cubicBezTo>
                      <a:pt x="4" y="8"/>
                      <a:pt x="4" y="10"/>
                      <a:pt x="3" y="12"/>
                    </a:cubicBezTo>
                    <a:cubicBezTo>
                      <a:pt x="0" y="16"/>
                      <a:pt x="4" y="22"/>
                      <a:pt x="6" y="24"/>
                    </a:cubicBezTo>
                    <a:cubicBezTo>
                      <a:pt x="6" y="24"/>
                      <a:pt x="6" y="24"/>
                      <a:pt x="6" y="25"/>
                    </a:cubicBezTo>
                    <a:cubicBezTo>
                      <a:pt x="11" y="25"/>
                      <a:pt x="13" y="25"/>
                      <a:pt x="16" y="23"/>
                    </a:cubicBezTo>
                    <a:cubicBezTo>
                      <a:pt x="20" y="22"/>
                      <a:pt x="20" y="26"/>
                      <a:pt x="24" y="27"/>
                    </a:cubicBezTo>
                    <a:cubicBezTo>
                      <a:pt x="28" y="27"/>
                      <a:pt x="28" y="27"/>
                      <a:pt x="28" y="27"/>
                    </a:cubicBezTo>
                    <a:cubicBezTo>
                      <a:pt x="28" y="27"/>
                      <a:pt x="26" y="29"/>
                      <a:pt x="24" y="29"/>
                    </a:cubicBezTo>
                    <a:cubicBezTo>
                      <a:pt x="21" y="28"/>
                      <a:pt x="18" y="25"/>
                      <a:pt x="17" y="27"/>
                    </a:cubicBezTo>
                    <a:cubicBezTo>
                      <a:pt x="15" y="28"/>
                      <a:pt x="10" y="29"/>
                      <a:pt x="8" y="29"/>
                    </a:cubicBezTo>
                    <a:cubicBezTo>
                      <a:pt x="7" y="29"/>
                      <a:pt x="6" y="30"/>
                      <a:pt x="5" y="30"/>
                    </a:cubicBezTo>
                    <a:cubicBezTo>
                      <a:pt x="5" y="31"/>
                      <a:pt x="5" y="33"/>
                      <a:pt x="6" y="34"/>
                    </a:cubicBezTo>
                    <a:cubicBezTo>
                      <a:pt x="6" y="34"/>
                      <a:pt x="7" y="34"/>
                      <a:pt x="7" y="35"/>
                    </a:cubicBezTo>
                    <a:cubicBezTo>
                      <a:pt x="11" y="34"/>
                      <a:pt x="10" y="36"/>
                      <a:pt x="11" y="3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57" name="Freeform 203">
                <a:extLst>
                  <a:ext uri="{FF2B5EF4-FFF2-40B4-BE49-F238E27FC236}">
                    <a16:creationId xmlns:a16="http://schemas.microsoft.com/office/drawing/2014/main" id="{AC422849-60FB-4D6D-B465-36AB2A4D90FF}"/>
                  </a:ext>
                </a:extLst>
              </p:cNvPr>
              <p:cNvSpPr>
                <a:spLocks/>
              </p:cNvSpPr>
              <p:nvPr/>
            </p:nvSpPr>
            <p:spPr bwMode="auto">
              <a:xfrm>
                <a:off x="10158418" y="7782691"/>
                <a:ext cx="165102" cy="98426"/>
              </a:xfrm>
              <a:custGeom>
                <a:avLst/>
                <a:gdLst>
                  <a:gd name="T0" fmla="*/ 12 w 22"/>
                  <a:gd name="T1" fmla="*/ 12 h 13"/>
                  <a:gd name="T2" fmla="*/ 18 w 22"/>
                  <a:gd name="T3" fmla="*/ 9 h 13"/>
                  <a:gd name="T4" fmla="*/ 21 w 22"/>
                  <a:gd name="T5" fmla="*/ 7 h 13"/>
                  <a:gd name="T6" fmla="*/ 21 w 22"/>
                  <a:gd name="T7" fmla="*/ 4 h 13"/>
                  <a:gd name="T8" fmla="*/ 22 w 22"/>
                  <a:gd name="T9" fmla="*/ 1 h 13"/>
                  <a:gd name="T10" fmla="*/ 20 w 22"/>
                  <a:gd name="T11" fmla="*/ 0 h 13"/>
                  <a:gd name="T12" fmla="*/ 9 w 22"/>
                  <a:gd name="T13" fmla="*/ 1 h 13"/>
                  <a:gd name="T14" fmla="*/ 4 w 22"/>
                  <a:gd name="T15" fmla="*/ 3 h 13"/>
                  <a:gd name="T16" fmla="*/ 0 w 22"/>
                  <a:gd name="T17" fmla="*/ 2 h 13"/>
                  <a:gd name="T18" fmla="*/ 6 w 22"/>
                  <a:gd name="T19" fmla="*/ 7 h 13"/>
                  <a:gd name="T20" fmla="*/ 10 w 22"/>
                  <a:gd name="T21" fmla="*/ 13 h 13"/>
                  <a:gd name="T22" fmla="*/ 11 w 22"/>
                  <a:gd name="T23" fmla="*/ 13 h 13"/>
                  <a:gd name="T24" fmla="*/ 12 w 22"/>
                  <a:gd name="T2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3">
                    <a:moveTo>
                      <a:pt x="12" y="12"/>
                    </a:moveTo>
                    <a:cubicBezTo>
                      <a:pt x="13" y="11"/>
                      <a:pt x="17" y="8"/>
                      <a:pt x="18" y="9"/>
                    </a:cubicBezTo>
                    <a:cubicBezTo>
                      <a:pt x="19" y="9"/>
                      <a:pt x="21" y="8"/>
                      <a:pt x="21" y="7"/>
                    </a:cubicBezTo>
                    <a:cubicBezTo>
                      <a:pt x="21" y="7"/>
                      <a:pt x="19" y="4"/>
                      <a:pt x="21" y="4"/>
                    </a:cubicBezTo>
                    <a:cubicBezTo>
                      <a:pt x="22" y="3"/>
                      <a:pt x="22" y="2"/>
                      <a:pt x="22" y="1"/>
                    </a:cubicBezTo>
                    <a:cubicBezTo>
                      <a:pt x="22" y="0"/>
                      <a:pt x="21" y="0"/>
                      <a:pt x="20" y="0"/>
                    </a:cubicBezTo>
                    <a:cubicBezTo>
                      <a:pt x="19" y="0"/>
                      <a:pt x="9" y="1"/>
                      <a:pt x="9" y="1"/>
                    </a:cubicBezTo>
                    <a:cubicBezTo>
                      <a:pt x="9" y="1"/>
                      <a:pt x="6" y="3"/>
                      <a:pt x="4" y="3"/>
                    </a:cubicBezTo>
                    <a:cubicBezTo>
                      <a:pt x="3" y="3"/>
                      <a:pt x="4" y="1"/>
                      <a:pt x="0" y="2"/>
                    </a:cubicBezTo>
                    <a:cubicBezTo>
                      <a:pt x="2" y="4"/>
                      <a:pt x="2" y="5"/>
                      <a:pt x="6" y="7"/>
                    </a:cubicBezTo>
                    <a:cubicBezTo>
                      <a:pt x="11" y="8"/>
                      <a:pt x="6" y="10"/>
                      <a:pt x="10" y="13"/>
                    </a:cubicBezTo>
                    <a:cubicBezTo>
                      <a:pt x="10" y="13"/>
                      <a:pt x="10" y="13"/>
                      <a:pt x="11" y="13"/>
                    </a:cubicBezTo>
                    <a:cubicBezTo>
                      <a:pt x="11" y="13"/>
                      <a:pt x="11" y="13"/>
                      <a:pt x="12" y="1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58" name="Freeform 204">
                <a:extLst>
                  <a:ext uri="{FF2B5EF4-FFF2-40B4-BE49-F238E27FC236}">
                    <a16:creationId xmlns:a16="http://schemas.microsoft.com/office/drawing/2014/main" id="{E25FC8F5-F03D-47D9-98BD-C7F3D4C21FE6}"/>
                  </a:ext>
                </a:extLst>
              </p:cNvPr>
              <p:cNvSpPr>
                <a:spLocks/>
              </p:cNvSpPr>
              <p:nvPr/>
            </p:nvSpPr>
            <p:spPr bwMode="auto">
              <a:xfrm>
                <a:off x="12028498" y="7890637"/>
                <a:ext cx="742950" cy="523878"/>
              </a:xfrm>
              <a:custGeom>
                <a:avLst/>
                <a:gdLst>
                  <a:gd name="T0" fmla="*/ 91 w 99"/>
                  <a:gd name="T1" fmla="*/ 40 h 70"/>
                  <a:gd name="T2" fmla="*/ 88 w 99"/>
                  <a:gd name="T3" fmla="*/ 34 h 70"/>
                  <a:gd name="T4" fmla="*/ 83 w 99"/>
                  <a:gd name="T5" fmla="*/ 30 h 70"/>
                  <a:gd name="T6" fmla="*/ 80 w 99"/>
                  <a:gd name="T7" fmla="*/ 25 h 70"/>
                  <a:gd name="T8" fmla="*/ 73 w 99"/>
                  <a:gd name="T9" fmla="*/ 22 h 70"/>
                  <a:gd name="T10" fmla="*/ 72 w 99"/>
                  <a:gd name="T11" fmla="*/ 19 h 70"/>
                  <a:gd name="T12" fmla="*/ 69 w 99"/>
                  <a:gd name="T13" fmla="*/ 19 h 70"/>
                  <a:gd name="T14" fmla="*/ 70 w 99"/>
                  <a:gd name="T15" fmla="*/ 16 h 70"/>
                  <a:gd name="T16" fmla="*/ 69 w 99"/>
                  <a:gd name="T17" fmla="*/ 9 h 70"/>
                  <a:gd name="T18" fmla="*/ 64 w 99"/>
                  <a:gd name="T19" fmla="*/ 1 h 70"/>
                  <a:gd name="T20" fmla="*/ 62 w 99"/>
                  <a:gd name="T21" fmla="*/ 1 h 70"/>
                  <a:gd name="T22" fmla="*/ 56 w 99"/>
                  <a:gd name="T23" fmla="*/ 4 h 70"/>
                  <a:gd name="T24" fmla="*/ 54 w 99"/>
                  <a:gd name="T25" fmla="*/ 7 h 70"/>
                  <a:gd name="T26" fmla="*/ 46 w 99"/>
                  <a:gd name="T27" fmla="*/ 15 h 70"/>
                  <a:gd name="T28" fmla="*/ 35 w 99"/>
                  <a:gd name="T29" fmla="*/ 18 h 70"/>
                  <a:gd name="T30" fmla="*/ 34 w 99"/>
                  <a:gd name="T31" fmla="*/ 22 h 70"/>
                  <a:gd name="T32" fmla="*/ 27 w 99"/>
                  <a:gd name="T33" fmla="*/ 26 h 70"/>
                  <a:gd name="T34" fmla="*/ 18 w 99"/>
                  <a:gd name="T35" fmla="*/ 28 h 70"/>
                  <a:gd name="T36" fmla="*/ 13 w 99"/>
                  <a:gd name="T37" fmla="*/ 28 h 70"/>
                  <a:gd name="T38" fmla="*/ 9 w 99"/>
                  <a:gd name="T39" fmla="*/ 30 h 70"/>
                  <a:gd name="T40" fmla="*/ 8 w 99"/>
                  <a:gd name="T41" fmla="*/ 30 h 70"/>
                  <a:gd name="T42" fmla="*/ 4 w 99"/>
                  <a:gd name="T43" fmla="*/ 35 h 70"/>
                  <a:gd name="T44" fmla="*/ 0 w 99"/>
                  <a:gd name="T45" fmla="*/ 43 h 70"/>
                  <a:gd name="T46" fmla="*/ 1 w 99"/>
                  <a:gd name="T47" fmla="*/ 49 h 70"/>
                  <a:gd name="T48" fmla="*/ 3 w 99"/>
                  <a:gd name="T49" fmla="*/ 56 h 70"/>
                  <a:gd name="T50" fmla="*/ 4 w 99"/>
                  <a:gd name="T51" fmla="*/ 60 h 70"/>
                  <a:gd name="T52" fmla="*/ 6 w 99"/>
                  <a:gd name="T53" fmla="*/ 63 h 70"/>
                  <a:gd name="T54" fmla="*/ 11 w 99"/>
                  <a:gd name="T55" fmla="*/ 68 h 70"/>
                  <a:gd name="T56" fmla="*/ 13 w 99"/>
                  <a:gd name="T57" fmla="*/ 70 h 70"/>
                  <a:gd name="T58" fmla="*/ 13 w 99"/>
                  <a:gd name="T59" fmla="*/ 69 h 70"/>
                  <a:gd name="T60" fmla="*/ 15 w 99"/>
                  <a:gd name="T61" fmla="*/ 63 h 70"/>
                  <a:gd name="T62" fmla="*/ 19 w 99"/>
                  <a:gd name="T63" fmla="*/ 62 h 70"/>
                  <a:gd name="T64" fmla="*/ 23 w 99"/>
                  <a:gd name="T65" fmla="*/ 61 h 70"/>
                  <a:gd name="T66" fmla="*/ 30 w 99"/>
                  <a:gd name="T67" fmla="*/ 62 h 70"/>
                  <a:gd name="T68" fmla="*/ 30 w 99"/>
                  <a:gd name="T69" fmla="*/ 56 h 70"/>
                  <a:gd name="T70" fmla="*/ 38 w 99"/>
                  <a:gd name="T71" fmla="*/ 50 h 70"/>
                  <a:gd name="T72" fmla="*/ 45 w 99"/>
                  <a:gd name="T73" fmla="*/ 54 h 70"/>
                  <a:gd name="T74" fmla="*/ 60 w 99"/>
                  <a:gd name="T75" fmla="*/ 57 h 70"/>
                  <a:gd name="T76" fmla="*/ 62 w 99"/>
                  <a:gd name="T77" fmla="*/ 52 h 70"/>
                  <a:gd name="T78" fmla="*/ 69 w 99"/>
                  <a:gd name="T79" fmla="*/ 52 h 70"/>
                  <a:gd name="T80" fmla="*/ 77 w 99"/>
                  <a:gd name="T81" fmla="*/ 50 h 70"/>
                  <a:gd name="T82" fmla="*/ 84 w 99"/>
                  <a:gd name="T83" fmla="*/ 49 h 70"/>
                  <a:gd name="T84" fmla="*/ 93 w 99"/>
                  <a:gd name="T85" fmla="*/ 50 h 70"/>
                  <a:gd name="T86" fmla="*/ 99 w 99"/>
                  <a:gd name="T87" fmla="*/ 49 h 70"/>
                  <a:gd name="T88" fmla="*/ 97 w 99"/>
                  <a:gd name="T89" fmla="*/ 44 h 70"/>
                  <a:gd name="T90" fmla="*/ 91 w 99"/>
                  <a:gd name="T91"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70">
                    <a:moveTo>
                      <a:pt x="91" y="40"/>
                    </a:moveTo>
                    <a:cubicBezTo>
                      <a:pt x="91" y="38"/>
                      <a:pt x="91" y="37"/>
                      <a:pt x="88" y="34"/>
                    </a:cubicBezTo>
                    <a:cubicBezTo>
                      <a:pt x="85" y="32"/>
                      <a:pt x="83" y="31"/>
                      <a:pt x="83" y="30"/>
                    </a:cubicBezTo>
                    <a:cubicBezTo>
                      <a:pt x="83" y="28"/>
                      <a:pt x="82" y="28"/>
                      <a:pt x="80" y="25"/>
                    </a:cubicBezTo>
                    <a:cubicBezTo>
                      <a:pt x="77" y="22"/>
                      <a:pt x="73" y="22"/>
                      <a:pt x="73" y="22"/>
                    </a:cubicBezTo>
                    <a:cubicBezTo>
                      <a:pt x="72" y="19"/>
                      <a:pt x="72" y="19"/>
                      <a:pt x="72" y="19"/>
                    </a:cubicBezTo>
                    <a:cubicBezTo>
                      <a:pt x="69" y="19"/>
                      <a:pt x="69" y="19"/>
                      <a:pt x="69" y="19"/>
                    </a:cubicBezTo>
                    <a:cubicBezTo>
                      <a:pt x="69" y="19"/>
                      <a:pt x="67" y="17"/>
                      <a:pt x="70" y="16"/>
                    </a:cubicBezTo>
                    <a:cubicBezTo>
                      <a:pt x="73" y="14"/>
                      <a:pt x="70" y="10"/>
                      <a:pt x="69" y="9"/>
                    </a:cubicBezTo>
                    <a:cubicBezTo>
                      <a:pt x="69" y="8"/>
                      <a:pt x="65" y="2"/>
                      <a:pt x="64" y="1"/>
                    </a:cubicBezTo>
                    <a:cubicBezTo>
                      <a:pt x="63" y="1"/>
                      <a:pt x="63" y="1"/>
                      <a:pt x="62" y="1"/>
                    </a:cubicBezTo>
                    <a:cubicBezTo>
                      <a:pt x="61" y="0"/>
                      <a:pt x="57" y="2"/>
                      <a:pt x="56" y="4"/>
                    </a:cubicBezTo>
                    <a:cubicBezTo>
                      <a:pt x="54" y="5"/>
                      <a:pt x="55" y="6"/>
                      <a:pt x="54" y="7"/>
                    </a:cubicBezTo>
                    <a:cubicBezTo>
                      <a:pt x="53" y="9"/>
                      <a:pt x="49" y="12"/>
                      <a:pt x="46" y="15"/>
                    </a:cubicBezTo>
                    <a:cubicBezTo>
                      <a:pt x="43" y="19"/>
                      <a:pt x="37" y="17"/>
                      <a:pt x="35" y="18"/>
                    </a:cubicBezTo>
                    <a:cubicBezTo>
                      <a:pt x="33" y="19"/>
                      <a:pt x="36" y="21"/>
                      <a:pt x="34" y="22"/>
                    </a:cubicBezTo>
                    <a:cubicBezTo>
                      <a:pt x="33" y="23"/>
                      <a:pt x="28" y="25"/>
                      <a:pt x="27" y="26"/>
                    </a:cubicBezTo>
                    <a:cubicBezTo>
                      <a:pt x="26" y="27"/>
                      <a:pt x="20" y="26"/>
                      <a:pt x="18" y="28"/>
                    </a:cubicBezTo>
                    <a:cubicBezTo>
                      <a:pt x="17" y="31"/>
                      <a:pt x="15" y="26"/>
                      <a:pt x="13" y="28"/>
                    </a:cubicBezTo>
                    <a:cubicBezTo>
                      <a:pt x="11" y="31"/>
                      <a:pt x="9" y="31"/>
                      <a:pt x="9" y="30"/>
                    </a:cubicBezTo>
                    <a:cubicBezTo>
                      <a:pt x="8" y="30"/>
                      <a:pt x="8" y="30"/>
                      <a:pt x="8" y="30"/>
                    </a:cubicBezTo>
                    <a:cubicBezTo>
                      <a:pt x="6" y="31"/>
                      <a:pt x="4" y="33"/>
                      <a:pt x="4" y="35"/>
                    </a:cubicBezTo>
                    <a:cubicBezTo>
                      <a:pt x="3" y="38"/>
                      <a:pt x="0" y="41"/>
                      <a:pt x="0" y="43"/>
                    </a:cubicBezTo>
                    <a:cubicBezTo>
                      <a:pt x="0" y="44"/>
                      <a:pt x="1" y="46"/>
                      <a:pt x="1" y="49"/>
                    </a:cubicBezTo>
                    <a:cubicBezTo>
                      <a:pt x="1" y="52"/>
                      <a:pt x="2" y="53"/>
                      <a:pt x="3" y="56"/>
                    </a:cubicBezTo>
                    <a:cubicBezTo>
                      <a:pt x="5" y="58"/>
                      <a:pt x="4" y="60"/>
                      <a:pt x="4" y="60"/>
                    </a:cubicBezTo>
                    <a:cubicBezTo>
                      <a:pt x="4" y="60"/>
                      <a:pt x="5" y="61"/>
                      <a:pt x="6" y="63"/>
                    </a:cubicBezTo>
                    <a:cubicBezTo>
                      <a:pt x="8" y="65"/>
                      <a:pt x="11" y="67"/>
                      <a:pt x="11" y="68"/>
                    </a:cubicBezTo>
                    <a:cubicBezTo>
                      <a:pt x="12" y="69"/>
                      <a:pt x="12" y="69"/>
                      <a:pt x="13" y="70"/>
                    </a:cubicBezTo>
                    <a:cubicBezTo>
                      <a:pt x="13" y="69"/>
                      <a:pt x="13" y="69"/>
                      <a:pt x="13" y="69"/>
                    </a:cubicBezTo>
                    <a:cubicBezTo>
                      <a:pt x="15" y="66"/>
                      <a:pt x="15" y="63"/>
                      <a:pt x="15" y="63"/>
                    </a:cubicBezTo>
                    <a:cubicBezTo>
                      <a:pt x="19" y="62"/>
                      <a:pt x="19" y="62"/>
                      <a:pt x="19" y="62"/>
                    </a:cubicBezTo>
                    <a:cubicBezTo>
                      <a:pt x="23" y="61"/>
                      <a:pt x="23" y="61"/>
                      <a:pt x="23" y="61"/>
                    </a:cubicBezTo>
                    <a:cubicBezTo>
                      <a:pt x="30" y="62"/>
                      <a:pt x="30" y="62"/>
                      <a:pt x="30" y="62"/>
                    </a:cubicBezTo>
                    <a:cubicBezTo>
                      <a:pt x="30" y="56"/>
                      <a:pt x="30" y="56"/>
                      <a:pt x="30" y="56"/>
                    </a:cubicBezTo>
                    <a:cubicBezTo>
                      <a:pt x="30" y="56"/>
                      <a:pt x="35" y="50"/>
                      <a:pt x="38" y="50"/>
                    </a:cubicBezTo>
                    <a:cubicBezTo>
                      <a:pt x="42" y="50"/>
                      <a:pt x="45" y="54"/>
                      <a:pt x="45" y="54"/>
                    </a:cubicBezTo>
                    <a:cubicBezTo>
                      <a:pt x="60" y="57"/>
                      <a:pt x="60" y="57"/>
                      <a:pt x="60" y="57"/>
                    </a:cubicBezTo>
                    <a:cubicBezTo>
                      <a:pt x="60" y="57"/>
                      <a:pt x="61" y="53"/>
                      <a:pt x="62" y="52"/>
                    </a:cubicBezTo>
                    <a:cubicBezTo>
                      <a:pt x="64" y="51"/>
                      <a:pt x="67" y="53"/>
                      <a:pt x="69" y="52"/>
                    </a:cubicBezTo>
                    <a:cubicBezTo>
                      <a:pt x="71" y="51"/>
                      <a:pt x="74" y="50"/>
                      <a:pt x="77" y="50"/>
                    </a:cubicBezTo>
                    <a:cubicBezTo>
                      <a:pt x="81" y="50"/>
                      <a:pt x="82" y="51"/>
                      <a:pt x="84" y="49"/>
                    </a:cubicBezTo>
                    <a:cubicBezTo>
                      <a:pt x="85" y="46"/>
                      <a:pt x="93" y="50"/>
                      <a:pt x="93" y="50"/>
                    </a:cubicBezTo>
                    <a:cubicBezTo>
                      <a:pt x="99" y="49"/>
                      <a:pt x="99" y="49"/>
                      <a:pt x="99" y="49"/>
                    </a:cubicBezTo>
                    <a:cubicBezTo>
                      <a:pt x="97" y="44"/>
                      <a:pt x="97" y="44"/>
                      <a:pt x="97" y="44"/>
                    </a:cubicBezTo>
                    <a:cubicBezTo>
                      <a:pt x="97" y="44"/>
                      <a:pt x="91" y="41"/>
                      <a:pt x="91" y="4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59" name="Freeform 205">
                <a:extLst>
                  <a:ext uri="{FF2B5EF4-FFF2-40B4-BE49-F238E27FC236}">
                    <a16:creationId xmlns:a16="http://schemas.microsoft.com/office/drawing/2014/main" id="{515C6660-68C1-4282-863B-CAC525BD4216}"/>
                  </a:ext>
                </a:extLst>
              </p:cNvPr>
              <p:cNvSpPr>
                <a:spLocks/>
              </p:cNvSpPr>
              <p:nvPr/>
            </p:nvSpPr>
            <p:spPr bwMode="auto">
              <a:xfrm>
                <a:off x="11320474" y="7716017"/>
                <a:ext cx="720726" cy="603250"/>
              </a:xfrm>
              <a:custGeom>
                <a:avLst/>
                <a:gdLst>
                  <a:gd name="T0" fmla="*/ 59 w 96"/>
                  <a:gd name="T1" fmla="*/ 58 h 80"/>
                  <a:gd name="T2" fmla="*/ 64 w 96"/>
                  <a:gd name="T3" fmla="*/ 57 h 80"/>
                  <a:gd name="T4" fmla="*/ 69 w 96"/>
                  <a:gd name="T5" fmla="*/ 61 h 80"/>
                  <a:gd name="T6" fmla="*/ 73 w 96"/>
                  <a:gd name="T7" fmla="*/ 58 h 80"/>
                  <a:gd name="T8" fmla="*/ 78 w 96"/>
                  <a:gd name="T9" fmla="*/ 46 h 80"/>
                  <a:gd name="T10" fmla="*/ 82 w 96"/>
                  <a:gd name="T11" fmla="*/ 41 h 80"/>
                  <a:gd name="T12" fmla="*/ 83 w 96"/>
                  <a:gd name="T13" fmla="*/ 36 h 80"/>
                  <a:gd name="T14" fmla="*/ 85 w 96"/>
                  <a:gd name="T15" fmla="*/ 31 h 80"/>
                  <a:gd name="T16" fmla="*/ 90 w 96"/>
                  <a:gd name="T17" fmla="*/ 22 h 80"/>
                  <a:gd name="T18" fmla="*/ 95 w 96"/>
                  <a:gd name="T19" fmla="*/ 20 h 80"/>
                  <a:gd name="T20" fmla="*/ 94 w 96"/>
                  <a:gd name="T21" fmla="*/ 15 h 80"/>
                  <a:gd name="T22" fmla="*/ 91 w 96"/>
                  <a:gd name="T23" fmla="*/ 12 h 80"/>
                  <a:gd name="T24" fmla="*/ 91 w 96"/>
                  <a:gd name="T25" fmla="*/ 7 h 80"/>
                  <a:gd name="T26" fmla="*/ 88 w 96"/>
                  <a:gd name="T27" fmla="*/ 4 h 80"/>
                  <a:gd name="T28" fmla="*/ 85 w 96"/>
                  <a:gd name="T29" fmla="*/ 2 h 80"/>
                  <a:gd name="T30" fmla="*/ 80 w 96"/>
                  <a:gd name="T31" fmla="*/ 7 h 80"/>
                  <a:gd name="T32" fmla="*/ 73 w 96"/>
                  <a:gd name="T33" fmla="*/ 6 h 80"/>
                  <a:gd name="T34" fmla="*/ 63 w 96"/>
                  <a:gd name="T35" fmla="*/ 6 h 80"/>
                  <a:gd name="T36" fmla="*/ 57 w 96"/>
                  <a:gd name="T37" fmla="*/ 9 h 80"/>
                  <a:gd name="T38" fmla="*/ 49 w 96"/>
                  <a:gd name="T39" fmla="*/ 9 h 80"/>
                  <a:gd name="T40" fmla="*/ 43 w 96"/>
                  <a:gd name="T41" fmla="*/ 6 h 80"/>
                  <a:gd name="T42" fmla="*/ 36 w 96"/>
                  <a:gd name="T43" fmla="*/ 8 h 80"/>
                  <a:gd name="T44" fmla="*/ 32 w 96"/>
                  <a:gd name="T45" fmla="*/ 4 h 80"/>
                  <a:gd name="T46" fmla="*/ 25 w 96"/>
                  <a:gd name="T47" fmla="*/ 2 h 80"/>
                  <a:gd name="T48" fmla="*/ 20 w 96"/>
                  <a:gd name="T49" fmla="*/ 3 h 80"/>
                  <a:gd name="T50" fmla="*/ 13 w 96"/>
                  <a:gd name="T51" fmla="*/ 3 h 80"/>
                  <a:gd name="T52" fmla="*/ 11 w 96"/>
                  <a:gd name="T53" fmla="*/ 10 h 80"/>
                  <a:gd name="T54" fmla="*/ 8 w 96"/>
                  <a:gd name="T55" fmla="*/ 16 h 80"/>
                  <a:gd name="T56" fmla="*/ 7 w 96"/>
                  <a:gd name="T57" fmla="*/ 17 h 80"/>
                  <a:gd name="T58" fmla="*/ 8 w 96"/>
                  <a:gd name="T59" fmla="*/ 23 h 80"/>
                  <a:gd name="T60" fmla="*/ 7 w 96"/>
                  <a:gd name="T61" fmla="*/ 34 h 80"/>
                  <a:gd name="T62" fmla="*/ 4 w 96"/>
                  <a:gd name="T63" fmla="*/ 39 h 80"/>
                  <a:gd name="T64" fmla="*/ 0 w 96"/>
                  <a:gd name="T65" fmla="*/ 45 h 80"/>
                  <a:gd name="T66" fmla="*/ 1 w 96"/>
                  <a:gd name="T67" fmla="*/ 54 h 80"/>
                  <a:gd name="T68" fmla="*/ 3 w 96"/>
                  <a:gd name="T69" fmla="*/ 60 h 80"/>
                  <a:gd name="T70" fmla="*/ 3 w 96"/>
                  <a:gd name="T71" fmla="*/ 60 h 80"/>
                  <a:gd name="T72" fmla="*/ 15 w 96"/>
                  <a:gd name="T73" fmla="*/ 63 h 80"/>
                  <a:gd name="T74" fmla="*/ 23 w 96"/>
                  <a:gd name="T75" fmla="*/ 72 h 80"/>
                  <a:gd name="T76" fmla="*/ 27 w 96"/>
                  <a:gd name="T77" fmla="*/ 79 h 80"/>
                  <a:gd name="T78" fmla="*/ 35 w 96"/>
                  <a:gd name="T79" fmla="*/ 77 h 80"/>
                  <a:gd name="T80" fmla="*/ 46 w 96"/>
                  <a:gd name="T81" fmla="*/ 76 h 80"/>
                  <a:gd name="T82" fmla="*/ 47 w 96"/>
                  <a:gd name="T83" fmla="*/ 76 h 80"/>
                  <a:gd name="T84" fmla="*/ 50 w 96"/>
                  <a:gd name="T85" fmla="*/ 67 h 80"/>
                  <a:gd name="T86" fmla="*/ 59 w 96"/>
                  <a:gd name="T87" fmla="*/ 5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80">
                    <a:moveTo>
                      <a:pt x="59" y="58"/>
                    </a:moveTo>
                    <a:cubicBezTo>
                      <a:pt x="60" y="58"/>
                      <a:pt x="62" y="59"/>
                      <a:pt x="64" y="57"/>
                    </a:cubicBezTo>
                    <a:cubicBezTo>
                      <a:pt x="65" y="56"/>
                      <a:pt x="69" y="59"/>
                      <a:pt x="69" y="61"/>
                    </a:cubicBezTo>
                    <a:cubicBezTo>
                      <a:pt x="70" y="64"/>
                      <a:pt x="71" y="61"/>
                      <a:pt x="73" y="58"/>
                    </a:cubicBezTo>
                    <a:cubicBezTo>
                      <a:pt x="74" y="55"/>
                      <a:pt x="78" y="47"/>
                      <a:pt x="78" y="46"/>
                    </a:cubicBezTo>
                    <a:cubicBezTo>
                      <a:pt x="78" y="44"/>
                      <a:pt x="82" y="42"/>
                      <a:pt x="82" y="41"/>
                    </a:cubicBezTo>
                    <a:cubicBezTo>
                      <a:pt x="82" y="40"/>
                      <a:pt x="82" y="37"/>
                      <a:pt x="83" y="36"/>
                    </a:cubicBezTo>
                    <a:cubicBezTo>
                      <a:pt x="84" y="36"/>
                      <a:pt x="85" y="32"/>
                      <a:pt x="85" y="31"/>
                    </a:cubicBezTo>
                    <a:cubicBezTo>
                      <a:pt x="85" y="30"/>
                      <a:pt x="89" y="23"/>
                      <a:pt x="90" y="22"/>
                    </a:cubicBezTo>
                    <a:cubicBezTo>
                      <a:pt x="91" y="22"/>
                      <a:pt x="94" y="22"/>
                      <a:pt x="95" y="20"/>
                    </a:cubicBezTo>
                    <a:cubicBezTo>
                      <a:pt x="95" y="18"/>
                      <a:pt x="96" y="15"/>
                      <a:pt x="94" y="15"/>
                    </a:cubicBezTo>
                    <a:cubicBezTo>
                      <a:pt x="93" y="14"/>
                      <a:pt x="91" y="13"/>
                      <a:pt x="91" y="12"/>
                    </a:cubicBezTo>
                    <a:cubicBezTo>
                      <a:pt x="91" y="11"/>
                      <a:pt x="91" y="9"/>
                      <a:pt x="91" y="7"/>
                    </a:cubicBezTo>
                    <a:cubicBezTo>
                      <a:pt x="89" y="7"/>
                      <a:pt x="89" y="5"/>
                      <a:pt x="88" y="4"/>
                    </a:cubicBezTo>
                    <a:cubicBezTo>
                      <a:pt x="87" y="3"/>
                      <a:pt x="87" y="2"/>
                      <a:pt x="85" y="2"/>
                    </a:cubicBezTo>
                    <a:cubicBezTo>
                      <a:pt x="84" y="3"/>
                      <a:pt x="82" y="7"/>
                      <a:pt x="80" y="7"/>
                    </a:cubicBezTo>
                    <a:cubicBezTo>
                      <a:pt x="78" y="8"/>
                      <a:pt x="74" y="7"/>
                      <a:pt x="73" y="6"/>
                    </a:cubicBezTo>
                    <a:cubicBezTo>
                      <a:pt x="72" y="5"/>
                      <a:pt x="65" y="6"/>
                      <a:pt x="63" y="6"/>
                    </a:cubicBezTo>
                    <a:cubicBezTo>
                      <a:pt x="61" y="5"/>
                      <a:pt x="59" y="8"/>
                      <a:pt x="57" y="9"/>
                    </a:cubicBezTo>
                    <a:cubicBezTo>
                      <a:pt x="55" y="10"/>
                      <a:pt x="50" y="10"/>
                      <a:pt x="49" y="9"/>
                    </a:cubicBezTo>
                    <a:cubicBezTo>
                      <a:pt x="48" y="9"/>
                      <a:pt x="44" y="6"/>
                      <a:pt x="43" y="6"/>
                    </a:cubicBezTo>
                    <a:cubicBezTo>
                      <a:pt x="41" y="6"/>
                      <a:pt x="39" y="7"/>
                      <a:pt x="36" y="8"/>
                    </a:cubicBezTo>
                    <a:cubicBezTo>
                      <a:pt x="34" y="9"/>
                      <a:pt x="33" y="5"/>
                      <a:pt x="32" y="4"/>
                    </a:cubicBezTo>
                    <a:cubicBezTo>
                      <a:pt x="30" y="2"/>
                      <a:pt x="27" y="3"/>
                      <a:pt x="25" y="2"/>
                    </a:cubicBezTo>
                    <a:cubicBezTo>
                      <a:pt x="23" y="0"/>
                      <a:pt x="22" y="4"/>
                      <a:pt x="20" y="3"/>
                    </a:cubicBezTo>
                    <a:cubicBezTo>
                      <a:pt x="19" y="3"/>
                      <a:pt x="15" y="2"/>
                      <a:pt x="13" y="3"/>
                    </a:cubicBezTo>
                    <a:cubicBezTo>
                      <a:pt x="12" y="5"/>
                      <a:pt x="12" y="9"/>
                      <a:pt x="11" y="10"/>
                    </a:cubicBezTo>
                    <a:cubicBezTo>
                      <a:pt x="10" y="11"/>
                      <a:pt x="8" y="14"/>
                      <a:pt x="8" y="16"/>
                    </a:cubicBezTo>
                    <a:cubicBezTo>
                      <a:pt x="8" y="16"/>
                      <a:pt x="7" y="17"/>
                      <a:pt x="7" y="17"/>
                    </a:cubicBezTo>
                    <a:cubicBezTo>
                      <a:pt x="7" y="19"/>
                      <a:pt x="8" y="22"/>
                      <a:pt x="8" y="23"/>
                    </a:cubicBezTo>
                    <a:cubicBezTo>
                      <a:pt x="8" y="24"/>
                      <a:pt x="9" y="32"/>
                      <a:pt x="7" y="34"/>
                    </a:cubicBezTo>
                    <a:cubicBezTo>
                      <a:pt x="5" y="36"/>
                      <a:pt x="4" y="39"/>
                      <a:pt x="4" y="39"/>
                    </a:cubicBezTo>
                    <a:cubicBezTo>
                      <a:pt x="4" y="39"/>
                      <a:pt x="1" y="41"/>
                      <a:pt x="0" y="45"/>
                    </a:cubicBezTo>
                    <a:cubicBezTo>
                      <a:pt x="0" y="48"/>
                      <a:pt x="1" y="51"/>
                      <a:pt x="1" y="54"/>
                    </a:cubicBezTo>
                    <a:cubicBezTo>
                      <a:pt x="1" y="56"/>
                      <a:pt x="2" y="58"/>
                      <a:pt x="3" y="60"/>
                    </a:cubicBezTo>
                    <a:cubicBezTo>
                      <a:pt x="3" y="60"/>
                      <a:pt x="3" y="60"/>
                      <a:pt x="3" y="60"/>
                    </a:cubicBezTo>
                    <a:cubicBezTo>
                      <a:pt x="5" y="62"/>
                      <a:pt x="11" y="63"/>
                      <a:pt x="15" y="63"/>
                    </a:cubicBezTo>
                    <a:cubicBezTo>
                      <a:pt x="19" y="64"/>
                      <a:pt x="23" y="70"/>
                      <a:pt x="23" y="72"/>
                    </a:cubicBezTo>
                    <a:cubicBezTo>
                      <a:pt x="23" y="74"/>
                      <a:pt x="25" y="78"/>
                      <a:pt x="27" y="79"/>
                    </a:cubicBezTo>
                    <a:cubicBezTo>
                      <a:pt x="29" y="80"/>
                      <a:pt x="33" y="77"/>
                      <a:pt x="35" y="77"/>
                    </a:cubicBezTo>
                    <a:cubicBezTo>
                      <a:pt x="37" y="77"/>
                      <a:pt x="44" y="77"/>
                      <a:pt x="46" y="76"/>
                    </a:cubicBezTo>
                    <a:cubicBezTo>
                      <a:pt x="46" y="75"/>
                      <a:pt x="47" y="75"/>
                      <a:pt x="47" y="76"/>
                    </a:cubicBezTo>
                    <a:cubicBezTo>
                      <a:pt x="49" y="71"/>
                      <a:pt x="50" y="67"/>
                      <a:pt x="50" y="67"/>
                    </a:cubicBezTo>
                    <a:cubicBezTo>
                      <a:pt x="50" y="67"/>
                      <a:pt x="58" y="58"/>
                      <a:pt x="59" y="5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60" name="Freeform 206">
                <a:extLst>
                  <a:ext uri="{FF2B5EF4-FFF2-40B4-BE49-F238E27FC236}">
                    <a16:creationId xmlns:a16="http://schemas.microsoft.com/office/drawing/2014/main" id="{432445B2-9695-414D-86E5-59933D2DA3E1}"/>
                  </a:ext>
                </a:extLst>
              </p:cNvPr>
              <p:cNvSpPr>
                <a:spLocks/>
              </p:cNvSpPr>
              <p:nvPr/>
            </p:nvSpPr>
            <p:spPr bwMode="auto">
              <a:xfrm>
                <a:off x="11202998" y="7808084"/>
                <a:ext cx="187326" cy="381000"/>
              </a:xfrm>
              <a:custGeom>
                <a:avLst/>
                <a:gdLst>
                  <a:gd name="T0" fmla="*/ 16 w 25"/>
                  <a:gd name="T1" fmla="*/ 33 h 51"/>
                  <a:gd name="T2" fmla="*/ 20 w 25"/>
                  <a:gd name="T3" fmla="*/ 27 h 51"/>
                  <a:gd name="T4" fmla="*/ 23 w 25"/>
                  <a:gd name="T5" fmla="*/ 22 h 51"/>
                  <a:gd name="T6" fmla="*/ 24 w 25"/>
                  <a:gd name="T7" fmla="*/ 11 h 51"/>
                  <a:gd name="T8" fmla="*/ 23 w 25"/>
                  <a:gd name="T9" fmla="*/ 5 h 51"/>
                  <a:gd name="T10" fmla="*/ 20 w 25"/>
                  <a:gd name="T11" fmla="*/ 5 h 51"/>
                  <a:gd name="T12" fmla="*/ 18 w 25"/>
                  <a:gd name="T13" fmla="*/ 1 h 51"/>
                  <a:gd name="T14" fmla="*/ 15 w 25"/>
                  <a:gd name="T15" fmla="*/ 5 h 51"/>
                  <a:gd name="T16" fmla="*/ 13 w 25"/>
                  <a:gd name="T17" fmla="*/ 8 h 51"/>
                  <a:gd name="T18" fmla="*/ 6 w 25"/>
                  <a:gd name="T19" fmla="*/ 10 h 51"/>
                  <a:gd name="T20" fmla="*/ 2 w 25"/>
                  <a:gd name="T21" fmla="*/ 13 h 51"/>
                  <a:gd name="T22" fmla="*/ 0 w 25"/>
                  <a:gd name="T23" fmla="*/ 13 h 51"/>
                  <a:gd name="T24" fmla="*/ 5 w 25"/>
                  <a:gd name="T25" fmla="*/ 20 h 51"/>
                  <a:gd name="T26" fmla="*/ 6 w 25"/>
                  <a:gd name="T27" fmla="*/ 26 h 51"/>
                  <a:gd name="T28" fmla="*/ 7 w 25"/>
                  <a:gd name="T29" fmla="*/ 36 h 51"/>
                  <a:gd name="T30" fmla="*/ 8 w 25"/>
                  <a:gd name="T31" fmla="*/ 51 h 51"/>
                  <a:gd name="T32" fmla="*/ 14 w 25"/>
                  <a:gd name="T33" fmla="*/ 50 h 51"/>
                  <a:gd name="T34" fmla="*/ 19 w 25"/>
                  <a:gd name="T35" fmla="*/ 48 h 51"/>
                  <a:gd name="T36" fmla="*/ 17 w 25"/>
                  <a:gd name="T37" fmla="*/ 42 h 51"/>
                  <a:gd name="T38" fmla="*/ 16 w 25"/>
                  <a:gd name="T39"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51">
                    <a:moveTo>
                      <a:pt x="16" y="33"/>
                    </a:moveTo>
                    <a:cubicBezTo>
                      <a:pt x="17" y="29"/>
                      <a:pt x="20" y="27"/>
                      <a:pt x="20" y="27"/>
                    </a:cubicBezTo>
                    <a:cubicBezTo>
                      <a:pt x="20" y="27"/>
                      <a:pt x="21" y="24"/>
                      <a:pt x="23" y="22"/>
                    </a:cubicBezTo>
                    <a:cubicBezTo>
                      <a:pt x="25" y="20"/>
                      <a:pt x="24" y="12"/>
                      <a:pt x="24" y="11"/>
                    </a:cubicBezTo>
                    <a:cubicBezTo>
                      <a:pt x="24" y="10"/>
                      <a:pt x="23" y="7"/>
                      <a:pt x="23" y="5"/>
                    </a:cubicBezTo>
                    <a:cubicBezTo>
                      <a:pt x="22" y="6"/>
                      <a:pt x="21" y="6"/>
                      <a:pt x="20" y="5"/>
                    </a:cubicBezTo>
                    <a:cubicBezTo>
                      <a:pt x="18" y="4"/>
                      <a:pt x="20" y="2"/>
                      <a:pt x="18" y="1"/>
                    </a:cubicBezTo>
                    <a:cubicBezTo>
                      <a:pt x="15" y="0"/>
                      <a:pt x="14" y="3"/>
                      <a:pt x="15" y="5"/>
                    </a:cubicBezTo>
                    <a:cubicBezTo>
                      <a:pt x="15" y="7"/>
                      <a:pt x="14" y="7"/>
                      <a:pt x="13" y="8"/>
                    </a:cubicBezTo>
                    <a:cubicBezTo>
                      <a:pt x="12" y="9"/>
                      <a:pt x="7" y="10"/>
                      <a:pt x="6" y="10"/>
                    </a:cubicBezTo>
                    <a:cubicBezTo>
                      <a:pt x="5" y="10"/>
                      <a:pt x="3" y="12"/>
                      <a:pt x="2" y="13"/>
                    </a:cubicBezTo>
                    <a:cubicBezTo>
                      <a:pt x="1" y="13"/>
                      <a:pt x="1" y="13"/>
                      <a:pt x="0" y="13"/>
                    </a:cubicBezTo>
                    <a:cubicBezTo>
                      <a:pt x="1" y="19"/>
                      <a:pt x="2" y="18"/>
                      <a:pt x="5" y="20"/>
                    </a:cubicBezTo>
                    <a:cubicBezTo>
                      <a:pt x="8" y="22"/>
                      <a:pt x="5" y="25"/>
                      <a:pt x="6" y="26"/>
                    </a:cubicBezTo>
                    <a:cubicBezTo>
                      <a:pt x="8" y="28"/>
                      <a:pt x="7" y="31"/>
                      <a:pt x="7" y="36"/>
                    </a:cubicBezTo>
                    <a:cubicBezTo>
                      <a:pt x="8" y="38"/>
                      <a:pt x="8" y="45"/>
                      <a:pt x="8" y="51"/>
                    </a:cubicBezTo>
                    <a:cubicBezTo>
                      <a:pt x="10" y="50"/>
                      <a:pt x="12" y="50"/>
                      <a:pt x="14" y="50"/>
                    </a:cubicBezTo>
                    <a:cubicBezTo>
                      <a:pt x="16" y="50"/>
                      <a:pt x="18" y="47"/>
                      <a:pt x="19" y="48"/>
                    </a:cubicBezTo>
                    <a:cubicBezTo>
                      <a:pt x="18" y="46"/>
                      <a:pt x="17" y="44"/>
                      <a:pt x="17" y="42"/>
                    </a:cubicBezTo>
                    <a:cubicBezTo>
                      <a:pt x="17" y="39"/>
                      <a:pt x="16" y="36"/>
                      <a:pt x="16" y="3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61" name="Freeform 207">
                <a:extLst>
                  <a:ext uri="{FF2B5EF4-FFF2-40B4-BE49-F238E27FC236}">
                    <a16:creationId xmlns:a16="http://schemas.microsoft.com/office/drawing/2014/main" id="{5AECE887-226E-4664-9707-E611842FB40B}"/>
                  </a:ext>
                </a:extLst>
              </p:cNvPr>
              <p:cNvSpPr>
                <a:spLocks/>
              </p:cNvSpPr>
              <p:nvPr/>
            </p:nvSpPr>
            <p:spPr bwMode="auto">
              <a:xfrm>
                <a:off x="11149024" y="7896982"/>
                <a:ext cx="111126" cy="307976"/>
              </a:xfrm>
              <a:custGeom>
                <a:avLst/>
                <a:gdLst>
                  <a:gd name="T0" fmla="*/ 13 w 15"/>
                  <a:gd name="T1" fmla="*/ 14 h 41"/>
                  <a:gd name="T2" fmla="*/ 12 w 15"/>
                  <a:gd name="T3" fmla="*/ 8 h 41"/>
                  <a:gd name="T4" fmla="*/ 7 w 15"/>
                  <a:gd name="T5" fmla="*/ 1 h 41"/>
                  <a:gd name="T6" fmla="*/ 1 w 15"/>
                  <a:gd name="T7" fmla="*/ 0 h 41"/>
                  <a:gd name="T8" fmla="*/ 0 w 15"/>
                  <a:gd name="T9" fmla="*/ 0 h 41"/>
                  <a:gd name="T10" fmla="*/ 2 w 15"/>
                  <a:gd name="T11" fmla="*/ 5 h 41"/>
                  <a:gd name="T12" fmla="*/ 4 w 15"/>
                  <a:gd name="T13" fmla="*/ 10 h 41"/>
                  <a:gd name="T14" fmla="*/ 4 w 15"/>
                  <a:gd name="T15" fmla="*/ 21 h 41"/>
                  <a:gd name="T16" fmla="*/ 6 w 15"/>
                  <a:gd name="T17" fmla="*/ 32 h 41"/>
                  <a:gd name="T18" fmla="*/ 9 w 15"/>
                  <a:gd name="T19" fmla="*/ 41 h 41"/>
                  <a:gd name="T20" fmla="*/ 11 w 15"/>
                  <a:gd name="T21" fmla="*/ 40 h 41"/>
                  <a:gd name="T22" fmla="*/ 15 w 15"/>
                  <a:gd name="T23" fmla="*/ 39 h 41"/>
                  <a:gd name="T24" fmla="*/ 14 w 15"/>
                  <a:gd name="T25" fmla="*/ 24 h 41"/>
                  <a:gd name="T26" fmla="*/ 13 w 15"/>
                  <a:gd name="T27"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41">
                    <a:moveTo>
                      <a:pt x="13" y="14"/>
                    </a:moveTo>
                    <a:cubicBezTo>
                      <a:pt x="12" y="13"/>
                      <a:pt x="15" y="10"/>
                      <a:pt x="12" y="8"/>
                    </a:cubicBezTo>
                    <a:cubicBezTo>
                      <a:pt x="9" y="6"/>
                      <a:pt x="8" y="7"/>
                      <a:pt x="7" y="1"/>
                    </a:cubicBezTo>
                    <a:cubicBezTo>
                      <a:pt x="6" y="1"/>
                      <a:pt x="3" y="0"/>
                      <a:pt x="1" y="0"/>
                    </a:cubicBezTo>
                    <a:cubicBezTo>
                      <a:pt x="1" y="0"/>
                      <a:pt x="0" y="0"/>
                      <a:pt x="0" y="0"/>
                    </a:cubicBezTo>
                    <a:cubicBezTo>
                      <a:pt x="1" y="2"/>
                      <a:pt x="1" y="5"/>
                      <a:pt x="2" y="5"/>
                    </a:cubicBezTo>
                    <a:cubicBezTo>
                      <a:pt x="3" y="6"/>
                      <a:pt x="4" y="7"/>
                      <a:pt x="4" y="10"/>
                    </a:cubicBezTo>
                    <a:cubicBezTo>
                      <a:pt x="4" y="12"/>
                      <a:pt x="3" y="18"/>
                      <a:pt x="4" y="21"/>
                    </a:cubicBezTo>
                    <a:cubicBezTo>
                      <a:pt x="5" y="24"/>
                      <a:pt x="6" y="28"/>
                      <a:pt x="6" y="32"/>
                    </a:cubicBezTo>
                    <a:cubicBezTo>
                      <a:pt x="6" y="35"/>
                      <a:pt x="8" y="38"/>
                      <a:pt x="9" y="41"/>
                    </a:cubicBezTo>
                    <a:cubicBezTo>
                      <a:pt x="10" y="41"/>
                      <a:pt x="10" y="41"/>
                      <a:pt x="11" y="40"/>
                    </a:cubicBezTo>
                    <a:cubicBezTo>
                      <a:pt x="12" y="39"/>
                      <a:pt x="13" y="39"/>
                      <a:pt x="15" y="39"/>
                    </a:cubicBezTo>
                    <a:cubicBezTo>
                      <a:pt x="15" y="33"/>
                      <a:pt x="15" y="26"/>
                      <a:pt x="14" y="24"/>
                    </a:cubicBezTo>
                    <a:cubicBezTo>
                      <a:pt x="14" y="19"/>
                      <a:pt x="15" y="16"/>
                      <a:pt x="13" y="1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62" name="Freeform 208">
                <a:extLst>
                  <a:ext uri="{FF2B5EF4-FFF2-40B4-BE49-F238E27FC236}">
                    <a16:creationId xmlns:a16="http://schemas.microsoft.com/office/drawing/2014/main" id="{BE2F0575-33B8-4654-A803-85874402EDFC}"/>
                  </a:ext>
                </a:extLst>
              </p:cNvPr>
              <p:cNvSpPr>
                <a:spLocks/>
              </p:cNvSpPr>
              <p:nvPr/>
            </p:nvSpPr>
            <p:spPr bwMode="auto">
              <a:xfrm>
                <a:off x="11672898" y="7769987"/>
                <a:ext cx="450850" cy="698502"/>
              </a:xfrm>
              <a:custGeom>
                <a:avLst/>
                <a:gdLst>
                  <a:gd name="T0" fmla="*/ 25 w 60"/>
                  <a:gd name="T1" fmla="*/ 88 h 93"/>
                  <a:gd name="T2" fmla="*/ 46 w 60"/>
                  <a:gd name="T3" fmla="*/ 89 h 93"/>
                  <a:gd name="T4" fmla="*/ 58 w 60"/>
                  <a:gd name="T5" fmla="*/ 93 h 93"/>
                  <a:gd name="T6" fmla="*/ 60 w 60"/>
                  <a:gd name="T7" fmla="*/ 86 h 93"/>
                  <a:gd name="T8" fmla="*/ 58 w 60"/>
                  <a:gd name="T9" fmla="*/ 84 h 93"/>
                  <a:gd name="T10" fmla="*/ 53 w 60"/>
                  <a:gd name="T11" fmla="*/ 79 h 93"/>
                  <a:gd name="T12" fmla="*/ 51 w 60"/>
                  <a:gd name="T13" fmla="*/ 76 h 93"/>
                  <a:gd name="T14" fmla="*/ 50 w 60"/>
                  <a:gd name="T15" fmla="*/ 72 h 93"/>
                  <a:gd name="T16" fmla="*/ 48 w 60"/>
                  <a:gd name="T17" fmla="*/ 65 h 93"/>
                  <a:gd name="T18" fmla="*/ 47 w 60"/>
                  <a:gd name="T19" fmla="*/ 59 h 93"/>
                  <a:gd name="T20" fmla="*/ 51 w 60"/>
                  <a:gd name="T21" fmla="*/ 51 h 93"/>
                  <a:gd name="T22" fmla="*/ 55 w 60"/>
                  <a:gd name="T23" fmla="*/ 46 h 93"/>
                  <a:gd name="T24" fmla="*/ 52 w 60"/>
                  <a:gd name="T25" fmla="*/ 40 h 93"/>
                  <a:gd name="T26" fmla="*/ 46 w 60"/>
                  <a:gd name="T27" fmla="*/ 33 h 93"/>
                  <a:gd name="T28" fmla="*/ 44 w 60"/>
                  <a:gd name="T29" fmla="*/ 27 h 93"/>
                  <a:gd name="T30" fmla="*/ 51 w 60"/>
                  <a:gd name="T31" fmla="*/ 26 h 93"/>
                  <a:gd name="T32" fmla="*/ 54 w 60"/>
                  <a:gd name="T33" fmla="*/ 25 h 93"/>
                  <a:gd name="T34" fmla="*/ 51 w 60"/>
                  <a:gd name="T35" fmla="*/ 15 h 93"/>
                  <a:gd name="T36" fmla="*/ 50 w 60"/>
                  <a:gd name="T37" fmla="*/ 8 h 93"/>
                  <a:gd name="T38" fmla="*/ 45 w 60"/>
                  <a:gd name="T39" fmla="*/ 0 h 93"/>
                  <a:gd name="T40" fmla="*/ 44 w 60"/>
                  <a:gd name="T41" fmla="*/ 0 h 93"/>
                  <a:gd name="T42" fmla="*/ 44 w 60"/>
                  <a:gd name="T43" fmla="*/ 5 h 93"/>
                  <a:gd name="T44" fmla="*/ 47 w 60"/>
                  <a:gd name="T45" fmla="*/ 8 h 93"/>
                  <a:gd name="T46" fmla="*/ 48 w 60"/>
                  <a:gd name="T47" fmla="*/ 13 h 93"/>
                  <a:gd name="T48" fmla="*/ 43 w 60"/>
                  <a:gd name="T49" fmla="*/ 15 h 93"/>
                  <a:gd name="T50" fmla="*/ 38 w 60"/>
                  <a:gd name="T51" fmla="*/ 24 h 93"/>
                  <a:gd name="T52" fmla="*/ 36 w 60"/>
                  <a:gd name="T53" fmla="*/ 29 h 93"/>
                  <a:gd name="T54" fmla="*/ 35 w 60"/>
                  <a:gd name="T55" fmla="*/ 34 h 93"/>
                  <a:gd name="T56" fmla="*/ 31 w 60"/>
                  <a:gd name="T57" fmla="*/ 39 h 93"/>
                  <a:gd name="T58" fmla="*/ 26 w 60"/>
                  <a:gd name="T59" fmla="*/ 51 h 93"/>
                  <a:gd name="T60" fmla="*/ 22 w 60"/>
                  <a:gd name="T61" fmla="*/ 54 h 93"/>
                  <a:gd name="T62" fmla="*/ 17 w 60"/>
                  <a:gd name="T63" fmla="*/ 50 h 93"/>
                  <a:gd name="T64" fmla="*/ 12 w 60"/>
                  <a:gd name="T65" fmla="*/ 51 h 93"/>
                  <a:gd name="T66" fmla="*/ 3 w 60"/>
                  <a:gd name="T67" fmla="*/ 60 h 93"/>
                  <a:gd name="T68" fmla="*/ 0 w 60"/>
                  <a:gd name="T69" fmla="*/ 69 h 93"/>
                  <a:gd name="T70" fmla="*/ 4 w 60"/>
                  <a:gd name="T71" fmla="*/ 73 h 93"/>
                  <a:gd name="T72" fmla="*/ 10 w 60"/>
                  <a:gd name="T73" fmla="*/ 74 h 93"/>
                  <a:gd name="T74" fmla="*/ 12 w 60"/>
                  <a:gd name="T75" fmla="*/ 82 h 93"/>
                  <a:gd name="T76" fmla="*/ 10 w 60"/>
                  <a:gd name="T77" fmla="*/ 89 h 93"/>
                  <a:gd name="T78" fmla="*/ 22 w 60"/>
                  <a:gd name="T79" fmla="*/ 89 h 93"/>
                  <a:gd name="T80" fmla="*/ 25 w 60"/>
                  <a:gd name="T8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93">
                    <a:moveTo>
                      <a:pt x="25" y="88"/>
                    </a:moveTo>
                    <a:cubicBezTo>
                      <a:pt x="25" y="88"/>
                      <a:pt x="44" y="89"/>
                      <a:pt x="46" y="89"/>
                    </a:cubicBezTo>
                    <a:cubicBezTo>
                      <a:pt x="49" y="88"/>
                      <a:pt x="58" y="93"/>
                      <a:pt x="58" y="93"/>
                    </a:cubicBezTo>
                    <a:cubicBezTo>
                      <a:pt x="58" y="93"/>
                      <a:pt x="58" y="88"/>
                      <a:pt x="60" y="86"/>
                    </a:cubicBezTo>
                    <a:cubicBezTo>
                      <a:pt x="59" y="85"/>
                      <a:pt x="59" y="85"/>
                      <a:pt x="58" y="84"/>
                    </a:cubicBezTo>
                    <a:cubicBezTo>
                      <a:pt x="58" y="83"/>
                      <a:pt x="55" y="81"/>
                      <a:pt x="53" y="79"/>
                    </a:cubicBezTo>
                    <a:cubicBezTo>
                      <a:pt x="52" y="77"/>
                      <a:pt x="51" y="76"/>
                      <a:pt x="51" y="76"/>
                    </a:cubicBezTo>
                    <a:cubicBezTo>
                      <a:pt x="51" y="76"/>
                      <a:pt x="52" y="74"/>
                      <a:pt x="50" y="72"/>
                    </a:cubicBezTo>
                    <a:cubicBezTo>
                      <a:pt x="49" y="69"/>
                      <a:pt x="48" y="68"/>
                      <a:pt x="48" y="65"/>
                    </a:cubicBezTo>
                    <a:cubicBezTo>
                      <a:pt x="48" y="62"/>
                      <a:pt x="47" y="60"/>
                      <a:pt x="47" y="59"/>
                    </a:cubicBezTo>
                    <a:cubicBezTo>
                      <a:pt x="47" y="57"/>
                      <a:pt x="50" y="54"/>
                      <a:pt x="51" y="51"/>
                    </a:cubicBezTo>
                    <a:cubicBezTo>
                      <a:pt x="51" y="49"/>
                      <a:pt x="53" y="47"/>
                      <a:pt x="55" y="46"/>
                    </a:cubicBezTo>
                    <a:cubicBezTo>
                      <a:pt x="54" y="44"/>
                      <a:pt x="53" y="42"/>
                      <a:pt x="52" y="40"/>
                    </a:cubicBezTo>
                    <a:cubicBezTo>
                      <a:pt x="51" y="37"/>
                      <a:pt x="49" y="36"/>
                      <a:pt x="46" y="33"/>
                    </a:cubicBezTo>
                    <a:cubicBezTo>
                      <a:pt x="43" y="30"/>
                      <a:pt x="44" y="28"/>
                      <a:pt x="44" y="27"/>
                    </a:cubicBezTo>
                    <a:cubicBezTo>
                      <a:pt x="44" y="26"/>
                      <a:pt x="48" y="26"/>
                      <a:pt x="51" y="26"/>
                    </a:cubicBezTo>
                    <a:cubicBezTo>
                      <a:pt x="54" y="26"/>
                      <a:pt x="55" y="26"/>
                      <a:pt x="54" y="25"/>
                    </a:cubicBezTo>
                    <a:cubicBezTo>
                      <a:pt x="53" y="24"/>
                      <a:pt x="51" y="19"/>
                      <a:pt x="51" y="15"/>
                    </a:cubicBezTo>
                    <a:cubicBezTo>
                      <a:pt x="51" y="11"/>
                      <a:pt x="50" y="10"/>
                      <a:pt x="50" y="8"/>
                    </a:cubicBezTo>
                    <a:cubicBezTo>
                      <a:pt x="50" y="6"/>
                      <a:pt x="47" y="0"/>
                      <a:pt x="45" y="0"/>
                    </a:cubicBezTo>
                    <a:cubicBezTo>
                      <a:pt x="45" y="0"/>
                      <a:pt x="45" y="0"/>
                      <a:pt x="44" y="0"/>
                    </a:cubicBezTo>
                    <a:cubicBezTo>
                      <a:pt x="44" y="2"/>
                      <a:pt x="44" y="4"/>
                      <a:pt x="44" y="5"/>
                    </a:cubicBezTo>
                    <a:cubicBezTo>
                      <a:pt x="44" y="6"/>
                      <a:pt x="46" y="7"/>
                      <a:pt x="47" y="8"/>
                    </a:cubicBezTo>
                    <a:cubicBezTo>
                      <a:pt x="49" y="8"/>
                      <a:pt x="48" y="11"/>
                      <a:pt x="48" y="13"/>
                    </a:cubicBezTo>
                    <a:cubicBezTo>
                      <a:pt x="47" y="15"/>
                      <a:pt x="44" y="15"/>
                      <a:pt x="43" y="15"/>
                    </a:cubicBezTo>
                    <a:cubicBezTo>
                      <a:pt x="42" y="16"/>
                      <a:pt x="38" y="23"/>
                      <a:pt x="38" y="24"/>
                    </a:cubicBezTo>
                    <a:cubicBezTo>
                      <a:pt x="38" y="25"/>
                      <a:pt x="37" y="29"/>
                      <a:pt x="36" y="29"/>
                    </a:cubicBezTo>
                    <a:cubicBezTo>
                      <a:pt x="35" y="30"/>
                      <a:pt x="35" y="33"/>
                      <a:pt x="35" y="34"/>
                    </a:cubicBezTo>
                    <a:cubicBezTo>
                      <a:pt x="35" y="35"/>
                      <a:pt x="31" y="37"/>
                      <a:pt x="31" y="39"/>
                    </a:cubicBezTo>
                    <a:cubicBezTo>
                      <a:pt x="31" y="40"/>
                      <a:pt x="27" y="48"/>
                      <a:pt x="26" y="51"/>
                    </a:cubicBezTo>
                    <a:cubicBezTo>
                      <a:pt x="24" y="54"/>
                      <a:pt x="23" y="57"/>
                      <a:pt x="22" y="54"/>
                    </a:cubicBezTo>
                    <a:cubicBezTo>
                      <a:pt x="22" y="52"/>
                      <a:pt x="18" y="49"/>
                      <a:pt x="17" y="50"/>
                    </a:cubicBezTo>
                    <a:cubicBezTo>
                      <a:pt x="15" y="52"/>
                      <a:pt x="13" y="51"/>
                      <a:pt x="12" y="51"/>
                    </a:cubicBezTo>
                    <a:cubicBezTo>
                      <a:pt x="11" y="51"/>
                      <a:pt x="3" y="60"/>
                      <a:pt x="3" y="60"/>
                    </a:cubicBezTo>
                    <a:cubicBezTo>
                      <a:pt x="3" y="60"/>
                      <a:pt x="2" y="64"/>
                      <a:pt x="0" y="69"/>
                    </a:cubicBezTo>
                    <a:cubicBezTo>
                      <a:pt x="1" y="69"/>
                      <a:pt x="2" y="71"/>
                      <a:pt x="4" y="73"/>
                    </a:cubicBezTo>
                    <a:cubicBezTo>
                      <a:pt x="5" y="75"/>
                      <a:pt x="8" y="74"/>
                      <a:pt x="10" y="74"/>
                    </a:cubicBezTo>
                    <a:cubicBezTo>
                      <a:pt x="11" y="75"/>
                      <a:pt x="12" y="81"/>
                      <a:pt x="12" y="82"/>
                    </a:cubicBezTo>
                    <a:cubicBezTo>
                      <a:pt x="12" y="84"/>
                      <a:pt x="10" y="87"/>
                      <a:pt x="10" y="89"/>
                    </a:cubicBezTo>
                    <a:cubicBezTo>
                      <a:pt x="22" y="89"/>
                      <a:pt x="22" y="89"/>
                      <a:pt x="22" y="89"/>
                    </a:cubicBezTo>
                    <a:lnTo>
                      <a:pt x="25" y="88"/>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63" name="Freeform 209">
                <a:extLst>
                  <a:ext uri="{FF2B5EF4-FFF2-40B4-BE49-F238E27FC236}">
                    <a16:creationId xmlns:a16="http://schemas.microsoft.com/office/drawing/2014/main" id="{1292C8D5-9E57-45F5-A36D-A7EBEA7A0297}"/>
                  </a:ext>
                </a:extLst>
              </p:cNvPr>
              <p:cNvSpPr>
                <a:spLocks/>
              </p:cNvSpPr>
              <p:nvPr/>
            </p:nvSpPr>
            <p:spPr bwMode="auto">
              <a:xfrm>
                <a:off x="10631496" y="7919206"/>
                <a:ext cx="374650" cy="384176"/>
              </a:xfrm>
              <a:custGeom>
                <a:avLst/>
                <a:gdLst>
                  <a:gd name="T0" fmla="*/ 47 w 50"/>
                  <a:gd name="T1" fmla="*/ 42 h 51"/>
                  <a:gd name="T2" fmla="*/ 44 w 50"/>
                  <a:gd name="T3" fmla="*/ 34 h 51"/>
                  <a:gd name="T4" fmla="*/ 47 w 50"/>
                  <a:gd name="T5" fmla="*/ 26 h 51"/>
                  <a:gd name="T6" fmla="*/ 50 w 50"/>
                  <a:gd name="T7" fmla="*/ 20 h 51"/>
                  <a:gd name="T8" fmla="*/ 47 w 50"/>
                  <a:gd name="T9" fmla="*/ 8 h 51"/>
                  <a:gd name="T10" fmla="*/ 46 w 50"/>
                  <a:gd name="T11" fmla="*/ 7 h 51"/>
                  <a:gd name="T12" fmla="*/ 36 w 50"/>
                  <a:gd name="T13" fmla="*/ 8 h 51"/>
                  <a:gd name="T14" fmla="*/ 29 w 50"/>
                  <a:gd name="T15" fmla="*/ 5 h 51"/>
                  <a:gd name="T16" fmla="*/ 23 w 50"/>
                  <a:gd name="T17" fmla="*/ 3 h 51"/>
                  <a:gd name="T18" fmla="*/ 20 w 50"/>
                  <a:gd name="T19" fmla="*/ 2 h 51"/>
                  <a:gd name="T20" fmla="*/ 16 w 50"/>
                  <a:gd name="T21" fmla="*/ 2 h 51"/>
                  <a:gd name="T22" fmla="*/ 11 w 50"/>
                  <a:gd name="T23" fmla="*/ 5 h 51"/>
                  <a:gd name="T24" fmla="*/ 7 w 50"/>
                  <a:gd name="T25" fmla="*/ 3 h 51"/>
                  <a:gd name="T26" fmla="*/ 5 w 50"/>
                  <a:gd name="T27" fmla="*/ 4 h 51"/>
                  <a:gd name="T28" fmla="*/ 5 w 50"/>
                  <a:gd name="T29" fmla="*/ 10 h 51"/>
                  <a:gd name="T30" fmla="*/ 6 w 50"/>
                  <a:gd name="T31" fmla="*/ 14 h 51"/>
                  <a:gd name="T32" fmla="*/ 7 w 50"/>
                  <a:gd name="T33" fmla="*/ 19 h 51"/>
                  <a:gd name="T34" fmla="*/ 4 w 50"/>
                  <a:gd name="T35" fmla="*/ 20 h 51"/>
                  <a:gd name="T36" fmla="*/ 4 w 50"/>
                  <a:gd name="T37" fmla="*/ 24 h 51"/>
                  <a:gd name="T38" fmla="*/ 2 w 50"/>
                  <a:gd name="T39" fmla="*/ 29 h 51"/>
                  <a:gd name="T40" fmla="*/ 1 w 50"/>
                  <a:gd name="T41" fmla="*/ 35 h 51"/>
                  <a:gd name="T42" fmla="*/ 4 w 50"/>
                  <a:gd name="T43" fmla="*/ 37 h 51"/>
                  <a:gd name="T44" fmla="*/ 10 w 50"/>
                  <a:gd name="T45" fmla="*/ 43 h 51"/>
                  <a:gd name="T46" fmla="*/ 8 w 50"/>
                  <a:gd name="T47" fmla="*/ 51 h 51"/>
                  <a:gd name="T48" fmla="*/ 32 w 50"/>
                  <a:gd name="T49" fmla="*/ 46 h 51"/>
                  <a:gd name="T50" fmla="*/ 47 w 50"/>
                  <a:gd name="T51" fmla="*/ 46 h 51"/>
                  <a:gd name="T52" fmla="*/ 47 w 50"/>
                  <a:gd name="T5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51">
                    <a:moveTo>
                      <a:pt x="47" y="42"/>
                    </a:moveTo>
                    <a:cubicBezTo>
                      <a:pt x="46" y="41"/>
                      <a:pt x="44" y="35"/>
                      <a:pt x="44" y="34"/>
                    </a:cubicBezTo>
                    <a:cubicBezTo>
                      <a:pt x="44" y="32"/>
                      <a:pt x="47" y="28"/>
                      <a:pt x="47" y="26"/>
                    </a:cubicBezTo>
                    <a:cubicBezTo>
                      <a:pt x="47" y="24"/>
                      <a:pt x="50" y="22"/>
                      <a:pt x="50" y="20"/>
                    </a:cubicBezTo>
                    <a:cubicBezTo>
                      <a:pt x="50" y="19"/>
                      <a:pt x="49" y="12"/>
                      <a:pt x="47" y="8"/>
                    </a:cubicBezTo>
                    <a:cubicBezTo>
                      <a:pt x="47" y="8"/>
                      <a:pt x="46" y="8"/>
                      <a:pt x="46" y="7"/>
                    </a:cubicBezTo>
                    <a:cubicBezTo>
                      <a:pt x="44" y="6"/>
                      <a:pt x="38" y="6"/>
                      <a:pt x="36" y="8"/>
                    </a:cubicBezTo>
                    <a:cubicBezTo>
                      <a:pt x="34" y="11"/>
                      <a:pt x="30" y="6"/>
                      <a:pt x="29" y="5"/>
                    </a:cubicBezTo>
                    <a:cubicBezTo>
                      <a:pt x="28" y="4"/>
                      <a:pt x="25" y="1"/>
                      <a:pt x="23" y="3"/>
                    </a:cubicBezTo>
                    <a:cubicBezTo>
                      <a:pt x="20" y="5"/>
                      <a:pt x="20" y="4"/>
                      <a:pt x="20" y="2"/>
                    </a:cubicBezTo>
                    <a:cubicBezTo>
                      <a:pt x="20" y="0"/>
                      <a:pt x="16" y="0"/>
                      <a:pt x="16" y="2"/>
                    </a:cubicBezTo>
                    <a:cubicBezTo>
                      <a:pt x="15" y="4"/>
                      <a:pt x="12" y="6"/>
                      <a:pt x="11" y="5"/>
                    </a:cubicBezTo>
                    <a:cubicBezTo>
                      <a:pt x="10" y="3"/>
                      <a:pt x="8" y="1"/>
                      <a:pt x="7" y="3"/>
                    </a:cubicBezTo>
                    <a:cubicBezTo>
                      <a:pt x="7" y="5"/>
                      <a:pt x="6" y="5"/>
                      <a:pt x="5" y="4"/>
                    </a:cubicBezTo>
                    <a:cubicBezTo>
                      <a:pt x="4" y="7"/>
                      <a:pt x="3" y="10"/>
                      <a:pt x="5" y="10"/>
                    </a:cubicBezTo>
                    <a:cubicBezTo>
                      <a:pt x="6" y="11"/>
                      <a:pt x="6" y="13"/>
                      <a:pt x="6" y="14"/>
                    </a:cubicBezTo>
                    <a:cubicBezTo>
                      <a:pt x="6" y="15"/>
                      <a:pt x="9" y="18"/>
                      <a:pt x="7" y="19"/>
                    </a:cubicBezTo>
                    <a:cubicBezTo>
                      <a:pt x="6" y="20"/>
                      <a:pt x="5" y="18"/>
                      <a:pt x="4" y="20"/>
                    </a:cubicBezTo>
                    <a:cubicBezTo>
                      <a:pt x="3" y="21"/>
                      <a:pt x="6" y="23"/>
                      <a:pt x="4" y="24"/>
                    </a:cubicBezTo>
                    <a:cubicBezTo>
                      <a:pt x="3" y="26"/>
                      <a:pt x="2" y="26"/>
                      <a:pt x="2" y="29"/>
                    </a:cubicBezTo>
                    <a:cubicBezTo>
                      <a:pt x="2" y="32"/>
                      <a:pt x="2" y="34"/>
                      <a:pt x="1" y="35"/>
                    </a:cubicBezTo>
                    <a:cubicBezTo>
                      <a:pt x="0" y="36"/>
                      <a:pt x="1" y="36"/>
                      <a:pt x="4" y="37"/>
                    </a:cubicBezTo>
                    <a:cubicBezTo>
                      <a:pt x="6" y="39"/>
                      <a:pt x="11" y="41"/>
                      <a:pt x="10" y="43"/>
                    </a:cubicBezTo>
                    <a:cubicBezTo>
                      <a:pt x="10" y="46"/>
                      <a:pt x="9" y="46"/>
                      <a:pt x="8" y="51"/>
                    </a:cubicBezTo>
                    <a:cubicBezTo>
                      <a:pt x="13" y="51"/>
                      <a:pt x="21" y="47"/>
                      <a:pt x="32" y="46"/>
                    </a:cubicBezTo>
                    <a:cubicBezTo>
                      <a:pt x="38" y="44"/>
                      <a:pt x="43" y="45"/>
                      <a:pt x="47" y="46"/>
                    </a:cubicBezTo>
                    <a:cubicBezTo>
                      <a:pt x="48" y="45"/>
                      <a:pt x="48" y="43"/>
                      <a:pt x="47" y="4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64" name="Freeform 210">
                <a:extLst>
                  <a:ext uri="{FF2B5EF4-FFF2-40B4-BE49-F238E27FC236}">
                    <a16:creationId xmlns:a16="http://schemas.microsoft.com/office/drawing/2014/main" id="{7B43D4E7-2309-4367-8EBE-72976CEF5B5D}"/>
                  </a:ext>
                </a:extLst>
              </p:cNvPr>
              <p:cNvSpPr>
                <a:spLocks/>
              </p:cNvSpPr>
              <p:nvPr/>
            </p:nvSpPr>
            <p:spPr bwMode="auto">
              <a:xfrm>
                <a:off x="10961689" y="7896993"/>
                <a:ext cx="254000" cy="390526"/>
              </a:xfrm>
              <a:custGeom>
                <a:avLst/>
                <a:gdLst>
                  <a:gd name="T0" fmla="*/ 29 w 34"/>
                  <a:gd name="T1" fmla="*/ 21 h 52"/>
                  <a:gd name="T2" fmla="*/ 29 w 34"/>
                  <a:gd name="T3" fmla="*/ 10 h 52"/>
                  <a:gd name="T4" fmla="*/ 27 w 34"/>
                  <a:gd name="T5" fmla="*/ 5 h 52"/>
                  <a:gd name="T6" fmla="*/ 25 w 34"/>
                  <a:gd name="T7" fmla="*/ 0 h 52"/>
                  <a:gd name="T8" fmla="*/ 23 w 34"/>
                  <a:gd name="T9" fmla="*/ 2 h 52"/>
                  <a:gd name="T10" fmla="*/ 3 w 34"/>
                  <a:gd name="T11" fmla="*/ 1 h 52"/>
                  <a:gd name="T12" fmla="*/ 4 w 34"/>
                  <a:gd name="T13" fmla="*/ 9 h 52"/>
                  <a:gd name="T14" fmla="*/ 3 w 34"/>
                  <a:gd name="T15" fmla="*/ 11 h 52"/>
                  <a:gd name="T16" fmla="*/ 6 w 34"/>
                  <a:gd name="T17" fmla="*/ 23 h 52"/>
                  <a:gd name="T18" fmla="*/ 3 w 34"/>
                  <a:gd name="T19" fmla="*/ 29 h 52"/>
                  <a:gd name="T20" fmla="*/ 0 w 34"/>
                  <a:gd name="T21" fmla="*/ 37 h 52"/>
                  <a:gd name="T22" fmla="*/ 3 w 34"/>
                  <a:gd name="T23" fmla="*/ 45 h 52"/>
                  <a:gd name="T24" fmla="*/ 3 w 34"/>
                  <a:gd name="T25" fmla="*/ 49 h 52"/>
                  <a:gd name="T26" fmla="*/ 9 w 34"/>
                  <a:gd name="T27" fmla="*/ 52 h 52"/>
                  <a:gd name="T28" fmla="*/ 25 w 34"/>
                  <a:gd name="T29" fmla="*/ 45 h 52"/>
                  <a:gd name="T30" fmla="*/ 34 w 34"/>
                  <a:gd name="T31" fmla="*/ 41 h 52"/>
                  <a:gd name="T32" fmla="*/ 31 w 34"/>
                  <a:gd name="T33" fmla="*/ 32 h 52"/>
                  <a:gd name="T34" fmla="*/ 29 w 34"/>
                  <a:gd name="T35"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2">
                    <a:moveTo>
                      <a:pt x="29" y="21"/>
                    </a:moveTo>
                    <a:cubicBezTo>
                      <a:pt x="28" y="18"/>
                      <a:pt x="29" y="12"/>
                      <a:pt x="29" y="10"/>
                    </a:cubicBezTo>
                    <a:cubicBezTo>
                      <a:pt x="29" y="7"/>
                      <a:pt x="28" y="6"/>
                      <a:pt x="27" y="5"/>
                    </a:cubicBezTo>
                    <a:cubicBezTo>
                      <a:pt x="26" y="5"/>
                      <a:pt x="26" y="2"/>
                      <a:pt x="25" y="0"/>
                    </a:cubicBezTo>
                    <a:cubicBezTo>
                      <a:pt x="24" y="0"/>
                      <a:pt x="24" y="3"/>
                      <a:pt x="23" y="2"/>
                    </a:cubicBezTo>
                    <a:cubicBezTo>
                      <a:pt x="22" y="1"/>
                      <a:pt x="4" y="0"/>
                      <a:pt x="3" y="1"/>
                    </a:cubicBezTo>
                    <a:cubicBezTo>
                      <a:pt x="2" y="3"/>
                      <a:pt x="5" y="8"/>
                      <a:pt x="4" y="9"/>
                    </a:cubicBezTo>
                    <a:cubicBezTo>
                      <a:pt x="4" y="10"/>
                      <a:pt x="4" y="11"/>
                      <a:pt x="3" y="11"/>
                    </a:cubicBezTo>
                    <a:cubicBezTo>
                      <a:pt x="5" y="15"/>
                      <a:pt x="6" y="22"/>
                      <a:pt x="6" y="23"/>
                    </a:cubicBezTo>
                    <a:cubicBezTo>
                      <a:pt x="6" y="25"/>
                      <a:pt x="3" y="27"/>
                      <a:pt x="3" y="29"/>
                    </a:cubicBezTo>
                    <a:cubicBezTo>
                      <a:pt x="3" y="31"/>
                      <a:pt x="0" y="35"/>
                      <a:pt x="0" y="37"/>
                    </a:cubicBezTo>
                    <a:cubicBezTo>
                      <a:pt x="0" y="38"/>
                      <a:pt x="2" y="44"/>
                      <a:pt x="3" y="45"/>
                    </a:cubicBezTo>
                    <a:cubicBezTo>
                      <a:pt x="4" y="46"/>
                      <a:pt x="4" y="48"/>
                      <a:pt x="3" y="49"/>
                    </a:cubicBezTo>
                    <a:cubicBezTo>
                      <a:pt x="6" y="50"/>
                      <a:pt x="8" y="51"/>
                      <a:pt x="9" y="52"/>
                    </a:cubicBezTo>
                    <a:cubicBezTo>
                      <a:pt x="11" y="52"/>
                      <a:pt x="21" y="47"/>
                      <a:pt x="25" y="45"/>
                    </a:cubicBezTo>
                    <a:cubicBezTo>
                      <a:pt x="28" y="44"/>
                      <a:pt x="32" y="43"/>
                      <a:pt x="34" y="41"/>
                    </a:cubicBezTo>
                    <a:cubicBezTo>
                      <a:pt x="33" y="38"/>
                      <a:pt x="31" y="35"/>
                      <a:pt x="31" y="32"/>
                    </a:cubicBezTo>
                    <a:cubicBezTo>
                      <a:pt x="31" y="28"/>
                      <a:pt x="30" y="24"/>
                      <a:pt x="29" y="2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65" name="Freeform 211">
                <a:extLst>
                  <a:ext uri="{FF2B5EF4-FFF2-40B4-BE49-F238E27FC236}">
                    <a16:creationId xmlns:a16="http://schemas.microsoft.com/office/drawing/2014/main" id="{CBC9B25B-2E9C-467E-A5ED-FDBC0B1AFA62}"/>
                  </a:ext>
                </a:extLst>
              </p:cNvPr>
              <p:cNvSpPr>
                <a:spLocks/>
              </p:cNvSpPr>
              <p:nvPr/>
            </p:nvSpPr>
            <p:spPr bwMode="auto">
              <a:xfrm>
                <a:off x="10240961" y="7798561"/>
                <a:ext cx="457200" cy="346078"/>
              </a:xfrm>
              <a:custGeom>
                <a:avLst/>
                <a:gdLst>
                  <a:gd name="T0" fmla="*/ 20 w 61"/>
                  <a:gd name="T1" fmla="*/ 24 h 46"/>
                  <a:gd name="T2" fmla="*/ 24 w 61"/>
                  <a:gd name="T3" fmla="*/ 23 h 46"/>
                  <a:gd name="T4" fmla="*/ 30 w 61"/>
                  <a:gd name="T5" fmla="*/ 22 h 46"/>
                  <a:gd name="T6" fmla="*/ 36 w 61"/>
                  <a:gd name="T7" fmla="*/ 30 h 46"/>
                  <a:gd name="T8" fmla="*/ 37 w 61"/>
                  <a:gd name="T9" fmla="*/ 35 h 46"/>
                  <a:gd name="T10" fmla="*/ 38 w 61"/>
                  <a:gd name="T11" fmla="*/ 36 h 46"/>
                  <a:gd name="T12" fmla="*/ 43 w 61"/>
                  <a:gd name="T13" fmla="*/ 34 h 46"/>
                  <a:gd name="T14" fmla="*/ 46 w 61"/>
                  <a:gd name="T15" fmla="*/ 41 h 46"/>
                  <a:gd name="T16" fmla="*/ 50 w 61"/>
                  <a:gd name="T17" fmla="*/ 44 h 46"/>
                  <a:gd name="T18" fmla="*/ 53 w 61"/>
                  <a:gd name="T19" fmla="*/ 42 h 46"/>
                  <a:gd name="T20" fmla="*/ 54 w 61"/>
                  <a:gd name="T21" fmla="*/ 43 h 46"/>
                  <a:gd name="T22" fmla="*/ 56 w 61"/>
                  <a:gd name="T23" fmla="*/ 40 h 46"/>
                  <a:gd name="T24" fmla="*/ 56 w 61"/>
                  <a:gd name="T25" fmla="*/ 36 h 46"/>
                  <a:gd name="T26" fmla="*/ 59 w 61"/>
                  <a:gd name="T27" fmla="*/ 35 h 46"/>
                  <a:gd name="T28" fmla="*/ 58 w 61"/>
                  <a:gd name="T29" fmla="*/ 30 h 46"/>
                  <a:gd name="T30" fmla="*/ 57 w 61"/>
                  <a:gd name="T31" fmla="*/ 26 h 46"/>
                  <a:gd name="T32" fmla="*/ 57 w 61"/>
                  <a:gd name="T33" fmla="*/ 20 h 46"/>
                  <a:gd name="T34" fmla="*/ 56 w 61"/>
                  <a:gd name="T35" fmla="*/ 19 h 46"/>
                  <a:gd name="T36" fmla="*/ 54 w 61"/>
                  <a:gd name="T37" fmla="*/ 14 h 46"/>
                  <a:gd name="T38" fmla="*/ 54 w 61"/>
                  <a:gd name="T39" fmla="*/ 11 h 46"/>
                  <a:gd name="T40" fmla="*/ 51 w 61"/>
                  <a:gd name="T41" fmla="*/ 8 h 46"/>
                  <a:gd name="T42" fmla="*/ 48 w 61"/>
                  <a:gd name="T43" fmla="*/ 2 h 46"/>
                  <a:gd name="T44" fmla="*/ 42 w 61"/>
                  <a:gd name="T45" fmla="*/ 6 h 46"/>
                  <a:gd name="T46" fmla="*/ 37 w 61"/>
                  <a:gd name="T47" fmla="*/ 5 h 46"/>
                  <a:gd name="T48" fmla="*/ 32 w 61"/>
                  <a:gd name="T49" fmla="*/ 6 h 46"/>
                  <a:gd name="T50" fmla="*/ 30 w 61"/>
                  <a:gd name="T51" fmla="*/ 4 h 46"/>
                  <a:gd name="T52" fmla="*/ 30 w 61"/>
                  <a:gd name="T53" fmla="*/ 3 h 46"/>
                  <a:gd name="T54" fmla="*/ 29 w 61"/>
                  <a:gd name="T55" fmla="*/ 3 h 46"/>
                  <a:gd name="T56" fmla="*/ 17 w 61"/>
                  <a:gd name="T57" fmla="*/ 2 h 46"/>
                  <a:gd name="T58" fmla="*/ 11 w 61"/>
                  <a:gd name="T59" fmla="*/ 0 h 46"/>
                  <a:gd name="T60" fmla="*/ 10 w 61"/>
                  <a:gd name="T61" fmla="*/ 4 h 46"/>
                  <a:gd name="T62" fmla="*/ 10 w 61"/>
                  <a:gd name="T63" fmla="*/ 7 h 46"/>
                  <a:gd name="T64" fmla="*/ 7 w 61"/>
                  <a:gd name="T65" fmla="*/ 9 h 46"/>
                  <a:gd name="T66" fmla="*/ 1 w 61"/>
                  <a:gd name="T67" fmla="*/ 12 h 46"/>
                  <a:gd name="T68" fmla="*/ 0 w 61"/>
                  <a:gd name="T69" fmla="*/ 13 h 46"/>
                  <a:gd name="T70" fmla="*/ 6 w 61"/>
                  <a:gd name="T71" fmla="*/ 20 h 46"/>
                  <a:gd name="T72" fmla="*/ 15 w 61"/>
                  <a:gd name="T73" fmla="*/ 30 h 46"/>
                  <a:gd name="T74" fmla="*/ 20 w 61"/>
                  <a:gd name="T75"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46">
                    <a:moveTo>
                      <a:pt x="20" y="24"/>
                    </a:moveTo>
                    <a:cubicBezTo>
                      <a:pt x="20" y="22"/>
                      <a:pt x="22" y="23"/>
                      <a:pt x="24" y="23"/>
                    </a:cubicBezTo>
                    <a:cubicBezTo>
                      <a:pt x="26" y="24"/>
                      <a:pt x="28" y="22"/>
                      <a:pt x="30" y="22"/>
                    </a:cubicBezTo>
                    <a:cubicBezTo>
                      <a:pt x="32" y="22"/>
                      <a:pt x="36" y="28"/>
                      <a:pt x="36" y="30"/>
                    </a:cubicBezTo>
                    <a:cubicBezTo>
                      <a:pt x="36" y="32"/>
                      <a:pt x="36" y="34"/>
                      <a:pt x="37" y="35"/>
                    </a:cubicBezTo>
                    <a:cubicBezTo>
                      <a:pt x="37" y="35"/>
                      <a:pt x="38" y="35"/>
                      <a:pt x="38" y="36"/>
                    </a:cubicBezTo>
                    <a:cubicBezTo>
                      <a:pt x="41" y="35"/>
                      <a:pt x="43" y="34"/>
                      <a:pt x="43" y="34"/>
                    </a:cubicBezTo>
                    <a:cubicBezTo>
                      <a:pt x="44" y="34"/>
                      <a:pt x="46" y="39"/>
                      <a:pt x="46" y="41"/>
                    </a:cubicBezTo>
                    <a:cubicBezTo>
                      <a:pt x="45" y="44"/>
                      <a:pt x="48" y="46"/>
                      <a:pt x="50" y="44"/>
                    </a:cubicBezTo>
                    <a:cubicBezTo>
                      <a:pt x="51" y="42"/>
                      <a:pt x="52" y="40"/>
                      <a:pt x="53" y="42"/>
                    </a:cubicBezTo>
                    <a:cubicBezTo>
                      <a:pt x="53" y="42"/>
                      <a:pt x="53" y="43"/>
                      <a:pt x="54" y="43"/>
                    </a:cubicBezTo>
                    <a:cubicBezTo>
                      <a:pt x="55" y="42"/>
                      <a:pt x="56" y="41"/>
                      <a:pt x="56" y="40"/>
                    </a:cubicBezTo>
                    <a:cubicBezTo>
                      <a:pt x="58" y="39"/>
                      <a:pt x="55" y="37"/>
                      <a:pt x="56" y="36"/>
                    </a:cubicBezTo>
                    <a:cubicBezTo>
                      <a:pt x="57" y="34"/>
                      <a:pt x="58" y="36"/>
                      <a:pt x="59" y="35"/>
                    </a:cubicBezTo>
                    <a:cubicBezTo>
                      <a:pt x="61" y="34"/>
                      <a:pt x="58" y="31"/>
                      <a:pt x="58" y="30"/>
                    </a:cubicBezTo>
                    <a:cubicBezTo>
                      <a:pt x="58" y="29"/>
                      <a:pt x="58" y="27"/>
                      <a:pt x="57" y="26"/>
                    </a:cubicBezTo>
                    <a:cubicBezTo>
                      <a:pt x="55" y="26"/>
                      <a:pt x="56" y="23"/>
                      <a:pt x="57" y="20"/>
                    </a:cubicBezTo>
                    <a:cubicBezTo>
                      <a:pt x="56" y="20"/>
                      <a:pt x="56" y="19"/>
                      <a:pt x="56" y="19"/>
                    </a:cubicBezTo>
                    <a:cubicBezTo>
                      <a:pt x="55" y="17"/>
                      <a:pt x="55" y="14"/>
                      <a:pt x="54" y="14"/>
                    </a:cubicBezTo>
                    <a:cubicBezTo>
                      <a:pt x="52" y="14"/>
                      <a:pt x="52" y="12"/>
                      <a:pt x="54" y="11"/>
                    </a:cubicBezTo>
                    <a:cubicBezTo>
                      <a:pt x="55" y="11"/>
                      <a:pt x="51" y="9"/>
                      <a:pt x="51" y="8"/>
                    </a:cubicBezTo>
                    <a:cubicBezTo>
                      <a:pt x="51" y="6"/>
                      <a:pt x="49" y="2"/>
                      <a:pt x="48" y="2"/>
                    </a:cubicBezTo>
                    <a:cubicBezTo>
                      <a:pt x="47" y="1"/>
                      <a:pt x="43" y="6"/>
                      <a:pt x="42" y="6"/>
                    </a:cubicBezTo>
                    <a:cubicBezTo>
                      <a:pt x="41" y="6"/>
                      <a:pt x="37" y="3"/>
                      <a:pt x="37" y="5"/>
                    </a:cubicBezTo>
                    <a:cubicBezTo>
                      <a:pt x="36" y="8"/>
                      <a:pt x="33" y="4"/>
                      <a:pt x="32" y="6"/>
                    </a:cubicBezTo>
                    <a:cubicBezTo>
                      <a:pt x="31" y="8"/>
                      <a:pt x="30" y="4"/>
                      <a:pt x="30" y="4"/>
                    </a:cubicBezTo>
                    <a:cubicBezTo>
                      <a:pt x="30" y="4"/>
                      <a:pt x="30" y="3"/>
                      <a:pt x="30" y="3"/>
                    </a:cubicBezTo>
                    <a:cubicBezTo>
                      <a:pt x="29" y="3"/>
                      <a:pt x="29" y="3"/>
                      <a:pt x="29" y="3"/>
                    </a:cubicBezTo>
                    <a:cubicBezTo>
                      <a:pt x="25" y="4"/>
                      <a:pt x="17" y="3"/>
                      <a:pt x="17" y="2"/>
                    </a:cubicBezTo>
                    <a:cubicBezTo>
                      <a:pt x="17" y="1"/>
                      <a:pt x="11" y="0"/>
                      <a:pt x="11" y="0"/>
                    </a:cubicBezTo>
                    <a:cubicBezTo>
                      <a:pt x="11" y="0"/>
                      <a:pt x="12" y="3"/>
                      <a:pt x="10" y="4"/>
                    </a:cubicBezTo>
                    <a:cubicBezTo>
                      <a:pt x="8" y="4"/>
                      <a:pt x="10" y="7"/>
                      <a:pt x="10" y="7"/>
                    </a:cubicBezTo>
                    <a:cubicBezTo>
                      <a:pt x="10" y="8"/>
                      <a:pt x="8" y="9"/>
                      <a:pt x="7" y="9"/>
                    </a:cubicBezTo>
                    <a:cubicBezTo>
                      <a:pt x="6" y="8"/>
                      <a:pt x="2" y="11"/>
                      <a:pt x="1" y="12"/>
                    </a:cubicBezTo>
                    <a:cubicBezTo>
                      <a:pt x="0" y="13"/>
                      <a:pt x="0" y="13"/>
                      <a:pt x="0" y="13"/>
                    </a:cubicBezTo>
                    <a:cubicBezTo>
                      <a:pt x="3" y="16"/>
                      <a:pt x="2" y="18"/>
                      <a:pt x="6" y="20"/>
                    </a:cubicBezTo>
                    <a:cubicBezTo>
                      <a:pt x="8" y="23"/>
                      <a:pt x="12" y="26"/>
                      <a:pt x="15" y="30"/>
                    </a:cubicBezTo>
                    <a:cubicBezTo>
                      <a:pt x="17" y="28"/>
                      <a:pt x="20" y="26"/>
                      <a:pt x="20" y="2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66" name="Freeform 212">
                <a:extLst>
                  <a:ext uri="{FF2B5EF4-FFF2-40B4-BE49-F238E27FC236}">
                    <a16:creationId xmlns:a16="http://schemas.microsoft.com/office/drawing/2014/main" id="{D9B52C15-1D76-40C2-AF7F-C73B80C38936}"/>
                  </a:ext>
                </a:extLst>
              </p:cNvPr>
              <p:cNvSpPr>
                <a:spLocks/>
              </p:cNvSpPr>
              <p:nvPr/>
            </p:nvSpPr>
            <p:spPr bwMode="auto">
              <a:xfrm>
                <a:off x="10456863" y="8055743"/>
                <a:ext cx="257176" cy="247650"/>
              </a:xfrm>
              <a:custGeom>
                <a:avLst/>
                <a:gdLst>
                  <a:gd name="T0" fmla="*/ 27 w 34"/>
                  <a:gd name="T1" fmla="*/ 19 h 33"/>
                  <a:gd name="T2" fmla="*/ 24 w 34"/>
                  <a:gd name="T3" fmla="*/ 17 h 33"/>
                  <a:gd name="T4" fmla="*/ 25 w 34"/>
                  <a:gd name="T5" fmla="*/ 11 h 33"/>
                  <a:gd name="T6" fmla="*/ 25 w 34"/>
                  <a:gd name="T7" fmla="*/ 9 h 33"/>
                  <a:gd name="T8" fmla="*/ 24 w 34"/>
                  <a:gd name="T9" fmla="*/ 8 h 33"/>
                  <a:gd name="T10" fmla="*/ 21 w 34"/>
                  <a:gd name="T11" fmla="*/ 10 h 33"/>
                  <a:gd name="T12" fmla="*/ 17 w 34"/>
                  <a:gd name="T13" fmla="*/ 7 h 33"/>
                  <a:gd name="T14" fmla="*/ 14 w 34"/>
                  <a:gd name="T15" fmla="*/ 0 h 33"/>
                  <a:gd name="T16" fmla="*/ 9 w 34"/>
                  <a:gd name="T17" fmla="*/ 2 h 33"/>
                  <a:gd name="T18" fmla="*/ 8 w 34"/>
                  <a:gd name="T19" fmla="*/ 6 h 33"/>
                  <a:gd name="T20" fmla="*/ 1 w 34"/>
                  <a:gd name="T21" fmla="*/ 11 h 33"/>
                  <a:gd name="T22" fmla="*/ 0 w 34"/>
                  <a:gd name="T23" fmla="*/ 14 h 33"/>
                  <a:gd name="T24" fmla="*/ 10 w 34"/>
                  <a:gd name="T25" fmla="*/ 21 h 33"/>
                  <a:gd name="T26" fmla="*/ 29 w 34"/>
                  <a:gd name="T27" fmla="*/ 32 h 33"/>
                  <a:gd name="T28" fmla="*/ 31 w 34"/>
                  <a:gd name="T29" fmla="*/ 33 h 33"/>
                  <a:gd name="T30" fmla="*/ 33 w 34"/>
                  <a:gd name="T31" fmla="*/ 25 h 33"/>
                  <a:gd name="T32" fmla="*/ 27 w 34"/>
                  <a:gd name="T33"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3">
                    <a:moveTo>
                      <a:pt x="27" y="19"/>
                    </a:moveTo>
                    <a:cubicBezTo>
                      <a:pt x="24" y="18"/>
                      <a:pt x="23" y="18"/>
                      <a:pt x="24" y="17"/>
                    </a:cubicBezTo>
                    <a:cubicBezTo>
                      <a:pt x="25" y="16"/>
                      <a:pt x="25" y="14"/>
                      <a:pt x="25" y="11"/>
                    </a:cubicBezTo>
                    <a:cubicBezTo>
                      <a:pt x="25" y="10"/>
                      <a:pt x="25" y="9"/>
                      <a:pt x="25" y="9"/>
                    </a:cubicBezTo>
                    <a:cubicBezTo>
                      <a:pt x="24" y="9"/>
                      <a:pt x="24" y="8"/>
                      <a:pt x="24" y="8"/>
                    </a:cubicBezTo>
                    <a:cubicBezTo>
                      <a:pt x="23" y="6"/>
                      <a:pt x="22" y="8"/>
                      <a:pt x="21" y="10"/>
                    </a:cubicBezTo>
                    <a:cubicBezTo>
                      <a:pt x="19" y="12"/>
                      <a:pt x="16" y="10"/>
                      <a:pt x="17" y="7"/>
                    </a:cubicBezTo>
                    <a:cubicBezTo>
                      <a:pt x="17" y="5"/>
                      <a:pt x="15" y="0"/>
                      <a:pt x="14" y="0"/>
                    </a:cubicBezTo>
                    <a:cubicBezTo>
                      <a:pt x="14" y="0"/>
                      <a:pt x="12" y="1"/>
                      <a:pt x="9" y="2"/>
                    </a:cubicBezTo>
                    <a:cubicBezTo>
                      <a:pt x="9" y="3"/>
                      <a:pt x="8" y="4"/>
                      <a:pt x="8" y="6"/>
                    </a:cubicBezTo>
                    <a:cubicBezTo>
                      <a:pt x="7" y="7"/>
                      <a:pt x="3" y="10"/>
                      <a:pt x="1" y="11"/>
                    </a:cubicBezTo>
                    <a:cubicBezTo>
                      <a:pt x="1" y="11"/>
                      <a:pt x="0" y="12"/>
                      <a:pt x="0" y="14"/>
                    </a:cubicBezTo>
                    <a:cubicBezTo>
                      <a:pt x="3" y="16"/>
                      <a:pt x="7" y="18"/>
                      <a:pt x="10" y="21"/>
                    </a:cubicBezTo>
                    <a:cubicBezTo>
                      <a:pt x="16" y="25"/>
                      <a:pt x="25" y="31"/>
                      <a:pt x="29" y="32"/>
                    </a:cubicBezTo>
                    <a:cubicBezTo>
                      <a:pt x="29" y="33"/>
                      <a:pt x="30" y="33"/>
                      <a:pt x="31" y="33"/>
                    </a:cubicBezTo>
                    <a:cubicBezTo>
                      <a:pt x="32" y="28"/>
                      <a:pt x="33" y="28"/>
                      <a:pt x="33" y="25"/>
                    </a:cubicBezTo>
                    <a:cubicBezTo>
                      <a:pt x="34" y="23"/>
                      <a:pt x="29" y="21"/>
                      <a:pt x="27" y="1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67" name="Freeform 213">
                <a:extLst>
                  <a:ext uri="{FF2B5EF4-FFF2-40B4-BE49-F238E27FC236}">
                    <a16:creationId xmlns:a16="http://schemas.microsoft.com/office/drawing/2014/main" id="{B8BB0DA3-5222-4ED6-B6D0-8A609ABCD65F}"/>
                  </a:ext>
                </a:extLst>
              </p:cNvPr>
              <p:cNvSpPr>
                <a:spLocks/>
              </p:cNvSpPr>
              <p:nvPr/>
            </p:nvSpPr>
            <p:spPr bwMode="auto">
              <a:xfrm>
                <a:off x="10352098" y="7963669"/>
                <a:ext cx="174626" cy="196850"/>
              </a:xfrm>
              <a:custGeom>
                <a:avLst/>
                <a:gdLst>
                  <a:gd name="T0" fmla="*/ 22 w 23"/>
                  <a:gd name="T1" fmla="*/ 18 h 26"/>
                  <a:gd name="T2" fmla="*/ 22 w 23"/>
                  <a:gd name="T3" fmla="*/ 13 h 26"/>
                  <a:gd name="T4" fmla="*/ 21 w 23"/>
                  <a:gd name="T5" fmla="*/ 8 h 26"/>
                  <a:gd name="T6" fmla="*/ 15 w 23"/>
                  <a:gd name="T7" fmla="*/ 0 h 26"/>
                  <a:gd name="T8" fmla="*/ 9 w 23"/>
                  <a:gd name="T9" fmla="*/ 1 h 26"/>
                  <a:gd name="T10" fmla="*/ 5 w 23"/>
                  <a:gd name="T11" fmla="*/ 2 h 26"/>
                  <a:gd name="T12" fmla="*/ 0 w 23"/>
                  <a:gd name="T13" fmla="*/ 8 h 26"/>
                  <a:gd name="T14" fmla="*/ 1 w 23"/>
                  <a:gd name="T15" fmla="*/ 11 h 26"/>
                  <a:gd name="T16" fmla="*/ 7 w 23"/>
                  <a:gd name="T17" fmla="*/ 21 h 26"/>
                  <a:gd name="T18" fmla="*/ 14 w 23"/>
                  <a:gd name="T19" fmla="*/ 26 h 26"/>
                  <a:gd name="T20" fmla="*/ 15 w 23"/>
                  <a:gd name="T21" fmla="*/ 23 h 26"/>
                  <a:gd name="T22" fmla="*/ 22 w 23"/>
                  <a:gd name="T23"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6">
                    <a:moveTo>
                      <a:pt x="22" y="18"/>
                    </a:moveTo>
                    <a:cubicBezTo>
                      <a:pt x="22" y="16"/>
                      <a:pt x="23" y="14"/>
                      <a:pt x="22" y="13"/>
                    </a:cubicBezTo>
                    <a:cubicBezTo>
                      <a:pt x="21" y="12"/>
                      <a:pt x="21" y="10"/>
                      <a:pt x="21" y="8"/>
                    </a:cubicBezTo>
                    <a:cubicBezTo>
                      <a:pt x="21" y="6"/>
                      <a:pt x="17" y="0"/>
                      <a:pt x="15" y="0"/>
                    </a:cubicBezTo>
                    <a:cubicBezTo>
                      <a:pt x="13" y="0"/>
                      <a:pt x="11" y="2"/>
                      <a:pt x="9" y="1"/>
                    </a:cubicBezTo>
                    <a:cubicBezTo>
                      <a:pt x="7" y="1"/>
                      <a:pt x="5" y="0"/>
                      <a:pt x="5" y="2"/>
                    </a:cubicBezTo>
                    <a:cubicBezTo>
                      <a:pt x="5" y="4"/>
                      <a:pt x="2" y="6"/>
                      <a:pt x="0" y="8"/>
                    </a:cubicBezTo>
                    <a:cubicBezTo>
                      <a:pt x="0" y="9"/>
                      <a:pt x="0" y="10"/>
                      <a:pt x="1" y="11"/>
                    </a:cubicBezTo>
                    <a:cubicBezTo>
                      <a:pt x="3" y="18"/>
                      <a:pt x="4" y="19"/>
                      <a:pt x="7" y="21"/>
                    </a:cubicBezTo>
                    <a:cubicBezTo>
                      <a:pt x="8" y="22"/>
                      <a:pt x="11" y="24"/>
                      <a:pt x="14" y="26"/>
                    </a:cubicBezTo>
                    <a:cubicBezTo>
                      <a:pt x="14" y="24"/>
                      <a:pt x="15" y="23"/>
                      <a:pt x="15" y="23"/>
                    </a:cubicBezTo>
                    <a:cubicBezTo>
                      <a:pt x="17" y="22"/>
                      <a:pt x="21" y="19"/>
                      <a:pt x="22" y="1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68" name="Freeform 214">
                <a:extLst>
                  <a:ext uri="{FF2B5EF4-FFF2-40B4-BE49-F238E27FC236}">
                    <a16:creationId xmlns:a16="http://schemas.microsoft.com/office/drawing/2014/main" id="{8F8F7D66-DCAF-44D8-8F5B-0482D6411EA8}"/>
                  </a:ext>
                </a:extLst>
              </p:cNvPr>
              <p:cNvSpPr>
                <a:spLocks/>
              </p:cNvSpPr>
              <p:nvPr/>
            </p:nvSpPr>
            <p:spPr bwMode="auto">
              <a:xfrm>
                <a:off x="10120313" y="6846067"/>
                <a:ext cx="511176" cy="412750"/>
              </a:xfrm>
              <a:custGeom>
                <a:avLst/>
                <a:gdLst>
                  <a:gd name="T0" fmla="*/ 32 w 68"/>
                  <a:gd name="T1" fmla="*/ 42 h 55"/>
                  <a:gd name="T2" fmla="*/ 40 w 68"/>
                  <a:gd name="T3" fmla="*/ 36 h 55"/>
                  <a:gd name="T4" fmla="*/ 40 w 68"/>
                  <a:gd name="T5" fmla="*/ 15 h 55"/>
                  <a:gd name="T6" fmla="*/ 67 w 68"/>
                  <a:gd name="T7" fmla="*/ 15 h 55"/>
                  <a:gd name="T8" fmla="*/ 68 w 68"/>
                  <a:gd name="T9" fmla="*/ 3 h 55"/>
                  <a:gd name="T10" fmla="*/ 62 w 68"/>
                  <a:gd name="T11" fmla="*/ 0 h 55"/>
                  <a:gd name="T12" fmla="*/ 32 w 68"/>
                  <a:gd name="T13" fmla="*/ 0 h 55"/>
                  <a:gd name="T14" fmla="*/ 28 w 68"/>
                  <a:gd name="T15" fmla="*/ 7 h 55"/>
                  <a:gd name="T16" fmla="*/ 17 w 68"/>
                  <a:gd name="T17" fmla="*/ 22 h 55"/>
                  <a:gd name="T18" fmla="*/ 3 w 68"/>
                  <a:gd name="T19" fmla="*/ 47 h 55"/>
                  <a:gd name="T20" fmla="*/ 0 w 68"/>
                  <a:gd name="T21" fmla="*/ 55 h 55"/>
                  <a:gd name="T22" fmla="*/ 32 w 68"/>
                  <a:gd name="T23" fmla="*/ 55 h 55"/>
                  <a:gd name="T24" fmla="*/ 32 w 68"/>
                  <a:gd name="T25"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55">
                    <a:moveTo>
                      <a:pt x="32" y="42"/>
                    </a:moveTo>
                    <a:cubicBezTo>
                      <a:pt x="32" y="40"/>
                      <a:pt x="40" y="38"/>
                      <a:pt x="40" y="36"/>
                    </a:cubicBezTo>
                    <a:cubicBezTo>
                      <a:pt x="40" y="34"/>
                      <a:pt x="40" y="15"/>
                      <a:pt x="40" y="15"/>
                    </a:cubicBezTo>
                    <a:cubicBezTo>
                      <a:pt x="40" y="15"/>
                      <a:pt x="67" y="15"/>
                      <a:pt x="67" y="15"/>
                    </a:cubicBezTo>
                    <a:cubicBezTo>
                      <a:pt x="68" y="14"/>
                      <a:pt x="68" y="9"/>
                      <a:pt x="68" y="3"/>
                    </a:cubicBezTo>
                    <a:cubicBezTo>
                      <a:pt x="67" y="1"/>
                      <a:pt x="68" y="0"/>
                      <a:pt x="62" y="0"/>
                    </a:cubicBezTo>
                    <a:cubicBezTo>
                      <a:pt x="57" y="0"/>
                      <a:pt x="42" y="0"/>
                      <a:pt x="32" y="0"/>
                    </a:cubicBezTo>
                    <a:cubicBezTo>
                      <a:pt x="30" y="2"/>
                      <a:pt x="28" y="5"/>
                      <a:pt x="28" y="7"/>
                    </a:cubicBezTo>
                    <a:cubicBezTo>
                      <a:pt x="26" y="11"/>
                      <a:pt x="17" y="17"/>
                      <a:pt x="17" y="22"/>
                    </a:cubicBezTo>
                    <a:cubicBezTo>
                      <a:pt x="17" y="28"/>
                      <a:pt x="8" y="36"/>
                      <a:pt x="3" y="47"/>
                    </a:cubicBezTo>
                    <a:cubicBezTo>
                      <a:pt x="1" y="50"/>
                      <a:pt x="1" y="53"/>
                      <a:pt x="0" y="55"/>
                    </a:cubicBezTo>
                    <a:cubicBezTo>
                      <a:pt x="32" y="55"/>
                      <a:pt x="32" y="55"/>
                      <a:pt x="32" y="55"/>
                    </a:cubicBezTo>
                    <a:cubicBezTo>
                      <a:pt x="32" y="55"/>
                      <a:pt x="32" y="44"/>
                      <a:pt x="32" y="4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69" name="Freeform 215">
                <a:extLst>
                  <a:ext uri="{FF2B5EF4-FFF2-40B4-BE49-F238E27FC236}">
                    <a16:creationId xmlns:a16="http://schemas.microsoft.com/office/drawing/2014/main" id="{7FC67792-1FC2-4801-A55D-57121026FF87}"/>
                  </a:ext>
                </a:extLst>
              </p:cNvPr>
              <p:cNvSpPr>
                <a:spLocks/>
              </p:cNvSpPr>
              <p:nvPr/>
            </p:nvSpPr>
            <p:spPr bwMode="auto">
              <a:xfrm>
                <a:off x="10120313" y="6868289"/>
                <a:ext cx="736600" cy="803278"/>
              </a:xfrm>
              <a:custGeom>
                <a:avLst/>
                <a:gdLst>
                  <a:gd name="T0" fmla="*/ 8 w 98"/>
                  <a:gd name="T1" fmla="*/ 93 h 107"/>
                  <a:gd name="T2" fmla="*/ 15 w 98"/>
                  <a:gd name="T3" fmla="*/ 93 h 107"/>
                  <a:gd name="T4" fmla="*/ 21 w 98"/>
                  <a:gd name="T5" fmla="*/ 92 h 107"/>
                  <a:gd name="T6" fmla="*/ 26 w 98"/>
                  <a:gd name="T7" fmla="*/ 96 h 107"/>
                  <a:gd name="T8" fmla="*/ 29 w 98"/>
                  <a:gd name="T9" fmla="*/ 96 h 107"/>
                  <a:gd name="T10" fmla="*/ 34 w 98"/>
                  <a:gd name="T11" fmla="*/ 103 h 107"/>
                  <a:gd name="T12" fmla="*/ 38 w 98"/>
                  <a:gd name="T13" fmla="*/ 107 h 107"/>
                  <a:gd name="T14" fmla="*/ 42 w 98"/>
                  <a:gd name="T15" fmla="*/ 105 h 107"/>
                  <a:gd name="T16" fmla="*/ 47 w 98"/>
                  <a:gd name="T17" fmla="*/ 103 h 107"/>
                  <a:gd name="T18" fmla="*/ 51 w 98"/>
                  <a:gd name="T19" fmla="*/ 102 h 107"/>
                  <a:gd name="T20" fmla="*/ 57 w 98"/>
                  <a:gd name="T21" fmla="*/ 102 h 107"/>
                  <a:gd name="T22" fmla="*/ 62 w 98"/>
                  <a:gd name="T23" fmla="*/ 101 h 107"/>
                  <a:gd name="T24" fmla="*/ 93 w 98"/>
                  <a:gd name="T25" fmla="*/ 101 h 107"/>
                  <a:gd name="T26" fmla="*/ 94 w 98"/>
                  <a:gd name="T27" fmla="*/ 94 h 107"/>
                  <a:gd name="T28" fmla="*/ 92 w 98"/>
                  <a:gd name="T29" fmla="*/ 91 h 107"/>
                  <a:gd name="T30" fmla="*/ 84 w 98"/>
                  <a:gd name="T31" fmla="*/ 20 h 107"/>
                  <a:gd name="T32" fmla="*/ 98 w 98"/>
                  <a:gd name="T33" fmla="*/ 20 h 107"/>
                  <a:gd name="T34" fmla="*/ 69 w 98"/>
                  <a:gd name="T35" fmla="*/ 2 h 107"/>
                  <a:gd name="T36" fmla="*/ 68 w 98"/>
                  <a:gd name="T37" fmla="*/ 0 h 107"/>
                  <a:gd name="T38" fmla="*/ 67 w 98"/>
                  <a:gd name="T39" fmla="*/ 12 h 107"/>
                  <a:gd name="T40" fmla="*/ 40 w 98"/>
                  <a:gd name="T41" fmla="*/ 12 h 107"/>
                  <a:gd name="T42" fmla="*/ 40 w 98"/>
                  <a:gd name="T43" fmla="*/ 33 h 107"/>
                  <a:gd name="T44" fmla="*/ 32 w 98"/>
                  <a:gd name="T45" fmla="*/ 39 h 107"/>
                  <a:gd name="T46" fmla="*/ 32 w 98"/>
                  <a:gd name="T47" fmla="*/ 52 h 107"/>
                  <a:gd name="T48" fmla="*/ 0 w 98"/>
                  <a:gd name="T49" fmla="*/ 52 h 107"/>
                  <a:gd name="T50" fmla="*/ 5 w 98"/>
                  <a:gd name="T51" fmla="*/ 61 h 107"/>
                  <a:gd name="T52" fmla="*/ 7 w 98"/>
                  <a:gd name="T53" fmla="*/ 74 h 107"/>
                  <a:gd name="T54" fmla="*/ 4 w 98"/>
                  <a:gd name="T55" fmla="*/ 90 h 107"/>
                  <a:gd name="T56" fmla="*/ 3 w 98"/>
                  <a:gd name="T57" fmla="*/ 97 h 107"/>
                  <a:gd name="T58" fmla="*/ 3 w 98"/>
                  <a:gd name="T59" fmla="*/ 97 h 107"/>
                  <a:gd name="T60" fmla="*/ 8 w 98"/>
                  <a:gd name="T61" fmla="*/ 9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7">
                    <a:moveTo>
                      <a:pt x="8" y="93"/>
                    </a:moveTo>
                    <a:cubicBezTo>
                      <a:pt x="10" y="93"/>
                      <a:pt x="15" y="93"/>
                      <a:pt x="15" y="93"/>
                    </a:cubicBezTo>
                    <a:cubicBezTo>
                      <a:pt x="15" y="93"/>
                      <a:pt x="19" y="91"/>
                      <a:pt x="21" y="92"/>
                    </a:cubicBezTo>
                    <a:cubicBezTo>
                      <a:pt x="23" y="93"/>
                      <a:pt x="26" y="96"/>
                      <a:pt x="26" y="96"/>
                    </a:cubicBezTo>
                    <a:cubicBezTo>
                      <a:pt x="29" y="96"/>
                      <a:pt x="29" y="96"/>
                      <a:pt x="29" y="96"/>
                    </a:cubicBezTo>
                    <a:cubicBezTo>
                      <a:pt x="29" y="96"/>
                      <a:pt x="31" y="102"/>
                      <a:pt x="34" y="103"/>
                    </a:cubicBezTo>
                    <a:cubicBezTo>
                      <a:pt x="36" y="104"/>
                      <a:pt x="37" y="106"/>
                      <a:pt x="38" y="107"/>
                    </a:cubicBezTo>
                    <a:cubicBezTo>
                      <a:pt x="40" y="107"/>
                      <a:pt x="42" y="106"/>
                      <a:pt x="42" y="105"/>
                    </a:cubicBezTo>
                    <a:cubicBezTo>
                      <a:pt x="42" y="102"/>
                      <a:pt x="43" y="100"/>
                      <a:pt x="47" y="103"/>
                    </a:cubicBezTo>
                    <a:cubicBezTo>
                      <a:pt x="51" y="106"/>
                      <a:pt x="51" y="103"/>
                      <a:pt x="51" y="102"/>
                    </a:cubicBezTo>
                    <a:cubicBezTo>
                      <a:pt x="52" y="101"/>
                      <a:pt x="55" y="102"/>
                      <a:pt x="57" y="102"/>
                    </a:cubicBezTo>
                    <a:cubicBezTo>
                      <a:pt x="59" y="102"/>
                      <a:pt x="62" y="101"/>
                      <a:pt x="62" y="101"/>
                    </a:cubicBezTo>
                    <a:cubicBezTo>
                      <a:pt x="62" y="101"/>
                      <a:pt x="92" y="101"/>
                      <a:pt x="93" y="101"/>
                    </a:cubicBezTo>
                    <a:cubicBezTo>
                      <a:pt x="95" y="100"/>
                      <a:pt x="94" y="94"/>
                      <a:pt x="94" y="94"/>
                    </a:cubicBezTo>
                    <a:cubicBezTo>
                      <a:pt x="92" y="91"/>
                      <a:pt x="92" y="91"/>
                      <a:pt x="92" y="91"/>
                    </a:cubicBezTo>
                    <a:cubicBezTo>
                      <a:pt x="84" y="20"/>
                      <a:pt x="84" y="20"/>
                      <a:pt x="84" y="20"/>
                    </a:cubicBezTo>
                    <a:cubicBezTo>
                      <a:pt x="98" y="20"/>
                      <a:pt x="98" y="20"/>
                      <a:pt x="98" y="20"/>
                    </a:cubicBezTo>
                    <a:cubicBezTo>
                      <a:pt x="83" y="11"/>
                      <a:pt x="71" y="2"/>
                      <a:pt x="69" y="2"/>
                    </a:cubicBezTo>
                    <a:cubicBezTo>
                      <a:pt x="68" y="1"/>
                      <a:pt x="68" y="1"/>
                      <a:pt x="68" y="0"/>
                    </a:cubicBezTo>
                    <a:cubicBezTo>
                      <a:pt x="68" y="6"/>
                      <a:pt x="68" y="11"/>
                      <a:pt x="67" y="12"/>
                    </a:cubicBezTo>
                    <a:cubicBezTo>
                      <a:pt x="67" y="12"/>
                      <a:pt x="40" y="12"/>
                      <a:pt x="40" y="12"/>
                    </a:cubicBezTo>
                    <a:cubicBezTo>
                      <a:pt x="40" y="12"/>
                      <a:pt x="40" y="31"/>
                      <a:pt x="40" y="33"/>
                    </a:cubicBezTo>
                    <a:cubicBezTo>
                      <a:pt x="40" y="35"/>
                      <a:pt x="32" y="37"/>
                      <a:pt x="32" y="39"/>
                    </a:cubicBezTo>
                    <a:cubicBezTo>
                      <a:pt x="32" y="41"/>
                      <a:pt x="32" y="52"/>
                      <a:pt x="32" y="52"/>
                    </a:cubicBezTo>
                    <a:cubicBezTo>
                      <a:pt x="0" y="52"/>
                      <a:pt x="0" y="52"/>
                      <a:pt x="0" y="52"/>
                    </a:cubicBezTo>
                    <a:cubicBezTo>
                      <a:pt x="0" y="57"/>
                      <a:pt x="3" y="59"/>
                      <a:pt x="5" y="61"/>
                    </a:cubicBezTo>
                    <a:cubicBezTo>
                      <a:pt x="7" y="64"/>
                      <a:pt x="3" y="69"/>
                      <a:pt x="7" y="74"/>
                    </a:cubicBezTo>
                    <a:cubicBezTo>
                      <a:pt x="10" y="79"/>
                      <a:pt x="6" y="87"/>
                      <a:pt x="4" y="90"/>
                    </a:cubicBezTo>
                    <a:cubicBezTo>
                      <a:pt x="3" y="91"/>
                      <a:pt x="3" y="94"/>
                      <a:pt x="3" y="97"/>
                    </a:cubicBezTo>
                    <a:cubicBezTo>
                      <a:pt x="3" y="97"/>
                      <a:pt x="3" y="97"/>
                      <a:pt x="3" y="97"/>
                    </a:cubicBezTo>
                    <a:cubicBezTo>
                      <a:pt x="5" y="96"/>
                      <a:pt x="5" y="92"/>
                      <a:pt x="8" y="9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70" name="Freeform 216">
                <a:extLst>
                  <a:ext uri="{FF2B5EF4-FFF2-40B4-BE49-F238E27FC236}">
                    <a16:creationId xmlns:a16="http://schemas.microsoft.com/office/drawing/2014/main" id="{FB6ADE1B-D03C-4626-8F49-BB4E2273E310}"/>
                  </a:ext>
                </a:extLst>
              </p:cNvPr>
              <p:cNvSpPr>
                <a:spLocks/>
              </p:cNvSpPr>
              <p:nvPr/>
            </p:nvSpPr>
            <p:spPr bwMode="auto">
              <a:xfrm>
                <a:off x="10406068" y="7017517"/>
                <a:ext cx="1006478" cy="946150"/>
              </a:xfrm>
              <a:custGeom>
                <a:avLst/>
                <a:gdLst>
                  <a:gd name="T0" fmla="*/ 127 w 134"/>
                  <a:gd name="T1" fmla="*/ 52 h 126"/>
                  <a:gd name="T2" fmla="*/ 123 w 134"/>
                  <a:gd name="T3" fmla="*/ 44 h 126"/>
                  <a:gd name="T4" fmla="*/ 114 w 134"/>
                  <a:gd name="T5" fmla="*/ 41 h 126"/>
                  <a:gd name="T6" fmla="*/ 109 w 134"/>
                  <a:gd name="T7" fmla="*/ 34 h 126"/>
                  <a:gd name="T8" fmla="*/ 60 w 134"/>
                  <a:gd name="T9" fmla="*/ 0 h 126"/>
                  <a:gd name="T10" fmla="*/ 46 w 134"/>
                  <a:gd name="T11" fmla="*/ 0 h 126"/>
                  <a:gd name="T12" fmla="*/ 54 w 134"/>
                  <a:gd name="T13" fmla="*/ 71 h 126"/>
                  <a:gd name="T14" fmla="*/ 56 w 134"/>
                  <a:gd name="T15" fmla="*/ 74 h 126"/>
                  <a:gd name="T16" fmla="*/ 55 w 134"/>
                  <a:gd name="T17" fmla="*/ 81 h 126"/>
                  <a:gd name="T18" fmla="*/ 24 w 134"/>
                  <a:gd name="T19" fmla="*/ 81 h 126"/>
                  <a:gd name="T20" fmla="*/ 19 w 134"/>
                  <a:gd name="T21" fmla="*/ 82 h 126"/>
                  <a:gd name="T22" fmla="*/ 13 w 134"/>
                  <a:gd name="T23" fmla="*/ 82 h 126"/>
                  <a:gd name="T24" fmla="*/ 9 w 134"/>
                  <a:gd name="T25" fmla="*/ 83 h 126"/>
                  <a:gd name="T26" fmla="*/ 4 w 134"/>
                  <a:gd name="T27" fmla="*/ 85 h 126"/>
                  <a:gd name="T28" fmla="*/ 0 w 134"/>
                  <a:gd name="T29" fmla="*/ 87 h 126"/>
                  <a:gd name="T30" fmla="*/ 1 w 134"/>
                  <a:gd name="T31" fmla="*/ 89 h 126"/>
                  <a:gd name="T32" fmla="*/ 2 w 134"/>
                  <a:gd name="T33" fmla="*/ 91 h 126"/>
                  <a:gd name="T34" fmla="*/ 3 w 134"/>
                  <a:gd name="T35" fmla="*/ 96 h 126"/>
                  <a:gd name="T36" fmla="*/ 8 w 134"/>
                  <a:gd name="T37" fmla="*/ 101 h 126"/>
                  <a:gd name="T38" fmla="*/ 8 w 134"/>
                  <a:gd name="T39" fmla="*/ 108 h 126"/>
                  <a:gd name="T40" fmla="*/ 10 w 134"/>
                  <a:gd name="T41" fmla="*/ 110 h 126"/>
                  <a:gd name="T42" fmla="*/ 15 w 134"/>
                  <a:gd name="T43" fmla="*/ 109 h 126"/>
                  <a:gd name="T44" fmla="*/ 20 w 134"/>
                  <a:gd name="T45" fmla="*/ 110 h 126"/>
                  <a:gd name="T46" fmla="*/ 26 w 134"/>
                  <a:gd name="T47" fmla="*/ 106 h 126"/>
                  <a:gd name="T48" fmla="*/ 29 w 134"/>
                  <a:gd name="T49" fmla="*/ 112 h 126"/>
                  <a:gd name="T50" fmla="*/ 32 w 134"/>
                  <a:gd name="T51" fmla="*/ 115 h 126"/>
                  <a:gd name="T52" fmla="*/ 32 w 134"/>
                  <a:gd name="T53" fmla="*/ 118 h 126"/>
                  <a:gd name="T54" fmla="*/ 34 w 134"/>
                  <a:gd name="T55" fmla="*/ 123 h 126"/>
                  <a:gd name="T56" fmla="*/ 37 w 134"/>
                  <a:gd name="T57" fmla="*/ 123 h 126"/>
                  <a:gd name="T58" fmla="*/ 41 w 134"/>
                  <a:gd name="T59" fmla="*/ 125 h 126"/>
                  <a:gd name="T60" fmla="*/ 46 w 134"/>
                  <a:gd name="T61" fmla="*/ 122 h 126"/>
                  <a:gd name="T62" fmla="*/ 50 w 134"/>
                  <a:gd name="T63" fmla="*/ 122 h 126"/>
                  <a:gd name="T64" fmla="*/ 53 w 134"/>
                  <a:gd name="T65" fmla="*/ 123 h 126"/>
                  <a:gd name="T66" fmla="*/ 55 w 134"/>
                  <a:gd name="T67" fmla="*/ 122 h 126"/>
                  <a:gd name="T68" fmla="*/ 57 w 134"/>
                  <a:gd name="T69" fmla="*/ 116 h 126"/>
                  <a:gd name="T70" fmla="*/ 57 w 134"/>
                  <a:gd name="T71" fmla="*/ 111 h 126"/>
                  <a:gd name="T72" fmla="*/ 63 w 134"/>
                  <a:gd name="T73" fmla="*/ 108 h 126"/>
                  <a:gd name="T74" fmla="*/ 66 w 134"/>
                  <a:gd name="T75" fmla="*/ 103 h 126"/>
                  <a:gd name="T76" fmla="*/ 69 w 134"/>
                  <a:gd name="T77" fmla="*/ 97 h 126"/>
                  <a:gd name="T78" fmla="*/ 74 w 134"/>
                  <a:gd name="T79" fmla="*/ 97 h 126"/>
                  <a:gd name="T80" fmla="*/ 77 w 134"/>
                  <a:gd name="T81" fmla="*/ 94 h 126"/>
                  <a:gd name="T82" fmla="*/ 81 w 134"/>
                  <a:gd name="T83" fmla="*/ 92 h 126"/>
                  <a:gd name="T84" fmla="*/ 84 w 134"/>
                  <a:gd name="T85" fmla="*/ 90 h 126"/>
                  <a:gd name="T86" fmla="*/ 91 w 134"/>
                  <a:gd name="T87" fmla="*/ 87 h 126"/>
                  <a:gd name="T88" fmla="*/ 97 w 134"/>
                  <a:gd name="T89" fmla="*/ 85 h 126"/>
                  <a:gd name="T90" fmla="*/ 107 w 134"/>
                  <a:gd name="T91" fmla="*/ 85 h 126"/>
                  <a:gd name="T92" fmla="*/ 113 w 134"/>
                  <a:gd name="T93" fmla="*/ 83 h 126"/>
                  <a:gd name="T94" fmla="*/ 126 w 134"/>
                  <a:gd name="T95" fmla="*/ 82 h 126"/>
                  <a:gd name="T96" fmla="*/ 131 w 134"/>
                  <a:gd name="T97" fmla="*/ 78 h 126"/>
                  <a:gd name="T98" fmla="*/ 134 w 134"/>
                  <a:gd name="T99" fmla="*/ 72 h 126"/>
                  <a:gd name="T100" fmla="*/ 134 w 134"/>
                  <a:gd name="T101" fmla="*/ 51 h 126"/>
                  <a:gd name="T102" fmla="*/ 127 w 134"/>
                  <a:gd name="T10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 h="126">
                    <a:moveTo>
                      <a:pt x="127" y="52"/>
                    </a:moveTo>
                    <a:cubicBezTo>
                      <a:pt x="127" y="52"/>
                      <a:pt x="127" y="46"/>
                      <a:pt x="123" y="44"/>
                    </a:cubicBezTo>
                    <a:cubicBezTo>
                      <a:pt x="119" y="42"/>
                      <a:pt x="114" y="41"/>
                      <a:pt x="114" y="41"/>
                    </a:cubicBezTo>
                    <a:cubicBezTo>
                      <a:pt x="114" y="41"/>
                      <a:pt x="112" y="36"/>
                      <a:pt x="109" y="34"/>
                    </a:cubicBezTo>
                    <a:cubicBezTo>
                      <a:pt x="108" y="32"/>
                      <a:pt x="81" y="15"/>
                      <a:pt x="60" y="0"/>
                    </a:cubicBezTo>
                    <a:cubicBezTo>
                      <a:pt x="46" y="0"/>
                      <a:pt x="46" y="0"/>
                      <a:pt x="46" y="0"/>
                    </a:cubicBezTo>
                    <a:cubicBezTo>
                      <a:pt x="54" y="71"/>
                      <a:pt x="54" y="71"/>
                      <a:pt x="54" y="71"/>
                    </a:cubicBezTo>
                    <a:cubicBezTo>
                      <a:pt x="56" y="74"/>
                      <a:pt x="56" y="74"/>
                      <a:pt x="56" y="74"/>
                    </a:cubicBezTo>
                    <a:cubicBezTo>
                      <a:pt x="56" y="74"/>
                      <a:pt x="57" y="80"/>
                      <a:pt x="55" y="81"/>
                    </a:cubicBezTo>
                    <a:cubicBezTo>
                      <a:pt x="54" y="81"/>
                      <a:pt x="24" y="81"/>
                      <a:pt x="24" y="81"/>
                    </a:cubicBezTo>
                    <a:cubicBezTo>
                      <a:pt x="24" y="81"/>
                      <a:pt x="21" y="82"/>
                      <a:pt x="19" y="82"/>
                    </a:cubicBezTo>
                    <a:cubicBezTo>
                      <a:pt x="17" y="82"/>
                      <a:pt x="14" y="81"/>
                      <a:pt x="13" y="82"/>
                    </a:cubicBezTo>
                    <a:cubicBezTo>
                      <a:pt x="13" y="83"/>
                      <a:pt x="13" y="86"/>
                      <a:pt x="9" y="83"/>
                    </a:cubicBezTo>
                    <a:cubicBezTo>
                      <a:pt x="5" y="80"/>
                      <a:pt x="4" y="82"/>
                      <a:pt x="4" y="85"/>
                    </a:cubicBezTo>
                    <a:cubicBezTo>
                      <a:pt x="4" y="86"/>
                      <a:pt x="2" y="87"/>
                      <a:pt x="0" y="87"/>
                    </a:cubicBezTo>
                    <a:cubicBezTo>
                      <a:pt x="0" y="88"/>
                      <a:pt x="1" y="89"/>
                      <a:pt x="1" y="89"/>
                    </a:cubicBezTo>
                    <a:cubicBezTo>
                      <a:pt x="2" y="91"/>
                      <a:pt x="2" y="91"/>
                      <a:pt x="2" y="91"/>
                    </a:cubicBezTo>
                    <a:cubicBezTo>
                      <a:pt x="2" y="91"/>
                      <a:pt x="2" y="95"/>
                      <a:pt x="3" y="96"/>
                    </a:cubicBezTo>
                    <a:cubicBezTo>
                      <a:pt x="5" y="98"/>
                      <a:pt x="7" y="100"/>
                      <a:pt x="8" y="101"/>
                    </a:cubicBezTo>
                    <a:cubicBezTo>
                      <a:pt x="8" y="103"/>
                      <a:pt x="8" y="108"/>
                      <a:pt x="8" y="108"/>
                    </a:cubicBezTo>
                    <a:cubicBezTo>
                      <a:pt x="8" y="108"/>
                      <a:pt x="9" y="112"/>
                      <a:pt x="10" y="110"/>
                    </a:cubicBezTo>
                    <a:cubicBezTo>
                      <a:pt x="11" y="108"/>
                      <a:pt x="14" y="112"/>
                      <a:pt x="15" y="109"/>
                    </a:cubicBezTo>
                    <a:cubicBezTo>
                      <a:pt x="15" y="107"/>
                      <a:pt x="19" y="110"/>
                      <a:pt x="20" y="110"/>
                    </a:cubicBezTo>
                    <a:cubicBezTo>
                      <a:pt x="21" y="110"/>
                      <a:pt x="25" y="105"/>
                      <a:pt x="26" y="106"/>
                    </a:cubicBezTo>
                    <a:cubicBezTo>
                      <a:pt x="27" y="106"/>
                      <a:pt x="29" y="110"/>
                      <a:pt x="29" y="112"/>
                    </a:cubicBezTo>
                    <a:cubicBezTo>
                      <a:pt x="29" y="113"/>
                      <a:pt x="33" y="115"/>
                      <a:pt x="32" y="115"/>
                    </a:cubicBezTo>
                    <a:cubicBezTo>
                      <a:pt x="30" y="116"/>
                      <a:pt x="30" y="118"/>
                      <a:pt x="32" y="118"/>
                    </a:cubicBezTo>
                    <a:cubicBezTo>
                      <a:pt x="33" y="118"/>
                      <a:pt x="33" y="121"/>
                      <a:pt x="34" y="123"/>
                    </a:cubicBezTo>
                    <a:cubicBezTo>
                      <a:pt x="35" y="124"/>
                      <a:pt x="36" y="125"/>
                      <a:pt x="37" y="123"/>
                    </a:cubicBezTo>
                    <a:cubicBezTo>
                      <a:pt x="38" y="121"/>
                      <a:pt x="40" y="123"/>
                      <a:pt x="41" y="125"/>
                    </a:cubicBezTo>
                    <a:cubicBezTo>
                      <a:pt x="42" y="126"/>
                      <a:pt x="45" y="124"/>
                      <a:pt x="46" y="122"/>
                    </a:cubicBezTo>
                    <a:cubicBezTo>
                      <a:pt x="46" y="120"/>
                      <a:pt x="50" y="120"/>
                      <a:pt x="50" y="122"/>
                    </a:cubicBezTo>
                    <a:cubicBezTo>
                      <a:pt x="50" y="124"/>
                      <a:pt x="50" y="125"/>
                      <a:pt x="53" y="123"/>
                    </a:cubicBezTo>
                    <a:cubicBezTo>
                      <a:pt x="54" y="122"/>
                      <a:pt x="54" y="122"/>
                      <a:pt x="55" y="122"/>
                    </a:cubicBezTo>
                    <a:cubicBezTo>
                      <a:pt x="56" y="120"/>
                      <a:pt x="57" y="117"/>
                      <a:pt x="57" y="116"/>
                    </a:cubicBezTo>
                    <a:cubicBezTo>
                      <a:pt x="58" y="115"/>
                      <a:pt x="56" y="111"/>
                      <a:pt x="57" y="111"/>
                    </a:cubicBezTo>
                    <a:cubicBezTo>
                      <a:pt x="58" y="110"/>
                      <a:pt x="62" y="111"/>
                      <a:pt x="63" y="108"/>
                    </a:cubicBezTo>
                    <a:cubicBezTo>
                      <a:pt x="64" y="105"/>
                      <a:pt x="66" y="103"/>
                      <a:pt x="66" y="103"/>
                    </a:cubicBezTo>
                    <a:cubicBezTo>
                      <a:pt x="66" y="103"/>
                      <a:pt x="66" y="96"/>
                      <a:pt x="69" y="97"/>
                    </a:cubicBezTo>
                    <a:cubicBezTo>
                      <a:pt x="71" y="98"/>
                      <a:pt x="73" y="100"/>
                      <a:pt x="74" y="97"/>
                    </a:cubicBezTo>
                    <a:cubicBezTo>
                      <a:pt x="74" y="95"/>
                      <a:pt x="76" y="96"/>
                      <a:pt x="77" y="94"/>
                    </a:cubicBezTo>
                    <a:cubicBezTo>
                      <a:pt x="78" y="91"/>
                      <a:pt x="79" y="91"/>
                      <a:pt x="81" y="92"/>
                    </a:cubicBezTo>
                    <a:cubicBezTo>
                      <a:pt x="83" y="92"/>
                      <a:pt x="84" y="91"/>
                      <a:pt x="84" y="90"/>
                    </a:cubicBezTo>
                    <a:cubicBezTo>
                      <a:pt x="84" y="89"/>
                      <a:pt x="88" y="89"/>
                      <a:pt x="91" y="87"/>
                    </a:cubicBezTo>
                    <a:cubicBezTo>
                      <a:pt x="94" y="85"/>
                      <a:pt x="96" y="83"/>
                      <a:pt x="97" y="85"/>
                    </a:cubicBezTo>
                    <a:cubicBezTo>
                      <a:pt x="98" y="86"/>
                      <a:pt x="106" y="86"/>
                      <a:pt x="107" y="85"/>
                    </a:cubicBezTo>
                    <a:cubicBezTo>
                      <a:pt x="108" y="85"/>
                      <a:pt x="111" y="82"/>
                      <a:pt x="113" y="83"/>
                    </a:cubicBezTo>
                    <a:cubicBezTo>
                      <a:pt x="116" y="83"/>
                      <a:pt x="123" y="82"/>
                      <a:pt x="126" y="82"/>
                    </a:cubicBezTo>
                    <a:cubicBezTo>
                      <a:pt x="129" y="82"/>
                      <a:pt x="130" y="79"/>
                      <a:pt x="131" y="78"/>
                    </a:cubicBezTo>
                    <a:cubicBezTo>
                      <a:pt x="132" y="77"/>
                      <a:pt x="133" y="73"/>
                      <a:pt x="134" y="72"/>
                    </a:cubicBezTo>
                    <a:cubicBezTo>
                      <a:pt x="134" y="72"/>
                      <a:pt x="134" y="57"/>
                      <a:pt x="134" y="51"/>
                    </a:cubicBezTo>
                    <a:cubicBezTo>
                      <a:pt x="131" y="51"/>
                      <a:pt x="127" y="52"/>
                      <a:pt x="127" y="5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71" name="Freeform 217">
                <a:extLst>
                  <a:ext uri="{FF2B5EF4-FFF2-40B4-BE49-F238E27FC236}">
                    <a16:creationId xmlns:a16="http://schemas.microsoft.com/office/drawing/2014/main" id="{9F37CB4F-DCB9-43CD-8F88-563EC94229B6}"/>
                  </a:ext>
                </a:extLst>
              </p:cNvPr>
              <p:cNvSpPr>
                <a:spLocks/>
              </p:cNvSpPr>
              <p:nvPr/>
            </p:nvSpPr>
            <p:spPr bwMode="auto">
              <a:xfrm>
                <a:off x="10818818" y="7642982"/>
                <a:ext cx="495302" cy="358776"/>
              </a:xfrm>
              <a:custGeom>
                <a:avLst/>
                <a:gdLst>
                  <a:gd name="T0" fmla="*/ 66 w 66"/>
                  <a:gd name="T1" fmla="*/ 27 h 48"/>
                  <a:gd name="T2" fmla="*/ 63 w 66"/>
                  <a:gd name="T3" fmla="*/ 25 h 48"/>
                  <a:gd name="T4" fmla="*/ 62 w 66"/>
                  <a:gd name="T5" fmla="*/ 21 h 48"/>
                  <a:gd name="T6" fmla="*/ 58 w 66"/>
                  <a:gd name="T7" fmla="*/ 22 h 48"/>
                  <a:gd name="T8" fmla="*/ 55 w 66"/>
                  <a:gd name="T9" fmla="*/ 19 h 48"/>
                  <a:gd name="T10" fmla="*/ 53 w 66"/>
                  <a:gd name="T11" fmla="*/ 16 h 48"/>
                  <a:gd name="T12" fmla="*/ 50 w 66"/>
                  <a:gd name="T13" fmla="*/ 11 h 48"/>
                  <a:gd name="T14" fmla="*/ 47 w 66"/>
                  <a:gd name="T15" fmla="*/ 7 h 48"/>
                  <a:gd name="T16" fmla="*/ 47 w 66"/>
                  <a:gd name="T17" fmla="*/ 2 h 48"/>
                  <a:gd name="T18" fmla="*/ 42 w 66"/>
                  <a:gd name="T19" fmla="*/ 2 h 48"/>
                  <a:gd name="T20" fmla="*/ 36 w 66"/>
                  <a:gd name="T21" fmla="*/ 4 h 48"/>
                  <a:gd name="T22" fmla="*/ 29 w 66"/>
                  <a:gd name="T23" fmla="*/ 7 h 48"/>
                  <a:gd name="T24" fmla="*/ 26 w 66"/>
                  <a:gd name="T25" fmla="*/ 9 h 48"/>
                  <a:gd name="T26" fmla="*/ 22 w 66"/>
                  <a:gd name="T27" fmla="*/ 11 h 48"/>
                  <a:gd name="T28" fmla="*/ 19 w 66"/>
                  <a:gd name="T29" fmla="*/ 14 h 48"/>
                  <a:gd name="T30" fmla="*/ 14 w 66"/>
                  <a:gd name="T31" fmla="*/ 14 h 48"/>
                  <a:gd name="T32" fmla="*/ 11 w 66"/>
                  <a:gd name="T33" fmla="*/ 20 h 48"/>
                  <a:gd name="T34" fmla="*/ 8 w 66"/>
                  <a:gd name="T35" fmla="*/ 25 h 48"/>
                  <a:gd name="T36" fmla="*/ 2 w 66"/>
                  <a:gd name="T37" fmla="*/ 28 h 48"/>
                  <a:gd name="T38" fmla="*/ 2 w 66"/>
                  <a:gd name="T39" fmla="*/ 33 h 48"/>
                  <a:gd name="T40" fmla="*/ 0 w 66"/>
                  <a:gd name="T41" fmla="*/ 39 h 48"/>
                  <a:gd name="T42" fmla="*/ 4 w 66"/>
                  <a:gd name="T43" fmla="*/ 42 h 48"/>
                  <a:gd name="T44" fmla="*/ 11 w 66"/>
                  <a:gd name="T45" fmla="*/ 45 h 48"/>
                  <a:gd name="T46" fmla="*/ 21 w 66"/>
                  <a:gd name="T47" fmla="*/ 44 h 48"/>
                  <a:gd name="T48" fmla="*/ 23 w 66"/>
                  <a:gd name="T49" fmla="*/ 43 h 48"/>
                  <a:gd name="T50" fmla="*/ 22 w 66"/>
                  <a:gd name="T51" fmla="*/ 35 h 48"/>
                  <a:gd name="T52" fmla="*/ 42 w 66"/>
                  <a:gd name="T53" fmla="*/ 36 h 48"/>
                  <a:gd name="T54" fmla="*/ 45 w 66"/>
                  <a:gd name="T55" fmla="*/ 34 h 48"/>
                  <a:gd name="T56" fmla="*/ 53 w 66"/>
                  <a:gd name="T57" fmla="*/ 35 h 48"/>
                  <a:gd name="T58" fmla="*/ 57 w 66"/>
                  <a:gd name="T59" fmla="*/ 32 h 48"/>
                  <a:gd name="T60" fmla="*/ 64 w 66"/>
                  <a:gd name="T61" fmla="*/ 30 h 48"/>
                  <a:gd name="T62" fmla="*/ 66 w 66"/>
                  <a:gd name="T63" fmla="*/ 27 h 48"/>
                  <a:gd name="T64" fmla="*/ 66 w 66"/>
                  <a:gd name="T6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48">
                    <a:moveTo>
                      <a:pt x="66" y="27"/>
                    </a:moveTo>
                    <a:cubicBezTo>
                      <a:pt x="65" y="26"/>
                      <a:pt x="63" y="25"/>
                      <a:pt x="63" y="25"/>
                    </a:cubicBezTo>
                    <a:cubicBezTo>
                      <a:pt x="62" y="25"/>
                      <a:pt x="62" y="22"/>
                      <a:pt x="62" y="21"/>
                    </a:cubicBezTo>
                    <a:cubicBezTo>
                      <a:pt x="62" y="20"/>
                      <a:pt x="59" y="22"/>
                      <a:pt x="58" y="22"/>
                    </a:cubicBezTo>
                    <a:cubicBezTo>
                      <a:pt x="57" y="21"/>
                      <a:pt x="56" y="19"/>
                      <a:pt x="55" y="19"/>
                    </a:cubicBezTo>
                    <a:cubicBezTo>
                      <a:pt x="53" y="19"/>
                      <a:pt x="53" y="17"/>
                      <a:pt x="53" y="16"/>
                    </a:cubicBezTo>
                    <a:cubicBezTo>
                      <a:pt x="53" y="14"/>
                      <a:pt x="51" y="12"/>
                      <a:pt x="50" y="11"/>
                    </a:cubicBezTo>
                    <a:cubicBezTo>
                      <a:pt x="48" y="10"/>
                      <a:pt x="48" y="7"/>
                      <a:pt x="47" y="7"/>
                    </a:cubicBezTo>
                    <a:cubicBezTo>
                      <a:pt x="46" y="6"/>
                      <a:pt x="47" y="4"/>
                      <a:pt x="47" y="2"/>
                    </a:cubicBezTo>
                    <a:cubicBezTo>
                      <a:pt x="45" y="2"/>
                      <a:pt x="42" y="2"/>
                      <a:pt x="42" y="2"/>
                    </a:cubicBezTo>
                    <a:cubicBezTo>
                      <a:pt x="41" y="0"/>
                      <a:pt x="39" y="2"/>
                      <a:pt x="36" y="4"/>
                    </a:cubicBezTo>
                    <a:cubicBezTo>
                      <a:pt x="33" y="6"/>
                      <a:pt x="29" y="6"/>
                      <a:pt x="29" y="7"/>
                    </a:cubicBezTo>
                    <a:cubicBezTo>
                      <a:pt x="29" y="8"/>
                      <a:pt x="28" y="9"/>
                      <a:pt x="26" y="9"/>
                    </a:cubicBezTo>
                    <a:cubicBezTo>
                      <a:pt x="24" y="8"/>
                      <a:pt x="23" y="8"/>
                      <a:pt x="22" y="11"/>
                    </a:cubicBezTo>
                    <a:cubicBezTo>
                      <a:pt x="21" y="13"/>
                      <a:pt x="19" y="12"/>
                      <a:pt x="19" y="14"/>
                    </a:cubicBezTo>
                    <a:cubicBezTo>
                      <a:pt x="18" y="17"/>
                      <a:pt x="16" y="15"/>
                      <a:pt x="14" y="14"/>
                    </a:cubicBezTo>
                    <a:cubicBezTo>
                      <a:pt x="11" y="13"/>
                      <a:pt x="11" y="20"/>
                      <a:pt x="11" y="20"/>
                    </a:cubicBezTo>
                    <a:cubicBezTo>
                      <a:pt x="11" y="20"/>
                      <a:pt x="9" y="22"/>
                      <a:pt x="8" y="25"/>
                    </a:cubicBezTo>
                    <a:cubicBezTo>
                      <a:pt x="7" y="28"/>
                      <a:pt x="3" y="27"/>
                      <a:pt x="2" y="28"/>
                    </a:cubicBezTo>
                    <a:cubicBezTo>
                      <a:pt x="1" y="28"/>
                      <a:pt x="3" y="32"/>
                      <a:pt x="2" y="33"/>
                    </a:cubicBezTo>
                    <a:cubicBezTo>
                      <a:pt x="2" y="34"/>
                      <a:pt x="1" y="37"/>
                      <a:pt x="0" y="39"/>
                    </a:cubicBezTo>
                    <a:cubicBezTo>
                      <a:pt x="2" y="40"/>
                      <a:pt x="4" y="41"/>
                      <a:pt x="4" y="42"/>
                    </a:cubicBezTo>
                    <a:cubicBezTo>
                      <a:pt x="5" y="43"/>
                      <a:pt x="9" y="48"/>
                      <a:pt x="11" y="45"/>
                    </a:cubicBezTo>
                    <a:cubicBezTo>
                      <a:pt x="13" y="43"/>
                      <a:pt x="19" y="43"/>
                      <a:pt x="21" y="44"/>
                    </a:cubicBezTo>
                    <a:cubicBezTo>
                      <a:pt x="22" y="46"/>
                      <a:pt x="23" y="45"/>
                      <a:pt x="23" y="43"/>
                    </a:cubicBezTo>
                    <a:cubicBezTo>
                      <a:pt x="24" y="42"/>
                      <a:pt x="21" y="37"/>
                      <a:pt x="22" y="35"/>
                    </a:cubicBezTo>
                    <a:cubicBezTo>
                      <a:pt x="23" y="34"/>
                      <a:pt x="41" y="35"/>
                      <a:pt x="42" y="36"/>
                    </a:cubicBezTo>
                    <a:cubicBezTo>
                      <a:pt x="43" y="37"/>
                      <a:pt x="43" y="33"/>
                      <a:pt x="45" y="34"/>
                    </a:cubicBezTo>
                    <a:cubicBezTo>
                      <a:pt x="48" y="34"/>
                      <a:pt x="51" y="35"/>
                      <a:pt x="53" y="35"/>
                    </a:cubicBezTo>
                    <a:cubicBezTo>
                      <a:pt x="54" y="34"/>
                      <a:pt x="56" y="32"/>
                      <a:pt x="57" y="32"/>
                    </a:cubicBezTo>
                    <a:cubicBezTo>
                      <a:pt x="58" y="32"/>
                      <a:pt x="63" y="31"/>
                      <a:pt x="64" y="30"/>
                    </a:cubicBezTo>
                    <a:cubicBezTo>
                      <a:pt x="65" y="29"/>
                      <a:pt x="66" y="29"/>
                      <a:pt x="66" y="27"/>
                    </a:cubicBezTo>
                    <a:cubicBezTo>
                      <a:pt x="66" y="27"/>
                      <a:pt x="66" y="27"/>
                      <a:pt x="66" y="2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72" name="Freeform 218">
                <a:extLst>
                  <a:ext uri="{FF2B5EF4-FFF2-40B4-BE49-F238E27FC236}">
                    <a16:creationId xmlns:a16="http://schemas.microsoft.com/office/drawing/2014/main" id="{D5F4535F-44A4-4659-AC89-DF994CE07749}"/>
                  </a:ext>
                </a:extLst>
              </p:cNvPr>
              <p:cNvSpPr>
                <a:spLocks/>
              </p:cNvSpPr>
              <p:nvPr/>
            </p:nvSpPr>
            <p:spPr bwMode="auto">
              <a:xfrm>
                <a:off x="11164898" y="7115934"/>
                <a:ext cx="936626" cy="736600"/>
              </a:xfrm>
              <a:custGeom>
                <a:avLst/>
                <a:gdLst>
                  <a:gd name="T0" fmla="*/ 120 w 125"/>
                  <a:gd name="T1" fmla="*/ 14 h 98"/>
                  <a:gd name="T2" fmla="*/ 119 w 125"/>
                  <a:gd name="T3" fmla="*/ 4 h 98"/>
                  <a:gd name="T4" fmla="*/ 113 w 125"/>
                  <a:gd name="T5" fmla="*/ 8 h 98"/>
                  <a:gd name="T6" fmla="*/ 108 w 125"/>
                  <a:gd name="T7" fmla="*/ 3 h 98"/>
                  <a:gd name="T8" fmla="*/ 96 w 125"/>
                  <a:gd name="T9" fmla="*/ 0 h 98"/>
                  <a:gd name="T10" fmla="*/ 61 w 125"/>
                  <a:gd name="T11" fmla="*/ 22 h 98"/>
                  <a:gd name="T12" fmla="*/ 47 w 125"/>
                  <a:gd name="T13" fmla="*/ 34 h 98"/>
                  <a:gd name="T14" fmla="*/ 34 w 125"/>
                  <a:gd name="T15" fmla="*/ 38 h 98"/>
                  <a:gd name="T16" fmla="*/ 33 w 125"/>
                  <a:gd name="T17" fmla="*/ 38 h 98"/>
                  <a:gd name="T18" fmla="*/ 33 w 125"/>
                  <a:gd name="T19" fmla="*/ 59 h 98"/>
                  <a:gd name="T20" fmla="*/ 30 w 125"/>
                  <a:gd name="T21" fmla="*/ 65 h 98"/>
                  <a:gd name="T22" fmla="*/ 25 w 125"/>
                  <a:gd name="T23" fmla="*/ 69 h 98"/>
                  <a:gd name="T24" fmla="*/ 12 w 125"/>
                  <a:gd name="T25" fmla="*/ 70 h 98"/>
                  <a:gd name="T26" fmla="*/ 6 w 125"/>
                  <a:gd name="T27" fmla="*/ 72 h 98"/>
                  <a:gd name="T28" fmla="*/ 1 w 125"/>
                  <a:gd name="T29" fmla="*/ 72 h 98"/>
                  <a:gd name="T30" fmla="*/ 1 w 125"/>
                  <a:gd name="T31" fmla="*/ 77 h 98"/>
                  <a:gd name="T32" fmla="*/ 4 w 125"/>
                  <a:gd name="T33" fmla="*/ 81 h 98"/>
                  <a:gd name="T34" fmla="*/ 7 w 125"/>
                  <a:gd name="T35" fmla="*/ 86 h 98"/>
                  <a:gd name="T36" fmla="*/ 9 w 125"/>
                  <a:gd name="T37" fmla="*/ 89 h 98"/>
                  <a:gd name="T38" fmla="*/ 12 w 125"/>
                  <a:gd name="T39" fmla="*/ 92 h 98"/>
                  <a:gd name="T40" fmla="*/ 16 w 125"/>
                  <a:gd name="T41" fmla="*/ 91 h 98"/>
                  <a:gd name="T42" fmla="*/ 17 w 125"/>
                  <a:gd name="T43" fmla="*/ 95 h 98"/>
                  <a:gd name="T44" fmla="*/ 20 w 125"/>
                  <a:gd name="T45" fmla="*/ 97 h 98"/>
                  <a:gd name="T46" fmla="*/ 23 w 125"/>
                  <a:gd name="T47" fmla="*/ 93 h 98"/>
                  <a:gd name="T48" fmla="*/ 25 w 125"/>
                  <a:gd name="T49" fmla="*/ 97 h 98"/>
                  <a:gd name="T50" fmla="*/ 29 w 125"/>
                  <a:gd name="T51" fmla="*/ 96 h 98"/>
                  <a:gd name="T52" fmla="*/ 32 w 125"/>
                  <a:gd name="T53" fmla="*/ 90 h 98"/>
                  <a:gd name="T54" fmla="*/ 34 w 125"/>
                  <a:gd name="T55" fmla="*/ 83 h 98"/>
                  <a:gd name="T56" fmla="*/ 41 w 125"/>
                  <a:gd name="T57" fmla="*/ 83 h 98"/>
                  <a:gd name="T58" fmla="*/ 46 w 125"/>
                  <a:gd name="T59" fmla="*/ 82 h 98"/>
                  <a:gd name="T60" fmla="*/ 53 w 125"/>
                  <a:gd name="T61" fmla="*/ 84 h 98"/>
                  <a:gd name="T62" fmla="*/ 57 w 125"/>
                  <a:gd name="T63" fmla="*/ 88 h 98"/>
                  <a:gd name="T64" fmla="*/ 64 w 125"/>
                  <a:gd name="T65" fmla="*/ 86 h 98"/>
                  <a:gd name="T66" fmla="*/ 70 w 125"/>
                  <a:gd name="T67" fmla="*/ 89 h 98"/>
                  <a:gd name="T68" fmla="*/ 78 w 125"/>
                  <a:gd name="T69" fmla="*/ 89 h 98"/>
                  <a:gd name="T70" fmla="*/ 84 w 125"/>
                  <a:gd name="T71" fmla="*/ 86 h 98"/>
                  <a:gd name="T72" fmla="*/ 94 w 125"/>
                  <a:gd name="T73" fmla="*/ 86 h 98"/>
                  <a:gd name="T74" fmla="*/ 101 w 125"/>
                  <a:gd name="T75" fmla="*/ 87 h 98"/>
                  <a:gd name="T76" fmla="*/ 106 w 125"/>
                  <a:gd name="T77" fmla="*/ 82 h 98"/>
                  <a:gd name="T78" fmla="*/ 108 w 125"/>
                  <a:gd name="T79" fmla="*/ 82 h 98"/>
                  <a:gd name="T80" fmla="*/ 108 w 125"/>
                  <a:gd name="T81" fmla="*/ 80 h 98"/>
                  <a:gd name="T82" fmla="*/ 109 w 125"/>
                  <a:gd name="T83" fmla="*/ 73 h 98"/>
                  <a:gd name="T84" fmla="*/ 122 w 125"/>
                  <a:gd name="T85" fmla="*/ 57 h 98"/>
                  <a:gd name="T86" fmla="*/ 123 w 125"/>
                  <a:gd name="T87" fmla="*/ 37 h 98"/>
                  <a:gd name="T88" fmla="*/ 124 w 125"/>
                  <a:gd name="T89" fmla="*/ 28 h 98"/>
                  <a:gd name="T90" fmla="*/ 123 w 125"/>
                  <a:gd name="T91" fmla="*/ 22 h 98"/>
                  <a:gd name="T92" fmla="*/ 120 w 125"/>
                  <a:gd name="T93" fmla="*/ 1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 h="98">
                    <a:moveTo>
                      <a:pt x="120" y="14"/>
                    </a:moveTo>
                    <a:cubicBezTo>
                      <a:pt x="120" y="13"/>
                      <a:pt x="119" y="8"/>
                      <a:pt x="119" y="4"/>
                    </a:cubicBezTo>
                    <a:cubicBezTo>
                      <a:pt x="113" y="8"/>
                      <a:pt x="113" y="8"/>
                      <a:pt x="113" y="8"/>
                    </a:cubicBezTo>
                    <a:cubicBezTo>
                      <a:pt x="113" y="8"/>
                      <a:pt x="111" y="5"/>
                      <a:pt x="108" y="3"/>
                    </a:cubicBezTo>
                    <a:cubicBezTo>
                      <a:pt x="104" y="0"/>
                      <a:pt x="96" y="0"/>
                      <a:pt x="96" y="0"/>
                    </a:cubicBezTo>
                    <a:cubicBezTo>
                      <a:pt x="61" y="22"/>
                      <a:pt x="61" y="22"/>
                      <a:pt x="61" y="22"/>
                    </a:cubicBezTo>
                    <a:cubicBezTo>
                      <a:pt x="47" y="34"/>
                      <a:pt x="47" y="34"/>
                      <a:pt x="47" y="34"/>
                    </a:cubicBezTo>
                    <a:cubicBezTo>
                      <a:pt x="47" y="34"/>
                      <a:pt x="37" y="37"/>
                      <a:pt x="34" y="38"/>
                    </a:cubicBezTo>
                    <a:cubicBezTo>
                      <a:pt x="34" y="38"/>
                      <a:pt x="34" y="38"/>
                      <a:pt x="33" y="38"/>
                    </a:cubicBezTo>
                    <a:cubicBezTo>
                      <a:pt x="33" y="44"/>
                      <a:pt x="33" y="59"/>
                      <a:pt x="33" y="59"/>
                    </a:cubicBezTo>
                    <a:cubicBezTo>
                      <a:pt x="32" y="60"/>
                      <a:pt x="31" y="64"/>
                      <a:pt x="30" y="65"/>
                    </a:cubicBezTo>
                    <a:cubicBezTo>
                      <a:pt x="29" y="66"/>
                      <a:pt x="28" y="69"/>
                      <a:pt x="25" y="69"/>
                    </a:cubicBezTo>
                    <a:cubicBezTo>
                      <a:pt x="22" y="69"/>
                      <a:pt x="15" y="70"/>
                      <a:pt x="12" y="70"/>
                    </a:cubicBezTo>
                    <a:cubicBezTo>
                      <a:pt x="10" y="69"/>
                      <a:pt x="7" y="72"/>
                      <a:pt x="6" y="72"/>
                    </a:cubicBezTo>
                    <a:cubicBezTo>
                      <a:pt x="5" y="72"/>
                      <a:pt x="3" y="72"/>
                      <a:pt x="1" y="72"/>
                    </a:cubicBezTo>
                    <a:cubicBezTo>
                      <a:pt x="1" y="74"/>
                      <a:pt x="0" y="76"/>
                      <a:pt x="1" y="77"/>
                    </a:cubicBezTo>
                    <a:cubicBezTo>
                      <a:pt x="2" y="77"/>
                      <a:pt x="2" y="80"/>
                      <a:pt x="4" y="81"/>
                    </a:cubicBezTo>
                    <a:cubicBezTo>
                      <a:pt x="5" y="82"/>
                      <a:pt x="7" y="84"/>
                      <a:pt x="7" y="86"/>
                    </a:cubicBezTo>
                    <a:cubicBezTo>
                      <a:pt x="7" y="87"/>
                      <a:pt x="7" y="89"/>
                      <a:pt x="9" y="89"/>
                    </a:cubicBezTo>
                    <a:cubicBezTo>
                      <a:pt x="10" y="89"/>
                      <a:pt x="11" y="91"/>
                      <a:pt x="12" y="92"/>
                    </a:cubicBezTo>
                    <a:cubicBezTo>
                      <a:pt x="13" y="92"/>
                      <a:pt x="16" y="90"/>
                      <a:pt x="16" y="91"/>
                    </a:cubicBezTo>
                    <a:cubicBezTo>
                      <a:pt x="16" y="92"/>
                      <a:pt x="16" y="95"/>
                      <a:pt x="17" y="95"/>
                    </a:cubicBezTo>
                    <a:cubicBezTo>
                      <a:pt x="17" y="95"/>
                      <a:pt x="19" y="96"/>
                      <a:pt x="20" y="97"/>
                    </a:cubicBezTo>
                    <a:cubicBezTo>
                      <a:pt x="19" y="95"/>
                      <a:pt x="20" y="92"/>
                      <a:pt x="23" y="93"/>
                    </a:cubicBezTo>
                    <a:cubicBezTo>
                      <a:pt x="25" y="94"/>
                      <a:pt x="23" y="96"/>
                      <a:pt x="25" y="97"/>
                    </a:cubicBezTo>
                    <a:cubicBezTo>
                      <a:pt x="27" y="98"/>
                      <a:pt x="29" y="97"/>
                      <a:pt x="29" y="96"/>
                    </a:cubicBezTo>
                    <a:cubicBezTo>
                      <a:pt x="29" y="94"/>
                      <a:pt x="31" y="91"/>
                      <a:pt x="32" y="90"/>
                    </a:cubicBezTo>
                    <a:cubicBezTo>
                      <a:pt x="33" y="89"/>
                      <a:pt x="33" y="85"/>
                      <a:pt x="34" y="83"/>
                    </a:cubicBezTo>
                    <a:cubicBezTo>
                      <a:pt x="36" y="82"/>
                      <a:pt x="40" y="83"/>
                      <a:pt x="41" y="83"/>
                    </a:cubicBezTo>
                    <a:cubicBezTo>
                      <a:pt x="43" y="84"/>
                      <a:pt x="44" y="80"/>
                      <a:pt x="46" y="82"/>
                    </a:cubicBezTo>
                    <a:cubicBezTo>
                      <a:pt x="48" y="83"/>
                      <a:pt x="51" y="82"/>
                      <a:pt x="53" y="84"/>
                    </a:cubicBezTo>
                    <a:cubicBezTo>
                      <a:pt x="54" y="85"/>
                      <a:pt x="55" y="89"/>
                      <a:pt x="57" y="88"/>
                    </a:cubicBezTo>
                    <a:cubicBezTo>
                      <a:pt x="60" y="87"/>
                      <a:pt x="62" y="86"/>
                      <a:pt x="64" y="86"/>
                    </a:cubicBezTo>
                    <a:cubicBezTo>
                      <a:pt x="65" y="86"/>
                      <a:pt x="69" y="89"/>
                      <a:pt x="70" y="89"/>
                    </a:cubicBezTo>
                    <a:cubicBezTo>
                      <a:pt x="71" y="90"/>
                      <a:pt x="76" y="90"/>
                      <a:pt x="78" y="89"/>
                    </a:cubicBezTo>
                    <a:cubicBezTo>
                      <a:pt x="80" y="88"/>
                      <a:pt x="82" y="85"/>
                      <a:pt x="84" y="86"/>
                    </a:cubicBezTo>
                    <a:cubicBezTo>
                      <a:pt x="86" y="86"/>
                      <a:pt x="93" y="85"/>
                      <a:pt x="94" y="86"/>
                    </a:cubicBezTo>
                    <a:cubicBezTo>
                      <a:pt x="95" y="87"/>
                      <a:pt x="99" y="88"/>
                      <a:pt x="101" y="87"/>
                    </a:cubicBezTo>
                    <a:cubicBezTo>
                      <a:pt x="103" y="87"/>
                      <a:pt x="105" y="83"/>
                      <a:pt x="106" y="82"/>
                    </a:cubicBezTo>
                    <a:cubicBezTo>
                      <a:pt x="107" y="82"/>
                      <a:pt x="107" y="82"/>
                      <a:pt x="108" y="82"/>
                    </a:cubicBezTo>
                    <a:cubicBezTo>
                      <a:pt x="108" y="81"/>
                      <a:pt x="108" y="80"/>
                      <a:pt x="108" y="80"/>
                    </a:cubicBezTo>
                    <a:cubicBezTo>
                      <a:pt x="108" y="75"/>
                      <a:pt x="109" y="77"/>
                      <a:pt x="109" y="73"/>
                    </a:cubicBezTo>
                    <a:cubicBezTo>
                      <a:pt x="110" y="68"/>
                      <a:pt x="121" y="57"/>
                      <a:pt x="122" y="57"/>
                    </a:cubicBezTo>
                    <a:cubicBezTo>
                      <a:pt x="123" y="56"/>
                      <a:pt x="123" y="39"/>
                      <a:pt x="123" y="37"/>
                    </a:cubicBezTo>
                    <a:cubicBezTo>
                      <a:pt x="123" y="34"/>
                      <a:pt x="124" y="31"/>
                      <a:pt x="124" y="28"/>
                    </a:cubicBezTo>
                    <a:cubicBezTo>
                      <a:pt x="125" y="25"/>
                      <a:pt x="123" y="25"/>
                      <a:pt x="123" y="22"/>
                    </a:cubicBezTo>
                    <a:cubicBezTo>
                      <a:pt x="123" y="19"/>
                      <a:pt x="120" y="16"/>
                      <a:pt x="120" y="1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73" name="Freeform 219">
                <a:extLst>
                  <a:ext uri="{FF2B5EF4-FFF2-40B4-BE49-F238E27FC236}">
                    <a16:creationId xmlns:a16="http://schemas.microsoft.com/office/drawing/2014/main" id="{92C83868-0DE9-4889-AE8D-4B4198C74D58}"/>
                  </a:ext>
                </a:extLst>
              </p:cNvPr>
              <p:cNvSpPr>
                <a:spLocks/>
              </p:cNvSpPr>
              <p:nvPr/>
            </p:nvSpPr>
            <p:spPr bwMode="auto">
              <a:xfrm>
                <a:off x="11974518" y="7115937"/>
                <a:ext cx="600078" cy="1006478"/>
              </a:xfrm>
              <a:custGeom>
                <a:avLst/>
                <a:gdLst>
                  <a:gd name="T0" fmla="*/ 80 w 80"/>
                  <a:gd name="T1" fmla="*/ 33 h 134"/>
                  <a:gd name="T2" fmla="*/ 18 w 80"/>
                  <a:gd name="T3" fmla="*/ 0 h 134"/>
                  <a:gd name="T4" fmla="*/ 11 w 80"/>
                  <a:gd name="T5" fmla="*/ 4 h 134"/>
                  <a:gd name="T6" fmla="*/ 12 w 80"/>
                  <a:gd name="T7" fmla="*/ 14 h 134"/>
                  <a:gd name="T8" fmla="*/ 15 w 80"/>
                  <a:gd name="T9" fmla="*/ 22 h 134"/>
                  <a:gd name="T10" fmla="*/ 16 w 80"/>
                  <a:gd name="T11" fmla="*/ 28 h 134"/>
                  <a:gd name="T12" fmla="*/ 15 w 80"/>
                  <a:gd name="T13" fmla="*/ 37 h 134"/>
                  <a:gd name="T14" fmla="*/ 14 w 80"/>
                  <a:gd name="T15" fmla="*/ 57 h 134"/>
                  <a:gd name="T16" fmla="*/ 1 w 80"/>
                  <a:gd name="T17" fmla="*/ 73 h 134"/>
                  <a:gd name="T18" fmla="*/ 0 w 80"/>
                  <a:gd name="T19" fmla="*/ 80 h 134"/>
                  <a:gd name="T20" fmla="*/ 0 w 80"/>
                  <a:gd name="T21" fmla="*/ 82 h 134"/>
                  <a:gd name="T22" fmla="*/ 1 w 80"/>
                  <a:gd name="T23" fmla="*/ 84 h 134"/>
                  <a:gd name="T24" fmla="*/ 5 w 80"/>
                  <a:gd name="T25" fmla="*/ 87 h 134"/>
                  <a:gd name="T26" fmla="*/ 10 w 80"/>
                  <a:gd name="T27" fmla="*/ 95 h 134"/>
                  <a:gd name="T28" fmla="*/ 11 w 80"/>
                  <a:gd name="T29" fmla="*/ 102 h 134"/>
                  <a:gd name="T30" fmla="*/ 14 w 80"/>
                  <a:gd name="T31" fmla="*/ 112 h 134"/>
                  <a:gd name="T32" fmla="*/ 11 w 80"/>
                  <a:gd name="T33" fmla="*/ 113 h 134"/>
                  <a:gd name="T34" fmla="*/ 4 w 80"/>
                  <a:gd name="T35" fmla="*/ 114 h 134"/>
                  <a:gd name="T36" fmla="*/ 6 w 80"/>
                  <a:gd name="T37" fmla="*/ 120 h 134"/>
                  <a:gd name="T38" fmla="*/ 12 w 80"/>
                  <a:gd name="T39" fmla="*/ 127 h 134"/>
                  <a:gd name="T40" fmla="*/ 16 w 80"/>
                  <a:gd name="T41" fmla="*/ 133 h 134"/>
                  <a:gd name="T42" fmla="*/ 20 w 80"/>
                  <a:gd name="T43" fmla="*/ 131 h 134"/>
                  <a:gd name="T44" fmla="*/ 25 w 80"/>
                  <a:gd name="T45" fmla="*/ 131 h 134"/>
                  <a:gd name="T46" fmla="*/ 34 w 80"/>
                  <a:gd name="T47" fmla="*/ 129 h 134"/>
                  <a:gd name="T48" fmla="*/ 41 w 80"/>
                  <a:gd name="T49" fmla="*/ 125 h 134"/>
                  <a:gd name="T50" fmla="*/ 42 w 80"/>
                  <a:gd name="T51" fmla="*/ 121 h 134"/>
                  <a:gd name="T52" fmla="*/ 53 w 80"/>
                  <a:gd name="T53" fmla="*/ 118 h 134"/>
                  <a:gd name="T54" fmla="*/ 61 w 80"/>
                  <a:gd name="T55" fmla="*/ 110 h 134"/>
                  <a:gd name="T56" fmla="*/ 63 w 80"/>
                  <a:gd name="T57" fmla="*/ 107 h 134"/>
                  <a:gd name="T58" fmla="*/ 69 w 80"/>
                  <a:gd name="T59" fmla="*/ 104 h 134"/>
                  <a:gd name="T60" fmla="*/ 71 w 80"/>
                  <a:gd name="T61" fmla="*/ 104 h 134"/>
                  <a:gd name="T62" fmla="*/ 70 w 80"/>
                  <a:gd name="T63" fmla="*/ 104 h 134"/>
                  <a:gd name="T64" fmla="*/ 71 w 80"/>
                  <a:gd name="T65" fmla="*/ 100 h 134"/>
                  <a:gd name="T66" fmla="*/ 67 w 80"/>
                  <a:gd name="T67" fmla="*/ 95 h 134"/>
                  <a:gd name="T68" fmla="*/ 66 w 80"/>
                  <a:gd name="T69" fmla="*/ 90 h 134"/>
                  <a:gd name="T70" fmla="*/ 65 w 80"/>
                  <a:gd name="T71" fmla="*/ 85 h 134"/>
                  <a:gd name="T72" fmla="*/ 65 w 80"/>
                  <a:gd name="T73" fmla="*/ 79 h 134"/>
                  <a:gd name="T74" fmla="*/ 69 w 80"/>
                  <a:gd name="T75" fmla="*/ 73 h 134"/>
                  <a:gd name="T76" fmla="*/ 72 w 80"/>
                  <a:gd name="T77" fmla="*/ 68 h 134"/>
                  <a:gd name="T78" fmla="*/ 79 w 80"/>
                  <a:gd name="T79" fmla="*/ 64 h 134"/>
                  <a:gd name="T80" fmla="*/ 80 w 80"/>
                  <a:gd name="T81" fmla="*/ 55 h 134"/>
                  <a:gd name="T82" fmla="*/ 80 w 80"/>
                  <a:gd name="T83" fmla="*/ 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34">
                    <a:moveTo>
                      <a:pt x="80" y="33"/>
                    </a:moveTo>
                    <a:cubicBezTo>
                      <a:pt x="18" y="0"/>
                      <a:pt x="18" y="0"/>
                      <a:pt x="18" y="0"/>
                    </a:cubicBezTo>
                    <a:cubicBezTo>
                      <a:pt x="11" y="4"/>
                      <a:pt x="11" y="4"/>
                      <a:pt x="11" y="4"/>
                    </a:cubicBezTo>
                    <a:cubicBezTo>
                      <a:pt x="11" y="8"/>
                      <a:pt x="12" y="13"/>
                      <a:pt x="12" y="14"/>
                    </a:cubicBezTo>
                    <a:cubicBezTo>
                      <a:pt x="12" y="16"/>
                      <a:pt x="15" y="19"/>
                      <a:pt x="15" y="22"/>
                    </a:cubicBezTo>
                    <a:cubicBezTo>
                      <a:pt x="15" y="25"/>
                      <a:pt x="17" y="25"/>
                      <a:pt x="16" y="28"/>
                    </a:cubicBezTo>
                    <a:cubicBezTo>
                      <a:pt x="16" y="31"/>
                      <a:pt x="15" y="34"/>
                      <a:pt x="15" y="37"/>
                    </a:cubicBezTo>
                    <a:cubicBezTo>
                      <a:pt x="15" y="39"/>
                      <a:pt x="15" y="56"/>
                      <a:pt x="14" y="57"/>
                    </a:cubicBezTo>
                    <a:cubicBezTo>
                      <a:pt x="13" y="57"/>
                      <a:pt x="2" y="68"/>
                      <a:pt x="1" y="73"/>
                    </a:cubicBezTo>
                    <a:cubicBezTo>
                      <a:pt x="1" y="77"/>
                      <a:pt x="0" y="75"/>
                      <a:pt x="0" y="80"/>
                    </a:cubicBezTo>
                    <a:cubicBezTo>
                      <a:pt x="0" y="80"/>
                      <a:pt x="0" y="81"/>
                      <a:pt x="0" y="82"/>
                    </a:cubicBezTo>
                    <a:cubicBezTo>
                      <a:pt x="0" y="82"/>
                      <a:pt x="0" y="83"/>
                      <a:pt x="1" y="84"/>
                    </a:cubicBezTo>
                    <a:cubicBezTo>
                      <a:pt x="2" y="85"/>
                      <a:pt x="2" y="87"/>
                      <a:pt x="5" y="87"/>
                    </a:cubicBezTo>
                    <a:cubicBezTo>
                      <a:pt x="7" y="87"/>
                      <a:pt x="10" y="93"/>
                      <a:pt x="10" y="95"/>
                    </a:cubicBezTo>
                    <a:cubicBezTo>
                      <a:pt x="10" y="97"/>
                      <a:pt x="11" y="98"/>
                      <a:pt x="11" y="102"/>
                    </a:cubicBezTo>
                    <a:cubicBezTo>
                      <a:pt x="11" y="106"/>
                      <a:pt x="13" y="111"/>
                      <a:pt x="14" y="112"/>
                    </a:cubicBezTo>
                    <a:cubicBezTo>
                      <a:pt x="15" y="113"/>
                      <a:pt x="14" y="113"/>
                      <a:pt x="11" y="113"/>
                    </a:cubicBezTo>
                    <a:cubicBezTo>
                      <a:pt x="8" y="113"/>
                      <a:pt x="4" y="113"/>
                      <a:pt x="4" y="114"/>
                    </a:cubicBezTo>
                    <a:cubicBezTo>
                      <a:pt x="4" y="115"/>
                      <a:pt x="3" y="117"/>
                      <a:pt x="6" y="120"/>
                    </a:cubicBezTo>
                    <a:cubicBezTo>
                      <a:pt x="9" y="123"/>
                      <a:pt x="11" y="124"/>
                      <a:pt x="12" y="127"/>
                    </a:cubicBezTo>
                    <a:cubicBezTo>
                      <a:pt x="13" y="130"/>
                      <a:pt x="15" y="133"/>
                      <a:pt x="16" y="133"/>
                    </a:cubicBezTo>
                    <a:cubicBezTo>
                      <a:pt x="16" y="134"/>
                      <a:pt x="18" y="134"/>
                      <a:pt x="20" y="131"/>
                    </a:cubicBezTo>
                    <a:cubicBezTo>
                      <a:pt x="22" y="129"/>
                      <a:pt x="24" y="134"/>
                      <a:pt x="25" y="131"/>
                    </a:cubicBezTo>
                    <a:cubicBezTo>
                      <a:pt x="27" y="129"/>
                      <a:pt x="33" y="130"/>
                      <a:pt x="34" y="129"/>
                    </a:cubicBezTo>
                    <a:cubicBezTo>
                      <a:pt x="35" y="128"/>
                      <a:pt x="40" y="126"/>
                      <a:pt x="41" y="125"/>
                    </a:cubicBezTo>
                    <a:cubicBezTo>
                      <a:pt x="43" y="124"/>
                      <a:pt x="40" y="122"/>
                      <a:pt x="42" y="121"/>
                    </a:cubicBezTo>
                    <a:cubicBezTo>
                      <a:pt x="44" y="120"/>
                      <a:pt x="50" y="122"/>
                      <a:pt x="53" y="118"/>
                    </a:cubicBezTo>
                    <a:cubicBezTo>
                      <a:pt x="56" y="115"/>
                      <a:pt x="60" y="112"/>
                      <a:pt x="61" y="110"/>
                    </a:cubicBezTo>
                    <a:cubicBezTo>
                      <a:pt x="62" y="109"/>
                      <a:pt x="61" y="108"/>
                      <a:pt x="63" y="107"/>
                    </a:cubicBezTo>
                    <a:cubicBezTo>
                      <a:pt x="64" y="105"/>
                      <a:pt x="68" y="103"/>
                      <a:pt x="69" y="104"/>
                    </a:cubicBezTo>
                    <a:cubicBezTo>
                      <a:pt x="70" y="104"/>
                      <a:pt x="70" y="104"/>
                      <a:pt x="71" y="104"/>
                    </a:cubicBezTo>
                    <a:cubicBezTo>
                      <a:pt x="70" y="104"/>
                      <a:pt x="70" y="104"/>
                      <a:pt x="70" y="104"/>
                    </a:cubicBezTo>
                    <a:cubicBezTo>
                      <a:pt x="71" y="100"/>
                      <a:pt x="71" y="100"/>
                      <a:pt x="71" y="100"/>
                    </a:cubicBezTo>
                    <a:cubicBezTo>
                      <a:pt x="71" y="100"/>
                      <a:pt x="67" y="98"/>
                      <a:pt x="67" y="95"/>
                    </a:cubicBezTo>
                    <a:cubicBezTo>
                      <a:pt x="67" y="92"/>
                      <a:pt x="68" y="90"/>
                      <a:pt x="66" y="90"/>
                    </a:cubicBezTo>
                    <a:cubicBezTo>
                      <a:pt x="63" y="90"/>
                      <a:pt x="63" y="87"/>
                      <a:pt x="65" y="85"/>
                    </a:cubicBezTo>
                    <a:cubicBezTo>
                      <a:pt x="67" y="83"/>
                      <a:pt x="62" y="79"/>
                      <a:pt x="65" y="79"/>
                    </a:cubicBezTo>
                    <a:cubicBezTo>
                      <a:pt x="69" y="79"/>
                      <a:pt x="66" y="74"/>
                      <a:pt x="69" y="73"/>
                    </a:cubicBezTo>
                    <a:cubicBezTo>
                      <a:pt x="71" y="73"/>
                      <a:pt x="72" y="71"/>
                      <a:pt x="72" y="68"/>
                    </a:cubicBezTo>
                    <a:cubicBezTo>
                      <a:pt x="72" y="66"/>
                      <a:pt x="77" y="64"/>
                      <a:pt x="79" y="64"/>
                    </a:cubicBezTo>
                    <a:cubicBezTo>
                      <a:pt x="80" y="63"/>
                      <a:pt x="80" y="55"/>
                      <a:pt x="80" y="55"/>
                    </a:cubicBezTo>
                    <a:lnTo>
                      <a:pt x="80" y="33"/>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74" name="Freeform 220">
                <a:extLst>
                  <a:ext uri="{FF2B5EF4-FFF2-40B4-BE49-F238E27FC236}">
                    <a16:creationId xmlns:a16="http://schemas.microsoft.com/office/drawing/2014/main" id="{EBA948CC-B46C-408A-8CB4-9B79A2ACD9D0}"/>
                  </a:ext>
                </a:extLst>
              </p:cNvPr>
              <p:cNvSpPr>
                <a:spLocks/>
              </p:cNvSpPr>
              <p:nvPr/>
            </p:nvSpPr>
            <p:spPr bwMode="auto">
              <a:xfrm>
                <a:off x="12612689" y="6560306"/>
                <a:ext cx="660400" cy="660400"/>
              </a:xfrm>
              <a:custGeom>
                <a:avLst/>
                <a:gdLst>
                  <a:gd name="T0" fmla="*/ 82 w 88"/>
                  <a:gd name="T1" fmla="*/ 19 h 88"/>
                  <a:gd name="T2" fmla="*/ 76 w 88"/>
                  <a:gd name="T3" fmla="*/ 5 h 88"/>
                  <a:gd name="T4" fmla="*/ 75 w 88"/>
                  <a:gd name="T5" fmla="*/ 6 h 88"/>
                  <a:gd name="T6" fmla="*/ 67 w 88"/>
                  <a:gd name="T7" fmla="*/ 6 h 88"/>
                  <a:gd name="T8" fmla="*/ 57 w 88"/>
                  <a:gd name="T9" fmla="*/ 4 h 88"/>
                  <a:gd name="T10" fmla="*/ 40 w 88"/>
                  <a:gd name="T11" fmla="*/ 7 h 88"/>
                  <a:gd name="T12" fmla="*/ 31 w 88"/>
                  <a:gd name="T13" fmla="*/ 7 h 88"/>
                  <a:gd name="T14" fmla="*/ 16 w 88"/>
                  <a:gd name="T15" fmla="*/ 3 h 88"/>
                  <a:gd name="T16" fmla="*/ 4 w 88"/>
                  <a:gd name="T17" fmla="*/ 0 h 88"/>
                  <a:gd name="T18" fmla="*/ 3 w 88"/>
                  <a:gd name="T19" fmla="*/ 2 h 88"/>
                  <a:gd name="T20" fmla="*/ 2 w 88"/>
                  <a:gd name="T21" fmla="*/ 12 h 88"/>
                  <a:gd name="T22" fmla="*/ 2 w 88"/>
                  <a:gd name="T23" fmla="*/ 24 h 88"/>
                  <a:gd name="T24" fmla="*/ 2 w 88"/>
                  <a:gd name="T25" fmla="*/ 86 h 88"/>
                  <a:gd name="T26" fmla="*/ 51 w 88"/>
                  <a:gd name="T27" fmla="*/ 86 h 88"/>
                  <a:gd name="T28" fmla="*/ 54 w 88"/>
                  <a:gd name="T29" fmla="*/ 84 h 88"/>
                  <a:gd name="T30" fmla="*/ 58 w 88"/>
                  <a:gd name="T31" fmla="*/ 86 h 88"/>
                  <a:gd name="T32" fmla="*/ 68 w 88"/>
                  <a:gd name="T33" fmla="*/ 86 h 88"/>
                  <a:gd name="T34" fmla="*/ 73 w 88"/>
                  <a:gd name="T35" fmla="*/ 88 h 88"/>
                  <a:gd name="T36" fmla="*/ 77 w 88"/>
                  <a:gd name="T37" fmla="*/ 84 h 88"/>
                  <a:gd name="T38" fmla="*/ 83 w 88"/>
                  <a:gd name="T39" fmla="*/ 78 h 88"/>
                  <a:gd name="T40" fmla="*/ 87 w 88"/>
                  <a:gd name="T41" fmla="*/ 76 h 88"/>
                  <a:gd name="T42" fmla="*/ 87 w 88"/>
                  <a:gd name="T43" fmla="*/ 75 h 88"/>
                  <a:gd name="T44" fmla="*/ 87 w 88"/>
                  <a:gd name="T45" fmla="*/ 72 h 88"/>
                  <a:gd name="T46" fmla="*/ 84 w 88"/>
                  <a:gd name="T47" fmla="*/ 63 h 88"/>
                  <a:gd name="T48" fmla="*/ 75 w 88"/>
                  <a:gd name="T49" fmla="*/ 47 h 88"/>
                  <a:gd name="T50" fmla="*/ 71 w 88"/>
                  <a:gd name="T51" fmla="*/ 39 h 88"/>
                  <a:gd name="T52" fmla="*/ 66 w 88"/>
                  <a:gd name="T53" fmla="*/ 30 h 88"/>
                  <a:gd name="T54" fmla="*/ 62 w 88"/>
                  <a:gd name="T55" fmla="*/ 15 h 88"/>
                  <a:gd name="T56" fmla="*/ 67 w 88"/>
                  <a:gd name="T57" fmla="*/ 25 h 88"/>
                  <a:gd name="T58" fmla="*/ 75 w 88"/>
                  <a:gd name="T59" fmla="*/ 36 h 88"/>
                  <a:gd name="T60" fmla="*/ 80 w 88"/>
                  <a:gd name="T61" fmla="*/ 24 h 88"/>
                  <a:gd name="T62" fmla="*/ 81 w 88"/>
                  <a:gd name="T63" fmla="*/ 25 h 88"/>
                  <a:gd name="T64" fmla="*/ 81 w 88"/>
                  <a:gd name="T65" fmla="*/ 23 h 88"/>
                  <a:gd name="T66" fmla="*/ 82 w 88"/>
                  <a:gd name="T67" fmla="*/ 1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8">
                    <a:moveTo>
                      <a:pt x="82" y="19"/>
                    </a:moveTo>
                    <a:cubicBezTo>
                      <a:pt x="76" y="5"/>
                      <a:pt x="76" y="5"/>
                      <a:pt x="76" y="5"/>
                    </a:cubicBezTo>
                    <a:cubicBezTo>
                      <a:pt x="76" y="6"/>
                      <a:pt x="76" y="6"/>
                      <a:pt x="75" y="6"/>
                    </a:cubicBezTo>
                    <a:cubicBezTo>
                      <a:pt x="74" y="7"/>
                      <a:pt x="70" y="5"/>
                      <a:pt x="67" y="6"/>
                    </a:cubicBezTo>
                    <a:cubicBezTo>
                      <a:pt x="63" y="7"/>
                      <a:pt x="60" y="6"/>
                      <a:pt x="57" y="4"/>
                    </a:cubicBezTo>
                    <a:cubicBezTo>
                      <a:pt x="53" y="2"/>
                      <a:pt x="41" y="4"/>
                      <a:pt x="40" y="7"/>
                    </a:cubicBezTo>
                    <a:cubicBezTo>
                      <a:pt x="38" y="9"/>
                      <a:pt x="34" y="9"/>
                      <a:pt x="31" y="7"/>
                    </a:cubicBezTo>
                    <a:cubicBezTo>
                      <a:pt x="27" y="6"/>
                      <a:pt x="23" y="4"/>
                      <a:pt x="16" y="3"/>
                    </a:cubicBezTo>
                    <a:cubicBezTo>
                      <a:pt x="10" y="3"/>
                      <a:pt x="5" y="2"/>
                      <a:pt x="4" y="0"/>
                    </a:cubicBezTo>
                    <a:cubicBezTo>
                      <a:pt x="4" y="1"/>
                      <a:pt x="3" y="2"/>
                      <a:pt x="3" y="2"/>
                    </a:cubicBezTo>
                    <a:cubicBezTo>
                      <a:pt x="1" y="8"/>
                      <a:pt x="5" y="9"/>
                      <a:pt x="2" y="12"/>
                    </a:cubicBezTo>
                    <a:cubicBezTo>
                      <a:pt x="0" y="15"/>
                      <a:pt x="2" y="19"/>
                      <a:pt x="2" y="24"/>
                    </a:cubicBezTo>
                    <a:cubicBezTo>
                      <a:pt x="2" y="28"/>
                      <a:pt x="2" y="64"/>
                      <a:pt x="2" y="86"/>
                    </a:cubicBezTo>
                    <a:cubicBezTo>
                      <a:pt x="51" y="86"/>
                      <a:pt x="51" y="86"/>
                      <a:pt x="51" y="86"/>
                    </a:cubicBezTo>
                    <a:cubicBezTo>
                      <a:pt x="51" y="86"/>
                      <a:pt x="53" y="85"/>
                      <a:pt x="54" y="84"/>
                    </a:cubicBezTo>
                    <a:cubicBezTo>
                      <a:pt x="56" y="83"/>
                      <a:pt x="58" y="86"/>
                      <a:pt x="58" y="86"/>
                    </a:cubicBezTo>
                    <a:cubicBezTo>
                      <a:pt x="68" y="86"/>
                      <a:pt x="68" y="86"/>
                      <a:pt x="68" y="86"/>
                    </a:cubicBezTo>
                    <a:cubicBezTo>
                      <a:pt x="68" y="86"/>
                      <a:pt x="70" y="88"/>
                      <a:pt x="73" y="88"/>
                    </a:cubicBezTo>
                    <a:cubicBezTo>
                      <a:pt x="75" y="88"/>
                      <a:pt x="74" y="84"/>
                      <a:pt x="77" y="84"/>
                    </a:cubicBezTo>
                    <a:cubicBezTo>
                      <a:pt x="81" y="84"/>
                      <a:pt x="80" y="78"/>
                      <a:pt x="83" y="78"/>
                    </a:cubicBezTo>
                    <a:cubicBezTo>
                      <a:pt x="85" y="78"/>
                      <a:pt x="85" y="79"/>
                      <a:pt x="87" y="76"/>
                    </a:cubicBezTo>
                    <a:cubicBezTo>
                      <a:pt x="87" y="76"/>
                      <a:pt x="87" y="75"/>
                      <a:pt x="87" y="75"/>
                    </a:cubicBezTo>
                    <a:cubicBezTo>
                      <a:pt x="87" y="74"/>
                      <a:pt x="87" y="73"/>
                      <a:pt x="87" y="72"/>
                    </a:cubicBezTo>
                    <a:cubicBezTo>
                      <a:pt x="88" y="68"/>
                      <a:pt x="85" y="69"/>
                      <a:pt x="84" y="63"/>
                    </a:cubicBezTo>
                    <a:cubicBezTo>
                      <a:pt x="82" y="58"/>
                      <a:pt x="75" y="50"/>
                      <a:pt x="75" y="47"/>
                    </a:cubicBezTo>
                    <a:cubicBezTo>
                      <a:pt x="75" y="44"/>
                      <a:pt x="71" y="42"/>
                      <a:pt x="71" y="39"/>
                    </a:cubicBezTo>
                    <a:cubicBezTo>
                      <a:pt x="71" y="35"/>
                      <a:pt x="69" y="35"/>
                      <a:pt x="66" y="30"/>
                    </a:cubicBezTo>
                    <a:cubicBezTo>
                      <a:pt x="62" y="24"/>
                      <a:pt x="61" y="15"/>
                      <a:pt x="62" y="15"/>
                    </a:cubicBezTo>
                    <a:cubicBezTo>
                      <a:pt x="63" y="15"/>
                      <a:pt x="66" y="23"/>
                      <a:pt x="67" y="25"/>
                    </a:cubicBezTo>
                    <a:cubicBezTo>
                      <a:pt x="69" y="28"/>
                      <a:pt x="73" y="36"/>
                      <a:pt x="75" y="36"/>
                    </a:cubicBezTo>
                    <a:cubicBezTo>
                      <a:pt x="78" y="36"/>
                      <a:pt x="79" y="24"/>
                      <a:pt x="80" y="24"/>
                    </a:cubicBezTo>
                    <a:cubicBezTo>
                      <a:pt x="80" y="24"/>
                      <a:pt x="80" y="25"/>
                      <a:pt x="81" y="25"/>
                    </a:cubicBezTo>
                    <a:cubicBezTo>
                      <a:pt x="81" y="23"/>
                      <a:pt x="81" y="23"/>
                      <a:pt x="81" y="23"/>
                    </a:cubicBezTo>
                    <a:lnTo>
                      <a:pt x="82" y="19"/>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75" name="Freeform 221">
                <a:extLst>
                  <a:ext uri="{FF2B5EF4-FFF2-40B4-BE49-F238E27FC236}">
                    <a16:creationId xmlns:a16="http://schemas.microsoft.com/office/drawing/2014/main" id="{44AA5FFC-47DF-4BAE-A6A7-E8A2564496A7}"/>
                  </a:ext>
                </a:extLst>
              </p:cNvPr>
              <p:cNvSpPr>
                <a:spLocks/>
              </p:cNvSpPr>
              <p:nvPr/>
            </p:nvSpPr>
            <p:spPr bwMode="auto">
              <a:xfrm>
                <a:off x="11682420" y="8430382"/>
                <a:ext cx="346078" cy="384176"/>
              </a:xfrm>
              <a:custGeom>
                <a:avLst/>
                <a:gdLst>
                  <a:gd name="T0" fmla="*/ 23 w 46"/>
                  <a:gd name="T1" fmla="*/ 48 h 51"/>
                  <a:gd name="T2" fmla="*/ 24 w 46"/>
                  <a:gd name="T3" fmla="*/ 42 h 51"/>
                  <a:gd name="T4" fmla="*/ 29 w 46"/>
                  <a:gd name="T5" fmla="*/ 38 h 51"/>
                  <a:gd name="T6" fmla="*/ 33 w 46"/>
                  <a:gd name="T7" fmla="*/ 34 h 51"/>
                  <a:gd name="T8" fmla="*/ 37 w 46"/>
                  <a:gd name="T9" fmla="*/ 39 h 51"/>
                  <a:gd name="T10" fmla="*/ 43 w 46"/>
                  <a:gd name="T11" fmla="*/ 40 h 51"/>
                  <a:gd name="T12" fmla="*/ 46 w 46"/>
                  <a:gd name="T13" fmla="*/ 30 h 51"/>
                  <a:gd name="T14" fmla="*/ 44 w 46"/>
                  <a:gd name="T15" fmla="*/ 22 h 51"/>
                  <a:gd name="T16" fmla="*/ 42 w 46"/>
                  <a:gd name="T17" fmla="*/ 16 h 51"/>
                  <a:gd name="T18" fmla="*/ 43 w 46"/>
                  <a:gd name="T19" fmla="*/ 9 h 51"/>
                  <a:gd name="T20" fmla="*/ 35 w 46"/>
                  <a:gd name="T21" fmla="*/ 9 h 51"/>
                  <a:gd name="T22" fmla="*/ 36 w 46"/>
                  <a:gd name="T23" fmla="*/ 1 h 51"/>
                  <a:gd name="T24" fmla="*/ 24 w 46"/>
                  <a:gd name="T25" fmla="*/ 0 h 51"/>
                  <a:gd name="T26" fmla="*/ 23 w 46"/>
                  <a:gd name="T27" fmla="*/ 1 h 51"/>
                  <a:gd name="T28" fmla="*/ 22 w 46"/>
                  <a:gd name="T29" fmla="*/ 11 h 51"/>
                  <a:gd name="T30" fmla="*/ 11 w 46"/>
                  <a:gd name="T31" fmla="*/ 12 h 51"/>
                  <a:gd name="T32" fmla="*/ 8 w 46"/>
                  <a:gd name="T33" fmla="*/ 12 h 51"/>
                  <a:gd name="T34" fmla="*/ 6 w 46"/>
                  <a:gd name="T35" fmla="*/ 14 h 51"/>
                  <a:gd name="T36" fmla="*/ 9 w 46"/>
                  <a:gd name="T37" fmla="*/ 18 h 51"/>
                  <a:gd name="T38" fmla="*/ 5 w 46"/>
                  <a:gd name="T39" fmla="*/ 21 h 51"/>
                  <a:gd name="T40" fmla="*/ 2 w 46"/>
                  <a:gd name="T41" fmla="*/ 26 h 51"/>
                  <a:gd name="T42" fmla="*/ 6 w 46"/>
                  <a:gd name="T43" fmla="*/ 33 h 51"/>
                  <a:gd name="T44" fmla="*/ 11 w 46"/>
                  <a:gd name="T45" fmla="*/ 41 h 51"/>
                  <a:gd name="T46" fmla="*/ 19 w 46"/>
                  <a:gd name="T47" fmla="*/ 51 h 51"/>
                  <a:gd name="T48" fmla="*/ 23 w 46"/>
                  <a:gd name="T49"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51">
                    <a:moveTo>
                      <a:pt x="23" y="48"/>
                    </a:moveTo>
                    <a:cubicBezTo>
                      <a:pt x="27" y="48"/>
                      <a:pt x="26" y="46"/>
                      <a:pt x="24" y="42"/>
                    </a:cubicBezTo>
                    <a:cubicBezTo>
                      <a:pt x="23" y="38"/>
                      <a:pt x="27" y="38"/>
                      <a:pt x="29" y="38"/>
                    </a:cubicBezTo>
                    <a:cubicBezTo>
                      <a:pt x="32" y="38"/>
                      <a:pt x="31" y="34"/>
                      <a:pt x="33" y="34"/>
                    </a:cubicBezTo>
                    <a:cubicBezTo>
                      <a:pt x="35" y="34"/>
                      <a:pt x="35" y="39"/>
                      <a:pt x="37" y="39"/>
                    </a:cubicBezTo>
                    <a:cubicBezTo>
                      <a:pt x="39" y="38"/>
                      <a:pt x="41" y="40"/>
                      <a:pt x="43" y="40"/>
                    </a:cubicBezTo>
                    <a:cubicBezTo>
                      <a:pt x="46" y="39"/>
                      <a:pt x="46" y="34"/>
                      <a:pt x="46" y="30"/>
                    </a:cubicBezTo>
                    <a:cubicBezTo>
                      <a:pt x="46" y="27"/>
                      <a:pt x="46" y="24"/>
                      <a:pt x="44" y="22"/>
                    </a:cubicBezTo>
                    <a:cubicBezTo>
                      <a:pt x="41" y="21"/>
                      <a:pt x="39" y="17"/>
                      <a:pt x="42" y="16"/>
                    </a:cubicBezTo>
                    <a:cubicBezTo>
                      <a:pt x="45" y="14"/>
                      <a:pt x="46" y="11"/>
                      <a:pt x="43" y="9"/>
                    </a:cubicBezTo>
                    <a:cubicBezTo>
                      <a:pt x="41" y="7"/>
                      <a:pt x="35" y="11"/>
                      <a:pt x="35" y="9"/>
                    </a:cubicBezTo>
                    <a:cubicBezTo>
                      <a:pt x="35" y="8"/>
                      <a:pt x="36" y="4"/>
                      <a:pt x="36" y="1"/>
                    </a:cubicBezTo>
                    <a:cubicBezTo>
                      <a:pt x="30" y="1"/>
                      <a:pt x="24" y="0"/>
                      <a:pt x="24" y="0"/>
                    </a:cubicBezTo>
                    <a:cubicBezTo>
                      <a:pt x="23" y="1"/>
                      <a:pt x="23" y="1"/>
                      <a:pt x="23" y="1"/>
                    </a:cubicBezTo>
                    <a:cubicBezTo>
                      <a:pt x="23" y="7"/>
                      <a:pt x="22" y="11"/>
                      <a:pt x="22" y="11"/>
                    </a:cubicBezTo>
                    <a:cubicBezTo>
                      <a:pt x="22" y="11"/>
                      <a:pt x="13" y="12"/>
                      <a:pt x="11" y="12"/>
                    </a:cubicBezTo>
                    <a:cubicBezTo>
                      <a:pt x="11" y="12"/>
                      <a:pt x="10" y="12"/>
                      <a:pt x="8" y="12"/>
                    </a:cubicBezTo>
                    <a:cubicBezTo>
                      <a:pt x="7" y="13"/>
                      <a:pt x="7" y="13"/>
                      <a:pt x="6" y="14"/>
                    </a:cubicBezTo>
                    <a:cubicBezTo>
                      <a:pt x="5" y="15"/>
                      <a:pt x="9" y="16"/>
                      <a:pt x="9" y="18"/>
                    </a:cubicBezTo>
                    <a:cubicBezTo>
                      <a:pt x="10" y="19"/>
                      <a:pt x="5" y="19"/>
                      <a:pt x="5" y="21"/>
                    </a:cubicBezTo>
                    <a:cubicBezTo>
                      <a:pt x="5" y="23"/>
                      <a:pt x="3" y="25"/>
                      <a:pt x="2" y="26"/>
                    </a:cubicBezTo>
                    <a:cubicBezTo>
                      <a:pt x="0" y="27"/>
                      <a:pt x="6" y="32"/>
                      <a:pt x="6" y="33"/>
                    </a:cubicBezTo>
                    <a:cubicBezTo>
                      <a:pt x="6" y="35"/>
                      <a:pt x="7" y="36"/>
                      <a:pt x="11" y="41"/>
                    </a:cubicBezTo>
                    <a:cubicBezTo>
                      <a:pt x="16" y="45"/>
                      <a:pt x="14" y="46"/>
                      <a:pt x="19" y="51"/>
                    </a:cubicBezTo>
                    <a:cubicBezTo>
                      <a:pt x="20" y="50"/>
                      <a:pt x="21" y="48"/>
                      <a:pt x="23" y="4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76" name="Freeform 222">
                <a:extLst>
                  <a:ext uri="{FF2B5EF4-FFF2-40B4-BE49-F238E27FC236}">
                    <a16:creationId xmlns:a16="http://schemas.microsoft.com/office/drawing/2014/main" id="{8453A740-BBA1-42F8-95F9-6E84A57A5C42}"/>
                  </a:ext>
                </a:extLst>
              </p:cNvPr>
              <p:cNvSpPr>
                <a:spLocks/>
              </p:cNvSpPr>
              <p:nvPr/>
            </p:nvSpPr>
            <p:spPr bwMode="auto">
              <a:xfrm>
                <a:off x="11720522" y="8420867"/>
                <a:ext cx="133350" cy="85726"/>
              </a:xfrm>
              <a:custGeom>
                <a:avLst/>
                <a:gdLst>
                  <a:gd name="T0" fmla="*/ 17 w 18"/>
                  <a:gd name="T1" fmla="*/ 10 h 11"/>
                  <a:gd name="T2" fmla="*/ 18 w 18"/>
                  <a:gd name="T3" fmla="*/ 0 h 11"/>
                  <a:gd name="T4" fmla="*/ 16 w 18"/>
                  <a:gd name="T5" fmla="*/ 0 h 11"/>
                  <a:gd name="T6" fmla="*/ 4 w 18"/>
                  <a:gd name="T7" fmla="*/ 0 h 11"/>
                  <a:gd name="T8" fmla="*/ 5 w 18"/>
                  <a:gd name="T9" fmla="*/ 1 h 11"/>
                  <a:gd name="T10" fmla="*/ 3 w 18"/>
                  <a:gd name="T11" fmla="*/ 6 h 11"/>
                  <a:gd name="T12" fmla="*/ 2 w 18"/>
                  <a:gd name="T13" fmla="*/ 9 h 11"/>
                  <a:gd name="T14" fmla="*/ 3 w 18"/>
                  <a:gd name="T15" fmla="*/ 11 h 11"/>
                  <a:gd name="T16" fmla="*/ 6 w 18"/>
                  <a:gd name="T17" fmla="*/ 11 h 11"/>
                  <a:gd name="T18" fmla="*/ 17 w 18"/>
                  <a:gd name="T1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1">
                    <a:moveTo>
                      <a:pt x="17" y="10"/>
                    </a:moveTo>
                    <a:cubicBezTo>
                      <a:pt x="17" y="10"/>
                      <a:pt x="18" y="6"/>
                      <a:pt x="18" y="0"/>
                    </a:cubicBezTo>
                    <a:cubicBezTo>
                      <a:pt x="16" y="0"/>
                      <a:pt x="16" y="0"/>
                      <a:pt x="16" y="0"/>
                    </a:cubicBezTo>
                    <a:cubicBezTo>
                      <a:pt x="4" y="0"/>
                      <a:pt x="4" y="0"/>
                      <a:pt x="4" y="0"/>
                    </a:cubicBezTo>
                    <a:cubicBezTo>
                      <a:pt x="5" y="0"/>
                      <a:pt x="5" y="0"/>
                      <a:pt x="5" y="1"/>
                    </a:cubicBezTo>
                    <a:cubicBezTo>
                      <a:pt x="6" y="2"/>
                      <a:pt x="5" y="5"/>
                      <a:pt x="3" y="6"/>
                    </a:cubicBezTo>
                    <a:cubicBezTo>
                      <a:pt x="0" y="7"/>
                      <a:pt x="0" y="9"/>
                      <a:pt x="2" y="9"/>
                    </a:cubicBezTo>
                    <a:cubicBezTo>
                      <a:pt x="4" y="9"/>
                      <a:pt x="3" y="10"/>
                      <a:pt x="3" y="11"/>
                    </a:cubicBezTo>
                    <a:cubicBezTo>
                      <a:pt x="5" y="11"/>
                      <a:pt x="6" y="11"/>
                      <a:pt x="6" y="11"/>
                    </a:cubicBezTo>
                    <a:cubicBezTo>
                      <a:pt x="8" y="11"/>
                      <a:pt x="17" y="10"/>
                      <a:pt x="17" y="1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77" name="Freeform 223">
                <a:extLst>
                  <a:ext uri="{FF2B5EF4-FFF2-40B4-BE49-F238E27FC236}">
                    <a16:creationId xmlns:a16="http://schemas.microsoft.com/office/drawing/2014/main" id="{C0DAEF23-8F35-4177-A546-A6ED26DF629D}"/>
                  </a:ext>
                </a:extLst>
              </p:cNvPr>
              <p:cNvSpPr>
                <a:spLocks/>
              </p:cNvSpPr>
              <p:nvPr/>
            </p:nvSpPr>
            <p:spPr bwMode="auto">
              <a:xfrm>
                <a:off x="11825298" y="8347834"/>
                <a:ext cx="428626" cy="533400"/>
              </a:xfrm>
              <a:custGeom>
                <a:avLst/>
                <a:gdLst>
                  <a:gd name="T0" fmla="*/ 16 w 57"/>
                  <a:gd name="T1" fmla="*/ 67 h 71"/>
                  <a:gd name="T2" fmla="*/ 21 w 57"/>
                  <a:gd name="T3" fmla="*/ 67 h 71"/>
                  <a:gd name="T4" fmla="*/ 28 w 57"/>
                  <a:gd name="T5" fmla="*/ 68 h 71"/>
                  <a:gd name="T6" fmla="*/ 31 w 57"/>
                  <a:gd name="T7" fmla="*/ 67 h 71"/>
                  <a:gd name="T8" fmla="*/ 36 w 57"/>
                  <a:gd name="T9" fmla="*/ 63 h 71"/>
                  <a:gd name="T10" fmla="*/ 39 w 57"/>
                  <a:gd name="T11" fmla="*/ 57 h 71"/>
                  <a:gd name="T12" fmla="*/ 40 w 57"/>
                  <a:gd name="T13" fmla="*/ 43 h 71"/>
                  <a:gd name="T14" fmla="*/ 47 w 57"/>
                  <a:gd name="T15" fmla="*/ 35 h 71"/>
                  <a:gd name="T16" fmla="*/ 52 w 57"/>
                  <a:gd name="T17" fmla="*/ 18 h 71"/>
                  <a:gd name="T18" fmla="*/ 55 w 57"/>
                  <a:gd name="T19" fmla="*/ 9 h 71"/>
                  <a:gd name="T20" fmla="*/ 57 w 57"/>
                  <a:gd name="T21" fmla="*/ 1 h 71"/>
                  <a:gd name="T22" fmla="*/ 57 w 57"/>
                  <a:gd name="T23" fmla="*/ 1 h 71"/>
                  <a:gd name="T24" fmla="*/ 50 w 57"/>
                  <a:gd name="T25" fmla="*/ 0 h 71"/>
                  <a:gd name="T26" fmla="*/ 46 w 57"/>
                  <a:gd name="T27" fmla="*/ 1 h 71"/>
                  <a:gd name="T28" fmla="*/ 42 w 57"/>
                  <a:gd name="T29" fmla="*/ 2 h 71"/>
                  <a:gd name="T30" fmla="*/ 40 w 57"/>
                  <a:gd name="T31" fmla="*/ 8 h 71"/>
                  <a:gd name="T32" fmla="*/ 38 w 57"/>
                  <a:gd name="T33" fmla="*/ 16 h 71"/>
                  <a:gd name="T34" fmla="*/ 26 w 57"/>
                  <a:gd name="T35" fmla="*/ 12 h 71"/>
                  <a:gd name="T36" fmla="*/ 17 w 57"/>
                  <a:gd name="T37" fmla="*/ 12 h 71"/>
                  <a:gd name="T38" fmla="*/ 16 w 57"/>
                  <a:gd name="T39" fmla="*/ 20 h 71"/>
                  <a:gd name="T40" fmla="*/ 24 w 57"/>
                  <a:gd name="T41" fmla="*/ 20 h 71"/>
                  <a:gd name="T42" fmla="*/ 23 w 57"/>
                  <a:gd name="T43" fmla="*/ 27 h 71"/>
                  <a:gd name="T44" fmla="*/ 25 w 57"/>
                  <a:gd name="T45" fmla="*/ 33 h 71"/>
                  <a:gd name="T46" fmla="*/ 27 w 57"/>
                  <a:gd name="T47" fmla="*/ 41 h 71"/>
                  <a:gd name="T48" fmla="*/ 24 w 57"/>
                  <a:gd name="T49" fmla="*/ 51 h 71"/>
                  <a:gd name="T50" fmla="*/ 18 w 57"/>
                  <a:gd name="T51" fmla="*/ 50 h 71"/>
                  <a:gd name="T52" fmla="*/ 14 w 57"/>
                  <a:gd name="T53" fmla="*/ 45 h 71"/>
                  <a:gd name="T54" fmla="*/ 10 w 57"/>
                  <a:gd name="T55" fmla="*/ 49 h 71"/>
                  <a:gd name="T56" fmla="*/ 5 w 57"/>
                  <a:gd name="T57" fmla="*/ 53 h 71"/>
                  <a:gd name="T58" fmla="*/ 4 w 57"/>
                  <a:gd name="T59" fmla="*/ 59 h 71"/>
                  <a:gd name="T60" fmla="*/ 0 w 57"/>
                  <a:gd name="T61" fmla="*/ 62 h 71"/>
                  <a:gd name="T62" fmla="*/ 1 w 57"/>
                  <a:gd name="T63" fmla="*/ 62 h 71"/>
                  <a:gd name="T64" fmla="*/ 8 w 57"/>
                  <a:gd name="T65" fmla="*/ 71 h 71"/>
                  <a:gd name="T66" fmla="*/ 16 w 57"/>
                  <a:gd name="T6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71">
                    <a:moveTo>
                      <a:pt x="16" y="67"/>
                    </a:moveTo>
                    <a:cubicBezTo>
                      <a:pt x="17" y="67"/>
                      <a:pt x="18" y="70"/>
                      <a:pt x="21" y="67"/>
                    </a:cubicBezTo>
                    <a:cubicBezTo>
                      <a:pt x="24" y="65"/>
                      <a:pt x="28" y="65"/>
                      <a:pt x="28" y="68"/>
                    </a:cubicBezTo>
                    <a:cubicBezTo>
                      <a:pt x="28" y="70"/>
                      <a:pt x="29" y="70"/>
                      <a:pt x="31" y="67"/>
                    </a:cubicBezTo>
                    <a:cubicBezTo>
                      <a:pt x="34" y="65"/>
                      <a:pt x="36" y="68"/>
                      <a:pt x="36" y="63"/>
                    </a:cubicBezTo>
                    <a:cubicBezTo>
                      <a:pt x="36" y="58"/>
                      <a:pt x="39" y="62"/>
                      <a:pt x="39" y="57"/>
                    </a:cubicBezTo>
                    <a:cubicBezTo>
                      <a:pt x="39" y="51"/>
                      <a:pt x="40" y="46"/>
                      <a:pt x="40" y="43"/>
                    </a:cubicBezTo>
                    <a:cubicBezTo>
                      <a:pt x="40" y="41"/>
                      <a:pt x="47" y="39"/>
                      <a:pt x="47" y="35"/>
                    </a:cubicBezTo>
                    <a:cubicBezTo>
                      <a:pt x="47" y="31"/>
                      <a:pt x="52" y="23"/>
                      <a:pt x="52" y="18"/>
                    </a:cubicBezTo>
                    <a:cubicBezTo>
                      <a:pt x="52" y="13"/>
                      <a:pt x="54" y="12"/>
                      <a:pt x="55" y="9"/>
                    </a:cubicBezTo>
                    <a:cubicBezTo>
                      <a:pt x="57" y="7"/>
                      <a:pt x="57" y="4"/>
                      <a:pt x="57" y="1"/>
                    </a:cubicBezTo>
                    <a:cubicBezTo>
                      <a:pt x="57" y="1"/>
                      <a:pt x="57" y="1"/>
                      <a:pt x="57" y="1"/>
                    </a:cubicBezTo>
                    <a:cubicBezTo>
                      <a:pt x="50" y="0"/>
                      <a:pt x="50" y="0"/>
                      <a:pt x="50" y="0"/>
                    </a:cubicBezTo>
                    <a:cubicBezTo>
                      <a:pt x="46" y="1"/>
                      <a:pt x="46" y="1"/>
                      <a:pt x="46" y="1"/>
                    </a:cubicBezTo>
                    <a:cubicBezTo>
                      <a:pt x="42" y="2"/>
                      <a:pt x="42" y="2"/>
                      <a:pt x="42" y="2"/>
                    </a:cubicBezTo>
                    <a:cubicBezTo>
                      <a:pt x="42" y="2"/>
                      <a:pt x="42" y="5"/>
                      <a:pt x="40" y="8"/>
                    </a:cubicBezTo>
                    <a:cubicBezTo>
                      <a:pt x="38" y="10"/>
                      <a:pt x="38" y="16"/>
                      <a:pt x="38" y="16"/>
                    </a:cubicBezTo>
                    <a:cubicBezTo>
                      <a:pt x="38" y="16"/>
                      <a:pt x="29" y="11"/>
                      <a:pt x="26" y="12"/>
                    </a:cubicBezTo>
                    <a:cubicBezTo>
                      <a:pt x="25" y="12"/>
                      <a:pt x="21" y="12"/>
                      <a:pt x="17" y="12"/>
                    </a:cubicBezTo>
                    <a:cubicBezTo>
                      <a:pt x="17" y="15"/>
                      <a:pt x="16" y="19"/>
                      <a:pt x="16" y="20"/>
                    </a:cubicBezTo>
                    <a:cubicBezTo>
                      <a:pt x="16" y="22"/>
                      <a:pt x="22" y="18"/>
                      <a:pt x="24" y="20"/>
                    </a:cubicBezTo>
                    <a:cubicBezTo>
                      <a:pt x="27" y="22"/>
                      <a:pt x="26" y="25"/>
                      <a:pt x="23" y="27"/>
                    </a:cubicBezTo>
                    <a:cubicBezTo>
                      <a:pt x="20" y="28"/>
                      <a:pt x="22" y="32"/>
                      <a:pt x="25" y="33"/>
                    </a:cubicBezTo>
                    <a:cubicBezTo>
                      <a:pt x="27" y="35"/>
                      <a:pt x="27" y="38"/>
                      <a:pt x="27" y="41"/>
                    </a:cubicBezTo>
                    <a:cubicBezTo>
                      <a:pt x="27" y="45"/>
                      <a:pt x="27" y="50"/>
                      <a:pt x="24" y="51"/>
                    </a:cubicBezTo>
                    <a:cubicBezTo>
                      <a:pt x="22" y="51"/>
                      <a:pt x="20" y="49"/>
                      <a:pt x="18" y="50"/>
                    </a:cubicBezTo>
                    <a:cubicBezTo>
                      <a:pt x="16" y="50"/>
                      <a:pt x="16" y="45"/>
                      <a:pt x="14" y="45"/>
                    </a:cubicBezTo>
                    <a:cubicBezTo>
                      <a:pt x="12" y="45"/>
                      <a:pt x="13" y="49"/>
                      <a:pt x="10" y="49"/>
                    </a:cubicBezTo>
                    <a:cubicBezTo>
                      <a:pt x="8" y="49"/>
                      <a:pt x="4" y="49"/>
                      <a:pt x="5" y="53"/>
                    </a:cubicBezTo>
                    <a:cubicBezTo>
                      <a:pt x="7" y="57"/>
                      <a:pt x="8" y="59"/>
                      <a:pt x="4" y="59"/>
                    </a:cubicBezTo>
                    <a:cubicBezTo>
                      <a:pt x="2" y="59"/>
                      <a:pt x="1" y="61"/>
                      <a:pt x="0" y="62"/>
                    </a:cubicBezTo>
                    <a:cubicBezTo>
                      <a:pt x="1" y="62"/>
                      <a:pt x="1" y="62"/>
                      <a:pt x="1" y="62"/>
                    </a:cubicBezTo>
                    <a:cubicBezTo>
                      <a:pt x="5" y="65"/>
                      <a:pt x="7" y="68"/>
                      <a:pt x="8" y="71"/>
                    </a:cubicBezTo>
                    <a:cubicBezTo>
                      <a:pt x="11" y="69"/>
                      <a:pt x="15" y="67"/>
                      <a:pt x="16" y="6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78" name="Freeform 224">
                <a:extLst>
                  <a:ext uri="{FF2B5EF4-FFF2-40B4-BE49-F238E27FC236}">
                    <a16:creationId xmlns:a16="http://schemas.microsoft.com/office/drawing/2014/main" id="{2F879809-7452-4B1D-B252-CD96485D5983}"/>
                  </a:ext>
                </a:extLst>
              </p:cNvPr>
              <p:cNvSpPr>
                <a:spLocks/>
              </p:cNvSpPr>
              <p:nvPr/>
            </p:nvSpPr>
            <p:spPr bwMode="auto">
              <a:xfrm>
                <a:off x="12441248" y="7122295"/>
                <a:ext cx="996950" cy="1241426"/>
              </a:xfrm>
              <a:custGeom>
                <a:avLst/>
                <a:gdLst>
                  <a:gd name="T0" fmla="*/ 100 w 133"/>
                  <a:gd name="T1" fmla="*/ 9 h 165"/>
                  <a:gd name="T2" fmla="*/ 91 w 133"/>
                  <a:gd name="T3" fmla="*/ 11 h 165"/>
                  <a:gd name="T4" fmla="*/ 77 w 133"/>
                  <a:gd name="T5" fmla="*/ 9 h 165"/>
                  <a:gd name="T6" fmla="*/ 25 w 133"/>
                  <a:gd name="T7" fmla="*/ 11 h 165"/>
                  <a:gd name="T8" fmla="*/ 18 w 133"/>
                  <a:gd name="T9" fmla="*/ 28 h 165"/>
                  <a:gd name="T10" fmla="*/ 17 w 133"/>
                  <a:gd name="T11" fmla="*/ 63 h 165"/>
                  <a:gd name="T12" fmla="*/ 7 w 133"/>
                  <a:gd name="T13" fmla="*/ 72 h 165"/>
                  <a:gd name="T14" fmla="*/ 3 w 133"/>
                  <a:gd name="T15" fmla="*/ 84 h 165"/>
                  <a:gd name="T16" fmla="*/ 5 w 133"/>
                  <a:gd name="T17" fmla="*/ 94 h 165"/>
                  <a:gd name="T18" fmla="*/ 8 w 133"/>
                  <a:gd name="T19" fmla="*/ 103 h 165"/>
                  <a:gd name="T20" fmla="*/ 15 w 133"/>
                  <a:gd name="T21" fmla="*/ 118 h 165"/>
                  <a:gd name="T22" fmla="*/ 17 w 133"/>
                  <a:gd name="T23" fmla="*/ 121 h 165"/>
                  <a:gd name="T24" fmla="*/ 25 w 133"/>
                  <a:gd name="T25" fmla="*/ 127 h 165"/>
                  <a:gd name="T26" fmla="*/ 33 w 133"/>
                  <a:gd name="T27" fmla="*/ 136 h 165"/>
                  <a:gd name="T28" fmla="*/ 42 w 133"/>
                  <a:gd name="T29" fmla="*/ 146 h 165"/>
                  <a:gd name="T30" fmla="*/ 46 w 133"/>
                  <a:gd name="T31" fmla="*/ 152 h 165"/>
                  <a:gd name="T32" fmla="*/ 54 w 133"/>
                  <a:gd name="T33" fmla="*/ 156 h 165"/>
                  <a:gd name="T34" fmla="*/ 62 w 133"/>
                  <a:gd name="T35" fmla="*/ 156 h 165"/>
                  <a:gd name="T36" fmla="*/ 78 w 133"/>
                  <a:gd name="T37" fmla="*/ 162 h 165"/>
                  <a:gd name="T38" fmla="*/ 89 w 133"/>
                  <a:gd name="T39" fmla="*/ 162 h 165"/>
                  <a:gd name="T40" fmla="*/ 96 w 133"/>
                  <a:gd name="T41" fmla="*/ 159 h 165"/>
                  <a:gd name="T42" fmla="*/ 104 w 133"/>
                  <a:gd name="T43" fmla="*/ 153 h 165"/>
                  <a:gd name="T44" fmla="*/ 111 w 133"/>
                  <a:gd name="T45" fmla="*/ 155 h 165"/>
                  <a:gd name="T46" fmla="*/ 103 w 133"/>
                  <a:gd name="T47" fmla="*/ 142 h 165"/>
                  <a:gd name="T48" fmla="*/ 89 w 133"/>
                  <a:gd name="T49" fmla="*/ 129 h 165"/>
                  <a:gd name="T50" fmla="*/ 97 w 133"/>
                  <a:gd name="T51" fmla="*/ 123 h 165"/>
                  <a:gd name="T52" fmla="*/ 100 w 133"/>
                  <a:gd name="T53" fmla="*/ 107 h 165"/>
                  <a:gd name="T54" fmla="*/ 106 w 133"/>
                  <a:gd name="T55" fmla="*/ 95 h 165"/>
                  <a:gd name="T56" fmla="*/ 115 w 133"/>
                  <a:gd name="T57" fmla="*/ 85 h 165"/>
                  <a:gd name="T58" fmla="*/ 118 w 133"/>
                  <a:gd name="T59" fmla="*/ 65 h 165"/>
                  <a:gd name="T60" fmla="*/ 126 w 133"/>
                  <a:gd name="T61" fmla="*/ 52 h 165"/>
                  <a:gd name="T62" fmla="*/ 128 w 133"/>
                  <a:gd name="T63" fmla="*/ 41 h 165"/>
                  <a:gd name="T64" fmla="*/ 122 w 133"/>
                  <a:gd name="T65" fmla="*/ 15 h 165"/>
                  <a:gd name="T66" fmla="*/ 110 w 133"/>
                  <a:gd name="T67" fmla="*/ 0 h 165"/>
                  <a:gd name="T68" fmla="*/ 106 w 133"/>
                  <a:gd name="T69" fmla="*/ 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 h="165">
                    <a:moveTo>
                      <a:pt x="106" y="3"/>
                    </a:moveTo>
                    <a:cubicBezTo>
                      <a:pt x="103" y="3"/>
                      <a:pt x="104" y="9"/>
                      <a:pt x="100" y="9"/>
                    </a:cubicBezTo>
                    <a:cubicBezTo>
                      <a:pt x="97" y="9"/>
                      <a:pt x="98" y="13"/>
                      <a:pt x="96" y="13"/>
                    </a:cubicBezTo>
                    <a:cubicBezTo>
                      <a:pt x="93" y="13"/>
                      <a:pt x="91" y="11"/>
                      <a:pt x="91" y="11"/>
                    </a:cubicBezTo>
                    <a:cubicBezTo>
                      <a:pt x="81" y="11"/>
                      <a:pt x="81" y="11"/>
                      <a:pt x="81" y="11"/>
                    </a:cubicBezTo>
                    <a:cubicBezTo>
                      <a:pt x="81" y="11"/>
                      <a:pt x="79" y="8"/>
                      <a:pt x="77" y="9"/>
                    </a:cubicBezTo>
                    <a:cubicBezTo>
                      <a:pt x="76" y="10"/>
                      <a:pt x="74" y="11"/>
                      <a:pt x="74" y="11"/>
                    </a:cubicBezTo>
                    <a:cubicBezTo>
                      <a:pt x="25" y="11"/>
                      <a:pt x="25" y="11"/>
                      <a:pt x="25" y="11"/>
                    </a:cubicBezTo>
                    <a:cubicBezTo>
                      <a:pt x="25" y="21"/>
                      <a:pt x="25" y="28"/>
                      <a:pt x="25" y="28"/>
                    </a:cubicBezTo>
                    <a:cubicBezTo>
                      <a:pt x="18" y="28"/>
                      <a:pt x="18" y="28"/>
                      <a:pt x="18" y="28"/>
                    </a:cubicBezTo>
                    <a:cubicBezTo>
                      <a:pt x="18" y="54"/>
                      <a:pt x="18" y="54"/>
                      <a:pt x="18" y="54"/>
                    </a:cubicBezTo>
                    <a:cubicBezTo>
                      <a:pt x="18" y="54"/>
                      <a:pt x="18" y="62"/>
                      <a:pt x="17" y="63"/>
                    </a:cubicBezTo>
                    <a:cubicBezTo>
                      <a:pt x="15" y="63"/>
                      <a:pt x="10" y="65"/>
                      <a:pt x="10" y="67"/>
                    </a:cubicBezTo>
                    <a:cubicBezTo>
                      <a:pt x="10" y="70"/>
                      <a:pt x="9" y="72"/>
                      <a:pt x="7" y="72"/>
                    </a:cubicBezTo>
                    <a:cubicBezTo>
                      <a:pt x="4" y="73"/>
                      <a:pt x="7" y="78"/>
                      <a:pt x="3" y="78"/>
                    </a:cubicBezTo>
                    <a:cubicBezTo>
                      <a:pt x="0" y="78"/>
                      <a:pt x="5" y="82"/>
                      <a:pt x="3" y="84"/>
                    </a:cubicBezTo>
                    <a:cubicBezTo>
                      <a:pt x="1" y="86"/>
                      <a:pt x="1" y="89"/>
                      <a:pt x="4" y="89"/>
                    </a:cubicBezTo>
                    <a:cubicBezTo>
                      <a:pt x="6" y="89"/>
                      <a:pt x="5" y="91"/>
                      <a:pt x="5" y="94"/>
                    </a:cubicBezTo>
                    <a:cubicBezTo>
                      <a:pt x="5" y="97"/>
                      <a:pt x="9" y="99"/>
                      <a:pt x="9" y="99"/>
                    </a:cubicBezTo>
                    <a:cubicBezTo>
                      <a:pt x="8" y="103"/>
                      <a:pt x="8" y="103"/>
                      <a:pt x="8" y="103"/>
                    </a:cubicBezTo>
                    <a:cubicBezTo>
                      <a:pt x="8" y="103"/>
                      <a:pt x="14" y="109"/>
                      <a:pt x="14" y="111"/>
                    </a:cubicBezTo>
                    <a:cubicBezTo>
                      <a:pt x="15" y="112"/>
                      <a:pt x="18" y="116"/>
                      <a:pt x="15" y="118"/>
                    </a:cubicBezTo>
                    <a:cubicBezTo>
                      <a:pt x="12" y="119"/>
                      <a:pt x="14" y="121"/>
                      <a:pt x="14" y="121"/>
                    </a:cubicBezTo>
                    <a:cubicBezTo>
                      <a:pt x="17" y="121"/>
                      <a:pt x="17" y="121"/>
                      <a:pt x="17" y="121"/>
                    </a:cubicBezTo>
                    <a:cubicBezTo>
                      <a:pt x="18" y="124"/>
                      <a:pt x="18" y="124"/>
                      <a:pt x="18" y="124"/>
                    </a:cubicBezTo>
                    <a:cubicBezTo>
                      <a:pt x="18" y="124"/>
                      <a:pt x="22" y="124"/>
                      <a:pt x="25" y="127"/>
                    </a:cubicBezTo>
                    <a:cubicBezTo>
                      <a:pt x="27" y="130"/>
                      <a:pt x="28" y="130"/>
                      <a:pt x="28" y="132"/>
                    </a:cubicBezTo>
                    <a:cubicBezTo>
                      <a:pt x="28" y="133"/>
                      <a:pt x="30" y="134"/>
                      <a:pt x="33" y="136"/>
                    </a:cubicBezTo>
                    <a:cubicBezTo>
                      <a:pt x="36" y="139"/>
                      <a:pt x="36" y="140"/>
                      <a:pt x="36" y="142"/>
                    </a:cubicBezTo>
                    <a:cubicBezTo>
                      <a:pt x="36" y="143"/>
                      <a:pt x="42" y="146"/>
                      <a:pt x="42" y="146"/>
                    </a:cubicBezTo>
                    <a:cubicBezTo>
                      <a:pt x="43" y="150"/>
                      <a:pt x="43" y="150"/>
                      <a:pt x="43" y="150"/>
                    </a:cubicBezTo>
                    <a:cubicBezTo>
                      <a:pt x="44" y="151"/>
                      <a:pt x="45" y="151"/>
                      <a:pt x="46" y="152"/>
                    </a:cubicBezTo>
                    <a:cubicBezTo>
                      <a:pt x="47" y="155"/>
                      <a:pt x="49" y="156"/>
                      <a:pt x="49" y="156"/>
                    </a:cubicBezTo>
                    <a:cubicBezTo>
                      <a:pt x="49" y="156"/>
                      <a:pt x="52" y="158"/>
                      <a:pt x="54" y="156"/>
                    </a:cubicBezTo>
                    <a:cubicBezTo>
                      <a:pt x="56" y="154"/>
                      <a:pt x="58" y="157"/>
                      <a:pt x="58" y="157"/>
                    </a:cubicBezTo>
                    <a:cubicBezTo>
                      <a:pt x="58" y="157"/>
                      <a:pt x="61" y="155"/>
                      <a:pt x="62" y="156"/>
                    </a:cubicBezTo>
                    <a:cubicBezTo>
                      <a:pt x="63" y="156"/>
                      <a:pt x="68" y="160"/>
                      <a:pt x="72" y="164"/>
                    </a:cubicBezTo>
                    <a:cubicBezTo>
                      <a:pt x="72" y="163"/>
                      <a:pt x="76" y="162"/>
                      <a:pt x="78" y="162"/>
                    </a:cubicBezTo>
                    <a:cubicBezTo>
                      <a:pt x="79" y="162"/>
                      <a:pt x="82" y="165"/>
                      <a:pt x="83" y="164"/>
                    </a:cubicBezTo>
                    <a:cubicBezTo>
                      <a:pt x="83" y="163"/>
                      <a:pt x="87" y="161"/>
                      <a:pt x="89" y="162"/>
                    </a:cubicBezTo>
                    <a:cubicBezTo>
                      <a:pt x="90" y="162"/>
                      <a:pt x="93" y="163"/>
                      <a:pt x="94" y="161"/>
                    </a:cubicBezTo>
                    <a:cubicBezTo>
                      <a:pt x="94" y="160"/>
                      <a:pt x="95" y="160"/>
                      <a:pt x="96" y="159"/>
                    </a:cubicBezTo>
                    <a:cubicBezTo>
                      <a:pt x="97" y="158"/>
                      <a:pt x="97" y="158"/>
                      <a:pt x="97" y="157"/>
                    </a:cubicBezTo>
                    <a:cubicBezTo>
                      <a:pt x="98" y="156"/>
                      <a:pt x="102" y="153"/>
                      <a:pt x="104" y="153"/>
                    </a:cubicBezTo>
                    <a:cubicBezTo>
                      <a:pt x="106" y="153"/>
                      <a:pt x="108" y="153"/>
                      <a:pt x="109" y="154"/>
                    </a:cubicBezTo>
                    <a:cubicBezTo>
                      <a:pt x="109" y="154"/>
                      <a:pt x="110" y="155"/>
                      <a:pt x="111" y="155"/>
                    </a:cubicBezTo>
                    <a:cubicBezTo>
                      <a:pt x="111" y="150"/>
                      <a:pt x="112" y="148"/>
                      <a:pt x="111" y="148"/>
                    </a:cubicBezTo>
                    <a:cubicBezTo>
                      <a:pt x="109" y="148"/>
                      <a:pt x="105" y="146"/>
                      <a:pt x="103" y="142"/>
                    </a:cubicBezTo>
                    <a:cubicBezTo>
                      <a:pt x="102" y="138"/>
                      <a:pt x="97" y="135"/>
                      <a:pt x="96" y="133"/>
                    </a:cubicBezTo>
                    <a:cubicBezTo>
                      <a:pt x="95" y="130"/>
                      <a:pt x="90" y="131"/>
                      <a:pt x="89" y="129"/>
                    </a:cubicBezTo>
                    <a:cubicBezTo>
                      <a:pt x="88" y="127"/>
                      <a:pt x="90" y="127"/>
                      <a:pt x="90" y="124"/>
                    </a:cubicBezTo>
                    <a:cubicBezTo>
                      <a:pt x="90" y="122"/>
                      <a:pt x="96" y="123"/>
                      <a:pt x="97" y="123"/>
                    </a:cubicBezTo>
                    <a:cubicBezTo>
                      <a:pt x="97" y="122"/>
                      <a:pt x="98" y="117"/>
                      <a:pt x="98" y="114"/>
                    </a:cubicBezTo>
                    <a:cubicBezTo>
                      <a:pt x="98" y="111"/>
                      <a:pt x="102" y="108"/>
                      <a:pt x="100" y="107"/>
                    </a:cubicBezTo>
                    <a:cubicBezTo>
                      <a:pt x="99" y="105"/>
                      <a:pt x="102" y="105"/>
                      <a:pt x="104" y="103"/>
                    </a:cubicBezTo>
                    <a:cubicBezTo>
                      <a:pt x="106" y="102"/>
                      <a:pt x="104" y="97"/>
                      <a:pt x="106" y="95"/>
                    </a:cubicBezTo>
                    <a:cubicBezTo>
                      <a:pt x="108" y="93"/>
                      <a:pt x="110" y="89"/>
                      <a:pt x="111" y="89"/>
                    </a:cubicBezTo>
                    <a:cubicBezTo>
                      <a:pt x="113" y="89"/>
                      <a:pt x="115" y="87"/>
                      <a:pt x="115" y="85"/>
                    </a:cubicBezTo>
                    <a:cubicBezTo>
                      <a:pt x="115" y="83"/>
                      <a:pt x="118" y="79"/>
                      <a:pt x="118" y="76"/>
                    </a:cubicBezTo>
                    <a:cubicBezTo>
                      <a:pt x="117" y="72"/>
                      <a:pt x="116" y="68"/>
                      <a:pt x="118" y="65"/>
                    </a:cubicBezTo>
                    <a:cubicBezTo>
                      <a:pt x="121" y="62"/>
                      <a:pt x="122" y="59"/>
                      <a:pt x="121" y="57"/>
                    </a:cubicBezTo>
                    <a:cubicBezTo>
                      <a:pt x="121" y="54"/>
                      <a:pt x="124" y="54"/>
                      <a:pt x="126" y="52"/>
                    </a:cubicBezTo>
                    <a:cubicBezTo>
                      <a:pt x="127" y="51"/>
                      <a:pt x="130" y="50"/>
                      <a:pt x="133" y="45"/>
                    </a:cubicBezTo>
                    <a:cubicBezTo>
                      <a:pt x="131" y="43"/>
                      <a:pt x="130" y="41"/>
                      <a:pt x="128" y="41"/>
                    </a:cubicBezTo>
                    <a:cubicBezTo>
                      <a:pt x="125" y="39"/>
                      <a:pt x="124" y="34"/>
                      <a:pt x="124" y="28"/>
                    </a:cubicBezTo>
                    <a:cubicBezTo>
                      <a:pt x="124" y="22"/>
                      <a:pt x="122" y="17"/>
                      <a:pt x="122" y="15"/>
                    </a:cubicBezTo>
                    <a:cubicBezTo>
                      <a:pt x="122" y="13"/>
                      <a:pt x="118" y="8"/>
                      <a:pt x="115" y="6"/>
                    </a:cubicBezTo>
                    <a:cubicBezTo>
                      <a:pt x="112" y="5"/>
                      <a:pt x="111" y="3"/>
                      <a:pt x="110" y="0"/>
                    </a:cubicBezTo>
                    <a:cubicBezTo>
                      <a:pt x="110" y="0"/>
                      <a:pt x="110" y="1"/>
                      <a:pt x="110" y="1"/>
                    </a:cubicBezTo>
                    <a:cubicBezTo>
                      <a:pt x="108" y="4"/>
                      <a:pt x="108" y="3"/>
                      <a:pt x="106" y="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79" name="Freeform 225">
                <a:extLst>
                  <a:ext uri="{FF2B5EF4-FFF2-40B4-BE49-F238E27FC236}">
                    <a16:creationId xmlns:a16="http://schemas.microsoft.com/office/drawing/2014/main" id="{DF38D2A8-EE87-468F-9DDE-CC79D54E2727}"/>
                  </a:ext>
                </a:extLst>
              </p:cNvPr>
              <p:cNvSpPr>
                <a:spLocks/>
              </p:cNvSpPr>
              <p:nvPr/>
            </p:nvSpPr>
            <p:spPr bwMode="auto">
              <a:xfrm>
                <a:off x="13625524" y="7776341"/>
                <a:ext cx="120650" cy="120650"/>
              </a:xfrm>
              <a:custGeom>
                <a:avLst/>
                <a:gdLst>
                  <a:gd name="T0" fmla="*/ 6 w 16"/>
                  <a:gd name="T1" fmla="*/ 2 h 16"/>
                  <a:gd name="T2" fmla="*/ 2 w 16"/>
                  <a:gd name="T3" fmla="*/ 8 h 16"/>
                  <a:gd name="T4" fmla="*/ 2 w 16"/>
                  <a:gd name="T5" fmla="*/ 15 h 16"/>
                  <a:gd name="T6" fmla="*/ 6 w 16"/>
                  <a:gd name="T7" fmla="*/ 14 h 16"/>
                  <a:gd name="T8" fmla="*/ 10 w 16"/>
                  <a:gd name="T9" fmla="*/ 16 h 16"/>
                  <a:gd name="T10" fmla="*/ 14 w 16"/>
                  <a:gd name="T11" fmla="*/ 12 h 16"/>
                  <a:gd name="T12" fmla="*/ 9 w 16"/>
                  <a:gd name="T13" fmla="*/ 10 h 16"/>
                  <a:gd name="T14" fmla="*/ 14 w 16"/>
                  <a:gd name="T15" fmla="*/ 6 h 16"/>
                  <a:gd name="T16" fmla="*/ 13 w 16"/>
                  <a:gd name="T17" fmla="*/ 1 h 16"/>
                  <a:gd name="T18" fmla="*/ 12 w 16"/>
                  <a:gd name="T19" fmla="*/ 0 h 16"/>
                  <a:gd name="T20" fmla="*/ 10 w 16"/>
                  <a:gd name="T21" fmla="*/ 2 h 16"/>
                  <a:gd name="T22" fmla="*/ 6 w 16"/>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6" y="2"/>
                    </a:moveTo>
                    <a:cubicBezTo>
                      <a:pt x="6" y="3"/>
                      <a:pt x="4" y="6"/>
                      <a:pt x="2" y="8"/>
                    </a:cubicBezTo>
                    <a:cubicBezTo>
                      <a:pt x="0" y="10"/>
                      <a:pt x="1" y="14"/>
                      <a:pt x="2" y="15"/>
                    </a:cubicBezTo>
                    <a:cubicBezTo>
                      <a:pt x="2" y="16"/>
                      <a:pt x="5" y="15"/>
                      <a:pt x="6" y="14"/>
                    </a:cubicBezTo>
                    <a:cubicBezTo>
                      <a:pt x="8" y="14"/>
                      <a:pt x="9" y="14"/>
                      <a:pt x="10" y="16"/>
                    </a:cubicBezTo>
                    <a:cubicBezTo>
                      <a:pt x="11" y="14"/>
                      <a:pt x="12" y="13"/>
                      <a:pt x="14" y="12"/>
                    </a:cubicBezTo>
                    <a:cubicBezTo>
                      <a:pt x="12" y="11"/>
                      <a:pt x="10" y="10"/>
                      <a:pt x="9" y="10"/>
                    </a:cubicBezTo>
                    <a:cubicBezTo>
                      <a:pt x="8" y="9"/>
                      <a:pt x="12" y="7"/>
                      <a:pt x="14" y="6"/>
                    </a:cubicBezTo>
                    <a:cubicBezTo>
                      <a:pt x="16" y="6"/>
                      <a:pt x="15" y="3"/>
                      <a:pt x="13" y="1"/>
                    </a:cubicBezTo>
                    <a:cubicBezTo>
                      <a:pt x="13" y="1"/>
                      <a:pt x="13" y="1"/>
                      <a:pt x="12" y="0"/>
                    </a:cubicBezTo>
                    <a:cubicBezTo>
                      <a:pt x="11" y="1"/>
                      <a:pt x="10" y="2"/>
                      <a:pt x="10" y="2"/>
                    </a:cubicBezTo>
                    <a:cubicBezTo>
                      <a:pt x="9" y="3"/>
                      <a:pt x="8" y="2"/>
                      <a:pt x="6" y="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80" name="Freeform 226">
                <a:extLst>
                  <a:ext uri="{FF2B5EF4-FFF2-40B4-BE49-F238E27FC236}">
                    <a16:creationId xmlns:a16="http://schemas.microsoft.com/office/drawing/2014/main" id="{435A9622-2E72-4882-AD9D-77BFA8E57C84}"/>
                  </a:ext>
                </a:extLst>
              </p:cNvPr>
              <p:cNvSpPr>
                <a:spLocks/>
              </p:cNvSpPr>
              <p:nvPr/>
            </p:nvSpPr>
            <p:spPr bwMode="auto">
              <a:xfrm>
                <a:off x="13311187" y="7462017"/>
                <a:ext cx="406400" cy="352426"/>
              </a:xfrm>
              <a:custGeom>
                <a:avLst/>
                <a:gdLst>
                  <a:gd name="T0" fmla="*/ 10 w 54"/>
                  <a:gd name="T1" fmla="*/ 7 h 47"/>
                  <a:gd name="T2" fmla="*/ 5 w 54"/>
                  <a:gd name="T3" fmla="*/ 12 h 47"/>
                  <a:gd name="T4" fmla="*/ 2 w 54"/>
                  <a:gd name="T5" fmla="*/ 20 h 47"/>
                  <a:gd name="T6" fmla="*/ 2 w 54"/>
                  <a:gd name="T7" fmla="*/ 31 h 47"/>
                  <a:gd name="T8" fmla="*/ 8 w 54"/>
                  <a:gd name="T9" fmla="*/ 31 h 47"/>
                  <a:gd name="T10" fmla="*/ 11 w 54"/>
                  <a:gd name="T11" fmla="*/ 29 h 47"/>
                  <a:gd name="T12" fmla="*/ 15 w 54"/>
                  <a:gd name="T13" fmla="*/ 28 h 47"/>
                  <a:gd name="T14" fmla="*/ 20 w 54"/>
                  <a:gd name="T15" fmla="*/ 30 h 47"/>
                  <a:gd name="T16" fmla="*/ 23 w 54"/>
                  <a:gd name="T17" fmla="*/ 30 h 47"/>
                  <a:gd name="T18" fmla="*/ 31 w 54"/>
                  <a:gd name="T19" fmla="*/ 30 h 47"/>
                  <a:gd name="T20" fmla="*/ 48 w 54"/>
                  <a:gd name="T21" fmla="*/ 46 h 47"/>
                  <a:gd name="T22" fmla="*/ 48 w 54"/>
                  <a:gd name="T23" fmla="*/ 46 h 47"/>
                  <a:gd name="T24" fmla="*/ 52 w 54"/>
                  <a:gd name="T25" fmla="*/ 46 h 47"/>
                  <a:gd name="T26" fmla="*/ 54 w 54"/>
                  <a:gd name="T27" fmla="*/ 44 h 47"/>
                  <a:gd name="T28" fmla="*/ 46 w 54"/>
                  <a:gd name="T29" fmla="*/ 35 h 47"/>
                  <a:gd name="T30" fmla="*/ 33 w 54"/>
                  <a:gd name="T31" fmla="*/ 26 h 47"/>
                  <a:gd name="T32" fmla="*/ 28 w 54"/>
                  <a:gd name="T33" fmla="*/ 21 h 47"/>
                  <a:gd name="T34" fmla="*/ 22 w 54"/>
                  <a:gd name="T35" fmla="*/ 9 h 47"/>
                  <a:gd name="T36" fmla="*/ 17 w 54"/>
                  <a:gd name="T37" fmla="*/ 0 h 47"/>
                  <a:gd name="T38" fmla="*/ 10 w 54"/>
                  <a:gd name="T39"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47">
                    <a:moveTo>
                      <a:pt x="10" y="7"/>
                    </a:moveTo>
                    <a:cubicBezTo>
                      <a:pt x="8" y="9"/>
                      <a:pt x="5" y="9"/>
                      <a:pt x="5" y="12"/>
                    </a:cubicBezTo>
                    <a:cubicBezTo>
                      <a:pt x="6" y="14"/>
                      <a:pt x="5" y="17"/>
                      <a:pt x="2" y="20"/>
                    </a:cubicBezTo>
                    <a:cubicBezTo>
                      <a:pt x="0" y="23"/>
                      <a:pt x="1" y="27"/>
                      <a:pt x="2" y="31"/>
                    </a:cubicBezTo>
                    <a:cubicBezTo>
                      <a:pt x="5" y="30"/>
                      <a:pt x="8" y="30"/>
                      <a:pt x="8" y="31"/>
                    </a:cubicBezTo>
                    <a:cubicBezTo>
                      <a:pt x="10" y="32"/>
                      <a:pt x="10" y="31"/>
                      <a:pt x="11" y="29"/>
                    </a:cubicBezTo>
                    <a:cubicBezTo>
                      <a:pt x="12" y="26"/>
                      <a:pt x="13" y="26"/>
                      <a:pt x="15" y="28"/>
                    </a:cubicBezTo>
                    <a:cubicBezTo>
                      <a:pt x="16" y="29"/>
                      <a:pt x="17" y="31"/>
                      <a:pt x="20" y="30"/>
                    </a:cubicBezTo>
                    <a:cubicBezTo>
                      <a:pt x="22" y="28"/>
                      <a:pt x="22" y="29"/>
                      <a:pt x="23" y="30"/>
                    </a:cubicBezTo>
                    <a:cubicBezTo>
                      <a:pt x="24" y="30"/>
                      <a:pt x="29" y="29"/>
                      <a:pt x="31" y="30"/>
                    </a:cubicBezTo>
                    <a:cubicBezTo>
                      <a:pt x="33" y="30"/>
                      <a:pt x="48" y="46"/>
                      <a:pt x="48" y="46"/>
                    </a:cubicBezTo>
                    <a:cubicBezTo>
                      <a:pt x="48" y="46"/>
                      <a:pt x="48" y="46"/>
                      <a:pt x="48" y="46"/>
                    </a:cubicBezTo>
                    <a:cubicBezTo>
                      <a:pt x="50" y="46"/>
                      <a:pt x="51" y="47"/>
                      <a:pt x="52" y="46"/>
                    </a:cubicBezTo>
                    <a:cubicBezTo>
                      <a:pt x="52" y="46"/>
                      <a:pt x="53" y="45"/>
                      <a:pt x="54" y="44"/>
                    </a:cubicBezTo>
                    <a:cubicBezTo>
                      <a:pt x="52" y="43"/>
                      <a:pt x="49" y="40"/>
                      <a:pt x="46" y="35"/>
                    </a:cubicBezTo>
                    <a:cubicBezTo>
                      <a:pt x="41" y="29"/>
                      <a:pt x="36" y="26"/>
                      <a:pt x="33" y="26"/>
                    </a:cubicBezTo>
                    <a:cubicBezTo>
                      <a:pt x="30" y="26"/>
                      <a:pt x="30" y="21"/>
                      <a:pt x="28" y="21"/>
                    </a:cubicBezTo>
                    <a:cubicBezTo>
                      <a:pt x="26" y="21"/>
                      <a:pt x="22" y="14"/>
                      <a:pt x="22" y="9"/>
                    </a:cubicBezTo>
                    <a:cubicBezTo>
                      <a:pt x="22" y="7"/>
                      <a:pt x="20" y="3"/>
                      <a:pt x="17" y="0"/>
                    </a:cubicBezTo>
                    <a:cubicBezTo>
                      <a:pt x="14" y="5"/>
                      <a:pt x="11" y="6"/>
                      <a:pt x="10" y="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81" name="Freeform 227">
                <a:extLst>
                  <a:ext uri="{FF2B5EF4-FFF2-40B4-BE49-F238E27FC236}">
                    <a16:creationId xmlns:a16="http://schemas.microsoft.com/office/drawing/2014/main" id="{B1A43C0C-978F-4F67-998F-DB0E01DC622B}"/>
                  </a:ext>
                </a:extLst>
              </p:cNvPr>
              <p:cNvSpPr>
                <a:spLocks/>
              </p:cNvSpPr>
              <p:nvPr/>
            </p:nvSpPr>
            <p:spPr bwMode="auto">
              <a:xfrm>
                <a:off x="13101650" y="7655693"/>
                <a:ext cx="908050" cy="708026"/>
              </a:xfrm>
              <a:custGeom>
                <a:avLst/>
                <a:gdLst>
                  <a:gd name="T0" fmla="*/ 8 w 121"/>
                  <a:gd name="T1" fmla="*/ 62 h 94"/>
                  <a:gd name="T2" fmla="*/ 15 w 121"/>
                  <a:gd name="T3" fmla="*/ 71 h 94"/>
                  <a:gd name="T4" fmla="*/ 23 w 121"/>
                  <a:gd name="T5" fmla="*/ 77 h 94"/>
                  <a:gd name="T6" fmla="*/ 23 w 121"/>
                  <a:gd name="T7" fmla="*/ 84 h 94"/>
                  <a:gd name="T8" fmla="*/ 25 w 121"/>
                  <a:gd name="T9" fmla="*/ 85 h 94"/>
                  <a:gd name="T10" fmla="*/ 33 w 121"/>
                  <a:gd name="T11" fmla="*/ 87 h 94"/>
                  <a:gd name="T12" fmla="*/ 43 w 121"/>
                  <a:gd name="T13" fmla="*/ 92 h 94"/>
                  <a:gd name="T14" fmla="*/ 52 w 121"/>
                  <a:gd name="T15" fmla="*/ 94 h 94"/>
                  <a:gd name="T16" fmla="*/ 57 w 121"/>
                  <a:gd name="T17" fmla="*/ 89 h 94"/>
                  <a:gd name="T18" fmla="*/ 64 w 121"/>
                  <a:gd name="T19" fmla="*/ 88 h 94"/>
                  <a:gd name="T20" fmla="*/ 68 w 121"/>
                  <a:gd name="T21" fmla="*/ 89 h 94"/>
                  <a:gd name="T22" fmla="*/ 72 w 121"/>
                  <a:gd name="T23" fmla="*/ 88 h 94"/>
                  <a:gd name="T24" fmla="*/ 79 w 121"/>
                  <a:gd name="T25" fmla="*/ 87 h 94"/>
                  <a:gd name="T26" fmla="*/ 89 w 121"/>
                  <a:gd name="T27" fmla="*/ 82 h 94"/>
                  <a:gd name="T28" fmla="*/ 98 w 121"/>
                  <a:gd name="T29" fmla="*/ 80 h 94"/>
                  <a:gd name="T30" fmla="*/ 120 w 121"/>
                  <a:gd name="T31" fmla="*/ 59 h 94"/>
                  <a:gd name="T32" fmla="*/ 117 w 121"/>
                  <a:gd name="T33" fmla="*/ 57 h 94"/>
                  <a:gd name="T34" fmla="*/ 106 w 121"/>
                  <a:gd name="T35" fmla="*/ 54 h 94"/>
                  <a:gd name="T36" fmla="*/ 89 w 121"/>
                  <a:gd name="T37" fmla="*/ 49 h 94"/>
                  <a:gd name="T38" fmla="*/ 84 w 121"/>
                  <a:gd name="T39" fmla="*/ 44 h 94"/>
                  <a:gd name="T40" fmla="*/ 79 w 121"/>
                  <a:gd name="T41" fmla="*/ 37 h 94"/>
                  <a:gd name="T42" fmla="*/ 80 w 121"/>
                  <a:gd name="T43" fmla="*/ 34 h 94"/>
                  <a:gd name="T44" fmla="*/ 76 w 121"/>
                  <a:gd name="T45" fmla="*/ 32 h 94"/>
                  <a:gd name="T46" fmla="*/ 72 w 121"/>
                  <a:gd name="T47" fmla="*/ 33 h 94"/>
                  <a:gd name="T48" fmla="*/ 72 w 121"/>
                  <a:gd name="T49" fmla="*/ 26 h 94"/>
                  <a:gd name="T50" fmla="*/ 76 w 121"/>
                  <a:gd name="T51" fmla="*/ 20 h 94"/>
                  <a:gd name="T52" fmla="*/ 59 w 121"/>
                  <a:gd name="T53" fmla="*/ 4 h 94"/>
                  <a:gd name="T54" fmla="*/ 51 w 121"/>
                  <a:gd name="T55" fmla="*/ 4 h 94"/>
                  <a:gd name="T56" fmla="*/ 48 w 121"/>
                  <a:gd name="T57" fmla="*/ 4 h 94"/>
                  <a:gd name="T58" fmla="*/ 43 w 121"/>
                  <a:gd name="T59" fmla="*/ 2 h 94"/>
                  <a:gd name="T60" fmla="*/ 39 w 121"/>
                  <a:gd name="T61" fmla="*/ 3 h 94"/>
                  <a:gd name="T62" fmla="*/ 36 w 121"/>
                  <a:gd name="T63" fmla="*/ 5 h 94"/>
                  <a:gd name="T64" fmla="*/ 30 w 121"/>
                  <a:gd name="T65" fmla="*/ 5 h 94"/>
                  <a:gd name="T66" fmla="*/ 30 w 121"/>
                  <a:gd name="T67" fmla="*/ 5 h 94"/>
                  <a:gd name="T68" fmla="*/ 27 w 121"/>
                  <a:gd name="T69" fmla="*/ 14 h 94"/>
                  <a:gd name="T70" fmla="*/ 23 w 121"/>
                  <a:gd name="T71" fmla="*/ 18 h 94"/>
                  <a:gd name="T72" fmla="*/ 18 w 121"/>
                  <a:gd name="T73" fmla="*/ 24 h 94"/>
                  <a:gd name="T74" fmla="*/ 16 w 121"/>
                  <a:gd name="T75" fmla="*/ 32 h 94"/>
                  <a:gd name="T76" fmla="*/ 12 w 121"/>
                  <a:gd name="T77" fmla="*/ 36 h 94"/>
                  <a:gd name="T78" fmla="*/ 10 w 121"/>
                  <a:gd name="T79" fmla="*/ 43 h 94"/>
                  <a:gd name="T80" fmla="*/ 9 w 121"/>
                  <a:gd name="T81" fmla="*/ 52 h 94"/>
                  <a:gd name="T82" fmla="*/ 2 w 121"/>
                  <a:gd name="T83" fmla="*/ 53 h 94"/>
                  <a:gd name="T84" fmla="*/ 1 w 121"/>
                  <a:gd name="T85" fmla="*/ 58 h 94"/>
                  <a:gd name="T86" fmla="*/ 8 w 121"/>
                  <a:gd name="T87" fmla="*/ 6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 h="94">
                    <a:moveTo>
                      <a:pt x="8" y="62"/>
                    </a:moveTo>
                    <a:cubicBezTo>
                      <a:pt x="9" y="64"/>
                      <a:pt x="14" y="67"/>
                      <a:pt x="15" y="71"/>
                    </a:cubicBezTo>
                    <a:cubicBezTo>
                      <a:pt x="17" y="75"/>
                      <a:pt x="21" y="77"/>
                      <a:pt x="23" y="77"/>
                    </a:cubicBezTo>
                    <a:cubicBezTo>
                      <a:pt x="24" y="77"/>
                      <a:pt x="23" y="79"/>
                      <a:pt x="23" y="84"/>
                    </a:cubicBezTo>
                    <a:cubicBezTo>
                      <a:pt x="24" y="84"/>
                      <a:pt x="25" y="85"/>
                      <a:pt x="25" y="85"/>
                    </a:cubicBezTo>
                    <a:cubicBezTo>
                      <a:pt x="26" y="86"/>
                      <a:pt x="32" y="85"/>
                      <a:pt x="33" y="87"/>
                    </a:cubicBezTo>
                    <a:cubicBezTo>
                      <a:pt x="35" y="88"/>
                      <a:pt x="41" y="92"/>
                      <a:pt x="43" y="92"/>
                    </a:cubicBezTo>
                    <a:cubicBezTo>
                      <a:pt x="44" y="92"/>
                      <a:pt x="51" y="93"/>
                      <a:pt x="52" y="94"/>
                    </a:cubicBezTo>
                    <a:cubicBezTo>
                      <a:pt x="53" y="94"/>
                      <a:pt x="54" y="91"/>
                      <a:pt x="57" y="89"/>
                    </a:cubicBezTo>
                    <a:cubicBezTo>
                      <a:pt x="60" y="88"/>
                      <a:pt x="64" y="87"/>
                      <a:pt x="64" y="88"/>
                    </a:cubicBezTo>
                    <a:cubicBezTo>
                      <a:pt x="65" y="89"/>
                      <a:pt x="67" y="90"/>
                      <a:pt x="68" y="89"/>
                    </a:cubicBezTo>
                    <a:cubicBezTo>
                      <a:pt x="69" y="89"/>
                      <a:pt x="70" y="89"/>
                      <a:pt x="72" y="88"/>
                    </a:cubicBezTo>
                    <a:cubicBezTo>
                      <a:pt x="75" y="88"/>
                      <a:pt x="78" y="87"/>
                      <a:pt x="79" y="87"/>
                    </a:cubicBezTo>
                    <a:cubicBezTo>
                      <a:pt x="80" y="87"/>
                      <a:pt x="84" y="82"/>
                      <a:pt x="89" y="82"/>
                    </a:cubicBezTo>
                    <a:cubicBezTo>
                      <a:pt x="94" y="82"/>
                      <a:pt x="96" y="83"/>
                      <a:pt x="98" y="80"/>
                    </a:cubicBezTo>
                    <a:cubicBezTo>
                      <a:pt x="100" y="78"/>
                      <a:pt x="118" y="60"/>
                      <a:pt x="120" y="59"/>
                    </a:cubicBezTo>
                    <a:cubicBezTo>
                      <a:pt x="121" y="58"/>
                      <a:pt x="118" y="57"/>
                      <a:pt x="117" y="57"/>
                    </a:cubicBezTo>
                    <a:cubicBezTo>
                      <a:pt x="115" y="57"/>
                      <a:pt x="111" y="57"/>
                      <a:pt x="106" y="54"/>
                    </a:cubicBezTo>
                    <a:cubicBezTo>
                      <a:pt x="100" y="52"/>
                      <a:pt x="91" y="49"/>
                      <a:pt x="89" y="49"/>
                    </a:cubicBezTo>
                    <a:cubicBezTo>
                      <a:pt x="88" y="48"/>
                      <a:pt x="85" y="45"/>
                      <a:pt x="84" y="44"/>
                    </a:cubicBezTo>
                    <a:cubicBezTo>
                      <a:pt x="83" y="43"/>
                      <a:pt x="80" y="38"/>
                      <a:pt x="79" y="37"/>
                    </a:cubicBezTo>
                    <a:cubicBezTo>
                      <a:pt x="79" y="36"/>
                      <a:pt x="79" y="35"/>
                      <a:pt x="80" y="34"/>
                    </a:cubicBezTo>
                    <a:cubicBezTo>
                      <a:pt x="79" y="32"/>
                      <a:pt x="78" y="32"/>
                      <a:pt x="76" y="32"/>
                    </a:cubicBezTo>
                    <a:cubicBezTo>
                      <a:pt x="75" y="33"/>
                      <a:pt x="72" y="34"/>
                      <a:pt x="72" y="33"/>
                    </a:cubicBezTo>
                    <a:cubicBezTo>
                      <a:pt x="71" y="32"/>
                      <a:pt x="70" y="28"/>
                      <a:pt x="72" y="26"/>
                    </a:cubicBezTo>
                    <a:cubicBezTo>
                      <a:pt x="74" y="24"/>
                      <a:pt x="76" y="20"/>
                      <a:pt x="76" y="20"/>
                    </a:cubicBezTo>
                    <a:cubicBezTo>
                      <a:pt x="76" y="20"/>
                      <a:pt x="61" y="4"/>
                      <a:pt x="59" y="4"/>
                    </a:cubicBezTo>
                    <a:cubicBezTo>
                      <a:pt x="57" y="3"/>
                      <a:pt x="52" y="4"/>
                      <a:pt x="51" y="4"/>
                    </a:cubicBezTo>
                    <a:cubicBezTo>
                      <a:pt x="50" y="3"/>
                      <a:pt x="50" y="2"/>
                      <a:pt x="48" y="4"/>
                    </a:cubicBezTo>
                    <a:cubicBezTo>
                      <a:pt x="45" y="5"/>
                      <a:pt x="44" y="3"/>
                      <a:pt x="43" y="2"/>
                    </a:cubicBezTo>
                    <a:cubicBezTo>
                      <a:pt x="41" y="0"/>
                      <a:pt x="40" y="0"/>
                      <a:pt x="39" y="3"/>
                    </a:cubicBezTo>
                    <a:cubicBezTo>
                      <a:pt x="38" y="5"/>
                      <a:pt x="38" y="6"/>
                      <a:pt x="36" y="5"/>
                    </a:cubicBezTo>
                    <a:cubicBezTo>
                      <a:pt x="36" y="4"/>
                      <a:pt x="33" y="4"/>
                      <a:pt x="30" y="5"/>
                    </a:cubicBezTo>
                    <a:cubicBezTo>
                      <a:pt x="30" y="5"/>
                      <a:pt x="30" y="5"/>
                      <a:pt x="30" y="5"/>
                    </a:cubicBezTo>
                    <a:cubicBezTo>
                      <a:pt x="30" y="8"/>
                      <a:pt x="27" y="12"/>
                      <a:pt x="27" y="14"/>
                    </a:cubicBezTo>
                    <a:cubicBezTo>
                      <a:pt x="27" y="16"/>
                      <a:pt x="25" y="18"/>
                      <a:pt x="23" y="18"/>
                    </a:cubicBezTo>
                    <a:cubicBezTo>
                      <a:pt x="22" y="18"/>
                      <a:pt x="20" y="22"/>
                      <a:pt x="18" y="24"/>
                    </a:cubicBezTo>
                    <a:cubicBezTo>
                      <a:pt x="16" y="26"/>
                      <a:pt x="18" y="31"/>
                      <a:pt x="16" y="32"/>
                    </a:cubicBezTo>
                    <a:cubicBezTo>
                      <a:pt x="14" y="34"/>
                      <a:pt x="11" y="34"/>
                      <a:pt x="12" y="36"/>
                    </a:cubicBezTo>
                    <a:cubicBezTo>
                      <a:pt x="14" y="37"/>
                      <a:pt x="10" y="40"/>
                      <a:pt x="10" y="43"/>
                    </a:cubicBezTo>
                    <a:cubicBezTo>
                      <a:pt x="10" y="46"/>
                      <a:pt x="9" y="51"/>
                      <a:pt x="9" y="52"/>
                    </a:cubicBezTo>
                    <a:cubicBezTo>
                      <a:pt x="8" y="52"/>
                      <a:pt x="2" y="51"/>
                      <a:pt x="2" y="53"/>
                    </a:cubicBezTo>
                    <a:cubicBezTo>
                      <a:pt x="2" y="56"/>
                      <a:pt x="0" y="56"/>
                      <a:pt x="1" y="58"/>
                    </a:cubicBezTo>
                    <a:cubicBezTo>
                      <a:pt x="2" y="60"/>
                      <a:pt x="7" y="59"/>
                      <a:pt x="8" y="6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82" name="Freeform 228">
                <a:extLst>
                  <a:ext uri="{FF2B5EF4-FFF2-40B4-BE49-F238E27FC236}">
                    <a16:creationId xmlns:a16="http://schemas.microsoft.com/office/drawing/2014/main" id="{7065B50B-5323-41AC-A0BC-2CCA6D08E05A}"/>
                  </a:ext>
                </a:extLst>
              </p:cNvPr>
              <p:cNvSpPr>
                <a:spLocks/>
              </p:cNvSpPr>
              <p:nvPr/>
            </p:nvSpPr>
            <p:spPr bwMode="auto">
              <a:xfrm>
                <a:off x="13244518" y="6347585"/>
                <a:ext cx="88902" cy="114302"/>
              </a:xfrm>
              <a:custGeom>
                <a:avLst/>
                <a:gdLst>
                  <a:gd name="T0" fmla="*/ 10 w 12"/>
                  <a:gd name="T1" fmla="*/ 6 h 15"/>
                  <a:gd name="T2" fmla="*/ 6 w 12"/>
                  <a:gd name="T3" fmla="*/ 0 h 15"/>
                  <a:gd name="T4" fmla="*/ 6 w 12"/>
                  <a:gd name="T5" fmla="*/ 1 h 15"/>
                  <a:gd name="T6" fmla="*/ 0 w 12"/>
                  <a:gd name="T7" fmla="*/ 13 h 15"/>
                  <a:gd name="T8" fmla="*/ 4 w 12"/>
                  <a:gd name="T9" fmla="*/ 15 h 15"/>
                  <a:gd name="T10" fmla="*/ 10 w 12"/>
                  <a:gd name="T11" fmla="*/ 6 h 15"/>
                </a:gdLst>
                <a:ahLst/>
                <a:cxnLst>
                  <a:cxn ang="0">
                    <a:pos x="T0" y="T1"/>
                  </a:cxn>
                  <a:cxn ang="0">
                    <a:pos x="T2" y="T3"/>
                  </a:cxn>
                  <a:cxn ang="0">
                    <a:pos x="T4" y="T5"/>
                  </a:cxn>
                  <a:cxn ang="0">
                    <a:pos x="T6" y="T7"/>
                  </a:cxn>
                  <a:cxn ang="0">
                    <a:pos x="T8" y="T9"/>
                  </a:cxn>
                  <a:cxn ang="0">
                    <a:pos x="T10" y="T11"/>
                  </a:cxn>
                </a:cxnLst>
                <a:rect l="0" t="0" r="r" b="b"/>
                <a:pathLst>
                  <a:path w="12" h="15">
                    <a:moveTo>
                      <a:pt x="10" y="6"/>
                    </a:moveTo>
                    <a:cubicBezTo>
                      <a:pt x="11" y="5"/>
                      <a:pt x="12" y="0"/>
                      <a:pt x="6" y="0"/>
                    </a:cubicBezTo>
                    <a:cubicBezTo>
                      <a:pt x="6" y="0"/>
                      <a:pt x="6" y="1"/>
                      <a:pt x="6" y="1"/>
                    </a:cubicBezTo>
                    <a:cubicBezTo>
                      <a:pt x="6" y="3"/>
                      <a:pt x="2" y="9"/>
                      <a:pt x="0" y="13"/>
                    </a:cubicBezTo>
                    <a:cubicBezTo>
                      <a:pt x="4" y="15"/>
                      <a:pt x="4" y="15"/>
                      <a:pt x="4" y="15"/>
                    </a:cubicBezTo>
                    <a:cubicBezTo>
                      <a:pt x="6" y="11"/>
                      <a:pt x="9" y="7"/>
                      <a:pt x="10" y="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83" name="Freeform 229">
                <a:extLst>
                  <a:ext uri="{FF2B5EF4-FFF2-40B4-BE49-F238E27FC236}">
                    <a16:creationId xmlns:a16="http://schemas.microsoft.com/office/drawing/2014/main" id="{19167478-AA5F-4108-B59F-CF1A5DC2B8A0}"/>
                  </a:ext>
                </a:extLst>
              </p:cNvPr>
              <p:cNvSpPr>
                <a:spLocks/>
              </p:cNvSpPr>
              <p:nvPr/>
            </p:nvSpPr>
            <p:spPr bwMode="auto">
              <a:xfrm>
                <a:off x="13273100" y="6192015"/>
                <a:ext cx="412750" cy="336550"/>
              </a:xfrm>
              <a:custGeom>
                <a:avLst/>
                <a:gdLst>
                  <a:gd name="T0" fmla="*/ 6 w 55"/>
                  <a:gd name="T1" fmla="*/ 29 h 45"/>
                  <a:gd name="T2" fmla="*/ 0 w 55"/>
                  <a:gd name="T3" fmla="*/ 38 h 45"/>
                  <a:gd name="T4" fmla="*/ 0 w 55"/>
                  <a:gd name="T5" fmla="*/ 38 h 45"/>
                  <a:gd name="T6" fmla="*/ 1 w 55"/>
                  <a:gd name="T7" fmla="*/ 41 h 45"/>
                  <a:gd name="T8" fmla="*/ 8 w 55"/>
                  <a:gd name="T9" fmla="*/ 45 h 45"/>
                  <a:gd name="T10" fmla="*/ 16 w 55"/>
                  <a:gd name="T11" fmla="*/ 40 h 45"/>
                  <a:gd name="T12" fmla="*/ 43 w 55"/>
                  <a:gd name="T13" fmla="*/ 26 h 45"/>
                  <a:gd name="T14" fmla="*/ 45 w 55"/>
                  <a:gd name="T15" fmla="*/ 22 h 45"/>
                  <a:gd name="T16" fmla="*/ 46 w 55"/>
                  <a:gd name="T17" fmla="*/ 15 h 45"/>
                  <a:gd name="T18" fmla="*/ 45 w 55"/>
                  <a:gd name="T19" fmla="*/ 9 h 45"/>
                  <a:gd name="T20" fmla="*/ 50 w 55"/>
                  <a:gd name="T21" fmla="*/ 5 h 45"/>
                  <a:gd name="T22" fmla="*/ 55 w 55"/>
                  <a:gd name="T23" fmla="*/ 1 h 45"/>
                  <a:gd name="T24" fmla="*/ 52 w 55"/>
                  <a:gd name="T25" fmla="*/ 0 h 45"/>
                  <a:gd name="T26" fmla="*/ 43 w 55"/>
                  <a:gd name="T27" fmla="*/ 2 h 45"/>
                  <a:gd name="T28" fmla="*/ 32 w 55"/>
                  <a:gd name="T29" fmla="*/ 5 h 45"/>
                  <a:gd name="T30" fmla="*/ 23 w 55"/>
                  <a:gd name="T31" fmla="*/ 5 h 45"/>
                  <a:gd name="T32" fmla="*/ 18 w 55"/>
                  <a:gd name="T33" fmla="*/ 6 h 45"/>
                  <a:gd name="T34" fmla="*/ 11 w 55"/>
                  <a:gd name="T35" fmla="*/ 6 h 45"/>
                  <a:gd name="T36" fmla="*/ 7 w 55"/>
                  <a:gd name="T37" fmla="*/ 7 h 45"/>
                  <a:gd name="T38" fmla="*/ 3 w 55"/>
                  <a:gd name="T39" fmla="*/ 13 h 45"/>
                  <a:gd name="T40" fmla="*/ 3 w 55"/>
                  <a:gd name="T41" fmla="*/ 17 h 45"/>
                  <a:gd name="T42" fmla="*/ 2 w 55"/>
                  <a:gd name="T43" fmla="*/ 23 h 45"/>
                  <a:gd name="T44" fmla="*/ 6 w 55"/>
                  <a:gd name="T45"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45">
                    <a:moveTo>
                      <a:pt x="6" y="29"/>
                    </a:moveTo>
                    <a:cubicBezTo>
                      <a:pt x="5" y="30"/>
                      <a:pt x="2" y="34"/>
                      <a:pt x="0" y="38"/>
                    </a:cubicBezTo>
                    <a:cubicBezTo>
                      <a:pt x="0" y="38"/>
                      <a:pt x="0" y="38"/>
                      <a:pt x="0" y="38"/>
                    </a:cubicBezTo>
                    <a:cubicBezTo>
                      <a:pt x="1" y="41"/>
                      <a:pt x="1" y="41"/>
                      <a:pt x="1" y="41"/>
                    </a:cubicBezTo>
                    <a:cubicBezTo>
                      <a:pt x="8" y="45"/>
                      <a:pt x="8" y="45"/>
                      <a:pt x="8" y="45"/>
                    </a:cubicBezTo>
                    <a:cubicBezTo>
                      <a:pt x="8" y="45"/>
                      <a:pt x="13" y="41"/>
                      <a:pt x="16" y="40"/>
                    </a:cubicBezTo>
                    <a:cubicBezTo>
                      <a:pt x="18" y="40"/>
                      <a:pt x="43" y="26"/>
                      <a:pt x="43" y="26"/>
                    </a:cubicBezTo>
                    <a:cubicBezTo>
                      <a:pt x="43" y="26"/>
                      <a:pt x="45" y="23"/>
                      <a:pt x="45" y="22"/>
                    </a:cubicBezTo>
                    <a:cubicBezTo>
                      <a:pt x="45" y="20"/>
                      <a:pt x="45" y="17"/>
                      <a:pt x="46" y="15"/>
                    </a:cubicBezTo>
                    <a:cubicBezTo>
                      <a:pt x="47" y="14"/>
                      <a:pt x="44" y="11"/>
                      <a:pt x="45" y="9"/>
                    </a:cubicBezTo>
                    <a:cubicBezTo>
                      <a:pt x="46" y="6"/>
                      <a:pt x="50" y="5"/>
                      <a:pt x="50" y="5"/>
                    </a:cubicBezTo>
                    <a:cubicBezTo>
                      <a:pt x="55" y="1"/>
                      <a:pt x="55" y="1"/>
                      <a:pt x="55" y="1"/>
                    </a:cubicBezTo>
                    <a:cubicBezTo>
                      <a:pt x="52" y="0"/>
                      <a:pt x="52" y="0"/>
                      <a:pt x="52" y="0"/>
                    </a:cubicBezTo>
                    <a:cubicBezTo>
                      <a:pt x="52" y="0"/>
                      <a:pt x="48" y="2"/>
                      <a:pt x="43" y="2"/>
                    </a:cubicBezTo>
                    <a:cubicBezTo>
                      <a:pt x="38" y="1"/>
                      <a:pt x="37" y="5"/>
                      <a:pt x="32" y="5"/>
                    </a:cubicBezTo>
                    <a:cubicBezTo>
                      <a:pt x="27" y="5"/>
                      <a:pt x="24" y="6"/>
                      <a:pt x="23" y="5"/>
                    </a:cubicBezTo>
                    <a:cubicBezTo>
                      <a:pt x="22" y="3"/>
                      <a:pt x="21" y="4"/>
                      <a:pt x="18" y="6"/>
                    </a:cubicBezTo>
                    <a:cubicBezTo>
                      <a:pt x="14" y="7"/>
                      <a:pt x="12" y="7"/>
                      <a:pt x="11" y="6"/>
                    </a:cubicBezTo>
                    <a:cubicBezTo>
                      <a:pt x="9" y="4"/>
                      <a:pt x="8" y="6"/>
                      <a:pt x="7" y="7"/>
                    </a:cubicBezTo>
                    <a:cubicBezTo>
                      <a:pt x="7" y="9"/>
                      <a:pt x="8" y="12"/>
                      <a:pt x="3" y="13"/>
                    </a:cubicBezTo>
                    <a:cubicBezTo>
                      <a:pt x="2" y="14"/>
                      <a:pt x="2" y="16"/>
                      <a:pt x="3" y="17"/>
                    </a:cubicBezTo>
                    <a:cubicBezTo>
                      <a:pt x="4" y="19"/>
                      <a:pt x="2" y="20"/>
                      <a:pt x="2" y="23"/>
                    </a:cubicBezTo>
                    <a:cubicBezTo>
                      <a:pt x="8" y="23"/>
                      <a:pt x="7" y="28"/>
                      <a:pt x="6" y="2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84" name="Freeform 230">
                <a:extLst>
                  <a:ext uri="{FF2B5EF4-FFF2-40B4-BE49-F238E27FC236}">
                    <a16:creationId xmlns:a16="http://schemas.microsoft.com/office/drawing/2014/main" id="{4D9FE69D-1285-4640-9496-BF4C5B931E14}"/>
                  </a:ext>
                </a:extLst>
              </p:cNvPr>
              <p:cNvSpPr>
                <a:spLocks/>
              </p:cNvSpPr>
              <p:nvPr/>
            </p:nvSpPr>
            <p:spPr bwMode="auto">
              <a:xfrm>
                <a:off x="18702337" y="6125334"/>
                <a:ext cx="231776" cy="282576"/>
              </a:xfrm>
              <a:custGeom>
                <a:avLst/>
                <a:gdLst>
                  <a:gd name="T0" fmla="*/ 8 w 31"/>
                  <a:gd name="T1" fmla="*/ 3 h 38"/>
                  <a:gd name="T2" fmla="*/ 3 w 31"/>
                  <a:gd name="T3" fmla="*/ 6 h 38"/>
                  <a:gd name="T4" fmla="*/ 6 w 31"/>
                  <a:gd name="T5" fmla="*/ 11 h 38"/>
                  <a:gd name="T6" fmla="*/ 5 w 31"/>
                  <a:gd name="T7" fmla="*/ 14 h 38"/>
                  <a:gd name="T8" fmla="*/ 5 w 31"/>
                  <a:gd name="T9" fmla="*/ 21 h 38"/>
                  <a:gd name="T10" fmla="*/ 2 w 31"/>
                  <a:gd name="T11" fmla="*/ 31 h 38"/>
                  <a:gd name="T12" fmla="*/ 4 w 31"/>
                  <a:gd name="T13" fmla="*/ 37 h 38"/>
                  <a:gd name="T14" fmla="*/ 19 w 31"/>
                  <a:gd name="T15" fmla="*/ 32 h 38"/>
                  <a:gd name="T16" fmla="*/ 27 w 31"/>
                  <a:gd name="T17" fmla="*/ 28 h 38"/>
                  <a:gd name="T18" fmla="*/ 30 w 31"/>
                  <a:gd name="T19" fmla="*/ 25 h 38"/>
                  <a:gd name="T20" fmla="*/ 28 w 31"/>
                  <a:gd name="T21" fmla="*/ 13 h 38"/>
                  <a:gd name="T22" fmla="*/ 20 w 31"/>
                  <a:gd name="T23" fmla="*/ 0 h 38"/>
                  <a:gd name="T24" fmla="*/ 15 w 31"/>
                  <a:gd name="T25" fmla="*/ 1 h 38"/>
                  <a:gd name="T26" fmla="*/ 8 w 31"/>
                  <a:gd name="T2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8">
                    <a:moveTo>
                      <a:pt x="8" y="3"/>
                    </a:moveTo>
                    <a:cubicBezTo>
                      <a:pt x="7" y="3"/>
                      <a:pt x="5" y="5"/>
                      <a:pt x="3" y="6"/>
                    </a:cubicBezTo>
                    <a:cubicBezTo>
                      <a:pt x="4" y="8"/>
                      <a:pt x="4" y="10"/>
                      <a:pt x="6" y="11"/>
                    </a:cubicBezTo>
                    <a:cubicBezTo>
                      <a:pt x="8" y="11"/>
                      <a:pt x="8" y="15"/>
                      <a:pt x="5" y="14"/>
                    </a:cubicBezTo>
                    <a:cubicBezTo>
                      <a:pt x="3" y="13"/>
                      <a:pt x="3" y="18"/>
                      <a:pt x="5" y="21"/>
                    </a:cubicBezTo>
                    <a:cubicBezTo>
                      <a:pt x="7" y="25"/>
                      <a:pt x="0" y="29"/>
                      <a:pt x="2" y="31"/>
                    </a:cubicBezTo>
                    <a:cubicBezTo>
                      <a:pt x="4" y="33"/>
                      <a:pt x="3" y="35"/>
                      <a:pt x="4" y="37"/>
                    </a:cubicBezTo>
                    <a:cubicBezTo>
                      <a:pt x="4" y="38"/>
                      <a:pt x="14" y="36"/>
                      <a:pt x="19" y="32"/>
                    </a:cubicBezTo>
                    <a:cubicBezTo>
                      <a:pt x="23" y="27"/>
                      <a:pt x="24" y="28"/>
                      <a:pt x="27" y="28"/>
                    </a:cubicBezTo>
                    <a:cubicBezTo>
                      <a:pt x="29" y="29"/>
                      <a:pt x="31" y="27"/>
                      <a:pt x="30" y="25"/>
                    </a:cubicBezTo>
                    <a:cubicBezTo>
                      <a:pt x="29" y="23"/>
                      <a:pt x="28" y="19"/>
                      <a:pt x="28" y="13"/>
                    </a:cubicBezTo>
                    <a:cubicBezTo>
                      <a:pt x="28" y="10"/>
                      <a:pt x="24" y="4"/>
                      <a:pt x="20" y="0"/>
                    </a:cubicBezTo>
                    <a:cubicBezTo>
                      <a:pt x="18" y="1"/>
                      <a:pt x="17" y="1"/>
                      <a:pt x="15" y="1"/>
                    </a:cubicBezTo>
                    <a:cubicBezTo>
                      <a:pt x="12" y="1"/>
                      <a:pt x="9" y="1"/>
                      <a:pt x="8" y="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85" name="Freeform 231">
                <a:extLst>
                  <a:ext uri="{FF2B5EF4-FFF2-40B4-BE49-F238E27FC236}">
                    <a16:creationId xmlns:a16="http://schemas.microsoft.com/office/drawing/2014/main" id="{717B1189-62D1-4764-BC8C-3469E2ED7738}"/>
                  </a:ext>
                </a:extLst>
              </p:cNvPr>
              <p:cNvSpPr>
                <a:spLocks/>
              </p:cNvSpPr>
              <p:nvPr/>
            </p:nvSpPr>
            <p:spPr bwMode="auto">
              <a:xfrm>
                <a:off x="16432224" y="6928617"/>
                <a:ext cx="273050" cy="352426"/>
              </a:xfrm>
              <a:custGeom>
                <a:avLst/>
                <a:gdLst>
                  <a:gd name="T0" fmla="*/ 36 w 36"/>
                  <a:gd name="T1" fmla="*/ 40 h 47"/>
                  <a:gd name="T2" fmla="*/ 33 w 36"/>
                  <a:gd name="T3" fmla="*/ 24 h 47"/>
                  <a:gd name="T4" fmla="*/ 27 w 36"/>
                  <a:gd name="T5" fmla="*/ 30 h 47"/>
                  <a:gd name="T6" fmla="*/ 27 w 36"/>
                  <a:gd name="T7" fmla="*/ 22 h 47"/>
                  <a:gd name="T8" fmla="*/ 33 w 36"/>
                  <a:gd name="T9" fmla="*/ 14 h 47"/>
                  <a:gd name="T10" fmla="*/ 28 w 36"/>
                  <a:gd name="T11" fmla="*/ 12 h 47"/>
                  <a:gd name="T12" fmla="*/ 19 w 36"/>
                  <a:gd name="T13" fmla="*/ 12 h 47"/>
                  <a:gd name="T14" fmla="*/ 15 w 36"/>
                  <a:gd name="T15" fmla="*/ 8 h 47"/>
                  <a:gd name="T16" fmla="*/ 9 w 36"/>
                  <a:gd name="T17" fmla="*/ 4 h 47"/>
                  <a:gd name="T18" fmla="*/ 3 w 36"/>
                  <a:gd name="T19" fmla="*/ 4 h 47"/>
                  <a:gd name="T20" fmla="*/ 8 w 36"/>
                  <a:gd name="T21" fmla="*/ 11 h 47"/>
                  <a:gd name="T22" fmla="*/ 4 w 36"/>
                  <a:gd name="T23" fmla="*/ 14 h 47"/>
                  <a:gd name="T24" fmla="*/ 6 w 36"/>
                  <a:gd name="T25" fmla="*/ 26 h 47"/>
                  <a:gd name="T26" fmla="*/ 8 w 36"/>
                  <a:gd name="T27" fmla="*/ 41 h 47"/>
                  <a:gd name="T28" fmla="*/ 14 w 36"/>
                  <a:gd name="T29" fmla="*/ 39 h 47"/>
                  <a:gd name="T30" fmla="*/ 20 w 36"/>
                  <a:gd name="T31" fmla="*/ 36 h 47"/>
                  <a:gd name="T32" fmla="*/ 25 w 36"/>
                  <a:gd name="T33" fmla="*/ 32 h 47"/>
                  <a:gd name="T34" fmla="*/ 29 w 36"/>
                  <a:gd name="T35" fmla="*/ 43 h 47"/>
                  <a:gd name="T36" fmla="*/ 31 w 36"/>
                  <a:gd name="T37" fmla="*/ 47 h 47"/>
                  <a:gd name="T38" fmla="*/ 33 w 36"/>
                  <a:gd name="T39" fmla="*/ 45 h 47"/>
                  <a:gd name="T40" fmla="*/ 36 w 36"/>
                  <a:gd name="T41"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7">
                    <a:moveTo>
                      <a:pt x="36" y="40"/>
                    </a:moveTo>
                    <a:cubicBezTo>
                      <a:pt x="34" y="32"/>
                      <a:pt x="34" y="24"/>
                      <a:pt x="33" y="24"/>
                    </a:cubicBezTo>
                    <a:cubicBezTo>
                      <a:pt x="31" y="24"/>
                      <a:pt x="29" y="31"/>
                      <a:pt x="27" y="30"/>
                    </a:cubicBezTo>
                    <a:cubicBezTo>
                      <a:pt x="24" y="30"/>
                      <a:pt x="24" y="22"/>
                      <a:pt x="27" y="22"/>
                    </a:cubicBezTo>
                    <a:cubicBezTo>
                      <a:pt x="30" y="22"/>
                      <a:pt x="33" y="16"/>
                      <a:pt x="33" y="14"/>
                    </a:cubicBezTo>
                    <a:cubicBezTo>
                      <a:pt x="33" y="12"/>
                      <a:pt x="31" y="12"/>
                      <a:pt x="28" y="12"/>
                    </a:cubicBezTo>
                    <a:cubicBezTo>
                      <a:pt x="25" y="12"/>
                      <a:pt x="19" y="12"/>
                      <a:pt x="19" y="12"/>
                    </a:cubicBezTo>
                    <a:cubicBezTo>
                      <a:pt x="19" y="12"/>
                      <a:pt x="15" y="11"/>
                      <a:pt x="15" y="8"/>
                    </a:cubicBezTo>
                    <a:cubicBezTo>
                      <a:pt x="15" y="6"/>
                      <a:pt x="13" y="4"/>
                      <a:pt x="9" y="4"/>
                    </a:cubicBezTo>
                    <a:cubicBezTo>
                      <a:pt x="6" y="4"/>
                      <a:pt x="6" y="0"/>
                      <a:pt x="3" y="4"/>
                    </a:cubicBezTo>
                    <a:cubicBezTo>
                      <a:pt x="0" y="8"/>
                      <a:pt x="9" y="8"/>
                      <a:pt x="8" y="11"/>
                    </a:cubicBezTo>
                    <a:cubicBezTo>
                      <a:pt x="7" y="14"/>
                      <a:pt x="4" y="12"/>
                      <a:pt x="4" y="14"/>
                    </a:cubicBezTo>
                    <a:cubicBezTo>
                      <a:pt x="3" y="16"/>
                      <a:pt x="4" y="23"/>
                      <a:pt x="6" y="26"/>
                    </a:cubicBezTo>
                    <a:cubicBezTo>
                      <a:pt x="7" y="29"/>
                      <a:pt x="8" y="35"/>
                      <a:pt x="8" y="41"/>
                    </a:cubicBezTo>
                    <a:cubicBezTo>
                      <a:pt x="11" y="40"/>
                      <a:pt x="12" y="39"/>
                      <a:pt x="14" y="39"/>
                    </a:cubicBezTo>
                    <a:cubicBezTo>
                      <a:pt x="16" y="39"/>
                      <a:pt x="20" y="39"/>
                      <a:pt x="20" y="36"/>
                    </a:cubicBezTo>
                    <a:cubicBezTo>
                      <a:pt x="20" y="34"/>
                      <a:pt x="23" y="32"/>
                      <a:pt x="25" y="32"/>
                    </a:cubicBezTo>
                    <a:cubicBezTo>
                      <a:pt x="27" y="33"/>
                      <a:pt x="29" y="40"/>
                      <a:pt x="29" y="43"/>
                    </a:cubicBezTo>
                    <a:cubicBezTo>
                      <a:pt x="29" y="44"/>
                      <a:pt x="30" y="46"/>
                      <a:pt x="31" y="47"/>
                    </a:cubicBezTo>
                    <a:cubicBezTo>
                      <a:pt x="32" y="46"/>
                      <a:pt x="33" y="45"/>
                      <a:pt x="33" y="45"/>
                    </a:cubicBezTo>
                    <a:cubicBezTo>
                      <a:pt x="33" y="45"/>
                      <a:pt x="34" y="41"/>
                      <a:pt x="36" y="4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86" name="Freeform 232">
                <a:extLst>
                  <a:ext uri="{FF2B5EF4-FFF2-40B4-BE49-F238E27FC236}">
                    <a16:creationId xmlns:a16="http://schemas.microsoft.com/office/drawing/2014/main" id="{D1C33621-EB33-4A24-998E-B436821F07B0}"/>
                  </a:ext>
                </a:extLst>
              </p:cNvPr>
              <p:cNvSpPr>
                <a:spLocks/>
              </p:cNvSpPr>
              <p:nvPr/>
            </p:nvSpPr>
            <p:spPr bwMode="auto">
              <a:xfrm>
                <a:off x="15276524" y="6325365"/>
                <a:ext cx="1682750" cy="1774826"/>
              </a:xfrm>
              <a:custGeom>
                <a:avLst/>
                <a:gdLst>
                  <a:gd name="T0" fmla="*/ 158 w 224"/>
                  <a:gd name="T1" fmla="*/ 94 h 236"/>
                  <a:gd name="T2" fmla="*/ 157 w 224"/>
                  <a:gd name="T3" fmla="*/ 84 h 236"/>
                  <a:gd name="T4" fmla="*/ 169 w 224"/>
                  <a:gd name="T5" fmla="*/ 88 h 236"/>
                  <a:gd name="T6" fmla="*/ 182 w 224"/>
                  <a:gd name="T7" fmla="*/ 92 h 236"/>
                  <a:gd name="T8" fmla="*/ 181 w 224"/>
                  <a:gd name="T9" fmla="*/ 102 h 236"/>
                  <a:gd name="T10" fmla="*/ 187 w 224"/>
                  <a:gd name="T11" fmla="*/ 104 h 236"/>
                  <a:gd name="T12" fmla="*/ 191 w 224"/>
                  <a:gd name="T13" fmla="*/ 119 h 236"/>
                  <a:gd name="T14" fmla="*/ 195 w 224"/>
                  <a:gd name="T15" fmla="*/ 102 h 236"/>
                  <a:gd name="T16" fmla="*/ 204 w 224"/>
                  <a:gd name="T17" fmla="*/ 93 h 236"/>
                  <a:gd name="T18" fmla="*/ 212 w 224"/>
                  <a:gd name="T19" fmla="*/ 77 h 236"/>
                  <a:gd name="T20" fmla="*/ 222 w 224"/>
                  <a:gd name="T21" fmla="*/ 74 h 236"/>
                  <a:gd name="T22" fmla="*/ 223 w 224"/>
                  <a:gd name="T23" fmla="*/ 65 h 236"/>
                  <a:gd name="T24" fmla="*/ 215 w 224"/>
                  <a:gd name="T25" fmla="*/ 57 h 236"/>
                  <a:gd name="T26" fmla="*/ 201 w 224"/>
                  <a:gd name="T27" fmla="*/ 58 h 236"/>
                  <a:gd name="T28" fmla="*/ 191 w 224"/>
                  <a:gd name="T29" fmla="*/ 65 h 236"/>
                  <a:gd name="T30" fmla="*/ 183 w 224"/>
                  <a:gd name="T31" fmla="*/ 70 h 236"/>
                  <a:gd name="T32" fmla="*/ 176 w 224"/>
                  <a:gd name="T33" fmla="*/ 78 h 236"/>
                  <a:gd name="T34" fmla="*/ 163 w 224"/>
                  <a:gd name="T35" fmla="*/ 76 h 236"/>
                  <a:gd name="T36" fmla="*/ 158 w 224"/>
                  <a:gd name="T37" fmla="*/ 67 h 236"/>
                  <a:gd name="T38" fmla="*/ 155 w 224"/>
                  <a:gd name="T39" fmla="*/ 79 h 236"/>
                  <a:gd name="T40" fmla="*/ 130 w 224"/>
                  <a:gd name="T41" fmla="*/ 76 h 236"/>
                  <a:gd name="T42" fmla="*/ 118 w 224"/>
                  <a:gd name="T43" fmla="*/ 73 h 236"/>
                  <a:gd name="T44" fmla="*/ 106 w 224"/>
                  <a:gd name="T45" fmla="*/ 66 h 236"/>
                  <a:gd name="T46" fmla="*/ 95 w 224"/>
                  <a:gd name="T47" fmla="*/ 60 h 236"/>
                  <a:gd name="T48" fmla="*/ 100 w 224"/>
                  <a:gd name="T49" fmla="*/ 48 h 236"/>
                  <a:gd name="T50" fmla="*/ 92 w 224"/>
                  <a:gd name="T51" fmla="*/ 41 h 236"/>
                  <a:gd name="T52" fmla="*/ 82 w 224"/>
                  <a:gd name="T53" fmla="*/ 30 h 236"/>
                  <a:gd name="T54" fmla="*/ 89 w 224"/>
                  <a:gd name="T55" fmla="*/ 23 h 236"/>
                  <a:gd name="T56" fmla="*/ 84 w 224"/>
                  <a:gd name="T57" fmla="*/ 9 h 236"/>
                  <a:gd name="T58" fmla="*/ 76 w 224"/>
                  <a:gd name="T59" fmla="*/ 0 h 236"/>
                  <a:gd name="T60" fmla="*/ 70 w 224"/>
                  <a:gd name="T61" fmla="*/ 6 h 236"/>
                  <a:gd name="T62" fmla="*/ 50 w 224"/>
                  <a:gd name="T63" fmla="*/ 7 h 236"/>
                  <a:gd name="T64" fmla="*/ 47 w 224"/>
                  <a:gd name="T65" fmla="*/ 19 h 236"/>
                  <a:gd name="T66" fmla="*/ 56 w 224"/>
                  <a:gd name="T67" fmla="*/ 30 h 236"/>
                  <a:gd name="T68" fmla="*/ 50 w 224"/>
                  <a:gd name="T69" fmla="*/ 42 h 236"/>
                  <a:gd name="T70" fmla="*/ 41 w 224"/>
                  <a:gd name="T71" fmla="*/ 50 h 236"/>
                  <a:gd name="T72" fmla="*/ 32 w 224"/>
                  <a:gd name="T73" fmla="*/ 63 h 236"/>
                  <a:gd name="T74" fmla="*/ 22 w 224"/>
                  <a:gd name="T75" fmla="*/ 69 h 236"/>
                  <a:gd name="T76" fmla="*/ 10 w 224"/>
                  <a:gd name="T77" fmla="*/ 76 h 236"/>
                  <a:gd name="T78" fmla="*/ 18 w 224"/>
                  <a:gd name="T79" fmla="*/ 90 h 236"/>
                  <a:gd name="T80" fmla="*/ 15 w 224"/>
                  <a:gd name="T81" fmla="*/ 99 h 236"/>
                  <a:gd name="T82" fmla="*/ 0 w 224"/>
                  <a:gd name="T83" fmla="*/ 104 h 236"/>
                  <a:gd name="T84" fmla="*/ 7 w 224"/>
                  <a:gd name="T85" fmla="*/ 112 h 236"/>
                  <a:gd name="T86" fmla="*/ 5 w 224"/>
                  <a:gd name="T87" fmla="*/ 116 h 236"/>
                  <a:gd name="T88" fmla="*/ 30 w 224"/>
                  <a:gd name="T89" fmla="*/ 122 h 236"/>
                  <a:gd name="T90" fmla="*/ 35 w 224"/>
                  <a:gd name="T91" fmla="*/ 126 h 236"/>
                  <a:gd name="T92" fmla="*/ 36 w 224"/>
                  <a:gd name="T93" fmla="*/ 147 h 236"/>
                  <a:gd name="T94" fmla="*/ 47 w 224"/>
                  <a:gd name="T95" fmla="*/ 183 h 236"/>
                  <a:gd name="T96" fmla="*/ 63 w 224"/>
                  <a:gd name="T97" fmla="*/ 220 h 236"/>
                  <a:gd name="T98" fmla="*/ 78 w 224"/>
                  <a:gd name="T99" fmla="*/ 230 h 236"/>
                  <a:gd name="T100" fmla="*/ 89 w 224"/>
                  <a:gd name="T101" fmla="*/ 217 h 236"/>
                  <a:gd name="T102" fmla="*/ 93 w 224"/>
                  <a:gd name="T103" fmla="*/ 201 h 236"/>
                  <a:gd name="T104" fmla="*/ 95 w 224"/>
                  <a:gd name="T105" fmla="*/ 178 h 236"/>
                  <a:gd name="T106" fmla="*/ 106 w 224"/>
                  <a:gd name="T107" fmla="*/ 165 h 236"/>
                  <a:gd name="T108" fmla="*/ 131 w 224"/>
                  <a:gd name="T109" fmla="*/ 143 h 236"/>
                  <a:gd name="T110" fmla="*/ 146 w 224"/>
                  <a:gd name="T111" fmla="*/ 126 h 236"/>
                  <a:gd name="T112" fmla="*/ 162 w 224"/>
                  <a:gd name="T113" fmla="*/ 12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236">
                    <a:moveTo>
                      <a:pt x="160" y="106"/>
                    </a:moveTo>
                    <a:cubicBezTo>
                      <a:pt x="158" y="103"/>
                      <a:pt x="157" y="96"/>
                      <a:pt x="158" y="94"/>
                    </a:cubicBezTo>
                    <a:cubicBezTo>
                      <a:pt x="158" y="92"/>
                      <a:pt x="161" y="94"/>
                      <a:pt x="162" y="91"/>
                    </a:cubicBezTo>
                    <a:cubicBezTo>
                      <a:pt x="163" y="88"/>
                      <a:pt x="154" y="88"/>
                      <a:pt x="157" y="84"/>
                    </a:cubicBezTo>
                    <a:cubicBezTo>
                      <a:pt x="160" y="80"/>
                      <a:pt x="160" y="84"/>
                      <a:pt x="163" y="84"/>
                    </a:cubicBezTo>
                    <a:cubicBezTo>
                      <a:pt x="167" y="84"/>
                      <a:pt x="169" y="86"/>
                      <a:pt x="169" y="88"/>
                    </a:cubicBezTo>
                    <a:cubicBezTo>
                      <a:pt x="169" y="91"/>
                      <a:pt x="173" y="92"/>
                      <a:pt x="173" y="92"/>
                    </a:cubicBezTo>
                    <a:cubicBezTo>
                      <a:pt x="173" y="92"/>
                      <a:pt x="179" y="92"/>
                      <a:pt x="182" y="92"/>
                    </a:cubicBezTo>
                    <a:cubicBezTo>
                      <a:pt x="185" y="92"/>
                      <a:pt x="187" y="92"/>
                      <a:pt x="187" y="94"/>
                    </a:cubicBezTo>
                    <a:cubicBezTo>
                      <a:pt x="187" y="96"/>
                      <a:pt x="184" y="102"/>
                      <a:pt x="181" y="102"/>
                    </a:cubicBezTo>
                    <a:cubicBezTo>
                      <a:pt x="178" y="102"/>
                      <a:pt x="178" y="110"/>
                      <a:pt x="181" y="110"/>
                    </a:cubicBezTo>
                    <a:cubicBezTo>
                      <a:pt x="183" y="111"/>
                      <a:pt x="185" y="104"/>
                      <a:pt x="187" y="104"/>
                    </a:cubicBezTo>
                    <a:cubicBezTo>
                      <a:pt x="188" y="104"/>
                      <a:pt x="188" y="112"/>
                      <a:pt x="190" y="120"/>
                    </a:cubicBezTo>
                    <a:cubicBezTo>
                      <a:pt x="190" y="119"/>
                      <a:pt x="191" y="119"/>
                      <a:pt x="191" y="119"/>
                    </a:cubicBezTo>
                    <a:cubicBezTo>
                      <a:pt x="193" y="119"/>
                      <a:pt x="192" y="112"/>
                      <a:pt x="193" y="110"/>
                    </a:cubicBezTo>
                    <a:cubicBezTo>
                      <a:pt x="194" y="108"/>
                      <a:pt x="194" y="102"/>
                      <a:pt x="195" y="102"/>
                    </a:cubicBezTo>
                    <a:cubicBezTo>
                      <a:pt x="196" y="102"/>
                      <a:pt x="201" y="104"/>
                      <a:pt x="201" y="103"/>
                    </a:cubicBezTo>
                    <a:cubicBezTo>
                      <a:pt x="201" y="101"/>
                      <a:pt x="205" y="96"/>
                      <a:pt x="204" y="93"/>
                    </a:cubicBezTo>
                    <a:cubicBezTo>
                      <a:pt x="203" y="90"/>
                      <a:pt x="206" y="87"/>
                      <a:pt x="206" y="83"/>
                    </a:cubicBezTo>
                    <a:cubicBezTo>
                      <a:pt x="206" y="80"/>
                      <a:pt x="209" y="79"/>
                      <a:pt x="212" y="77"/>
                    </a:cubicBezTo>
                    <a:cubicBezTo>
                      <a:pt x="214" y="75"/>
                      <a:pt x="218" y="72"/>
                      <a:pt x="218" y="74"/>
                    </a:cubicBezTo>
                    <a:cubicBezTo>
                      <a:pt x="219" y="75"/>
                      <a:pt x="224" y="77"/>
                      <a:pt x="222" y="74"/>
                    </a:cubicBezTo>
                    <a:cubicBezTo>
                      <a:pt x="220" y="71"/>
                      <a:pt x="220" y="69"/>
                      <a:pt x="221" y="68"/>
                    </a:cubicBezTo>
                    <a:cubicBezTo>
                      <a:pt x="222" y="68"/>
                      <a:pt x="223" y="65"/>
                      <a:pt x="223" y="65"/>
                    </a:cubicBezTo>
                    <a:cubicBezTo>
                      <a:pt x="223" y="65"/>
                      <a:pt x="219" y="64"/>
                      <a:pt x="218" y="62"/>
                    </a:cubicBezTo>
                    <a:cubicBezTo>
                      <a:pt x="218" y="60"/>
                      <a:pt x="215" y="58"/>
                      <a:pt x="215" y="57"/>
                    </a:cubicBezTo>
                    <a:cubicBezTo>
                      <a:pt x="215" y="55"/>
                      <a:pt x="213" y="56"/>
                      <a:pt x="211" y="57"/>
                    </a:cubicBezTo>
                    <a:cubicBezTo>
                      <a:pt x="209" y="59"/>
                      <a:pt x="206" y="55"/>
                      <a:pt x="201" y="58"/>
                    </a:cubicBezTo>
                    <a:cubicBezTo>
                      <a:pt x="197" y="60"/>
                      <a:pt x="196" y="62"/>
                      <a:pt x="194" y="62"/>
                    </a:cubicBezTo>
                    <a:cubicBezTo>
                      <a:pt x="193" y="62"/>
                      <a:pt x="193" y="64"/>
                      <a:pt x="191" y="65"/>
                    </a:cubicBezTo>
                    <a:cubicBezTo>
                      <a:pt x="190" y="67"/>
                      <a:pt x="188" y="69"/>
                      <a:pt x="187" y="69"/>
                    </a:cubicBezTo>
                    <a:cubicBezTo>
                      <a:pt x="186" y="69"/>
                      <a:pt x="183" y="70"/>
                      <a:pt x="183" y="70"/>
                    </a:cubicBezTo>
                    <a:cubicBezTo>
                      <a:pt x="183" y="70"/>
                      <a:pt x="186" y="75"/>
                      <a:pt x="184" y="77"/>
                    </a:cubicBezTo>
                    <a:cubicBezTo>
                      <a:pt x="183" y="80"/>
                      <a:pt x="180" y="77"/>
                      <a:pt x="176" y="78"/>
                    </a:cubicBezTo>
                    <a:cubicBezTo>
                      <a:pt x="173" y="79"/>
                      <a:pt x="171" y="77"/>
                      <a:pt x="169" y="78"/>
                    </a:cubicBezTo>
                    <a:cubicBezTo>
                      <a:pt x="166" y="78"/>
                      <a:pt x="165" y="76"/>
                      <a:pt x="163" y="76"/>
                    </a:cubicBezTo>
                    <a:cubicBezTo>
                      <a:pt x="162" y="77"/>
                      <a:pt x="160" y="74"/>
                      <a:pt x="161" y="71"/>
                    </a:cubicBezTo>
                    <a:cubicBezTo>
                      <a:pt x="161" y="68"/>
                      <a:pt x="160" y="65"/>
                      <a:pt x="158" y="67"/>
                    </a:cubicBezTo>
                    <a:cubicBezTo>
                      <a:pt x="157" y="69"/>
                      <a:pt x="155" y="68"/>
                      <a:pt x="155" y="71"/>
                    </a:cubicBezTo>
                    <a:cubicBezTo>
                      <a:pt x="155" y="74"/>
                      <a:pt x="157" y="77"/>
                      <a:pt x="155" y="79"/>
                    </a:cubicBezTo>
                    <a:cubicBezTo>
                      <a:pt x="153" y="81"/>
                      <a:pt x="143" y="82"/>
                      <a:pt x="141" y="80"/>
                    </a:cubicBezTo>
                    <a:cubicBezTo>
                      <a:pt x="139" y="79"/>
                      <a:pt x="131" y="78"/>
                      <a:pt x="130" y="76"/>
                    </a:cubicBezTo>
                    <a:cubicBezTo>
                      <a:pt x="130" y="75"/>
                      <a:pt x="127" y="72"/>
                      <a:pt x="126" y="72"/>
                    </a:cubicBezTo>
                    <a:cubicBezTo>
                      <a:pt x="124" y="72"/>
                      <a:pt x="119" y="74"/>
                      <a:pt x="118" y="73"/>
                    </a:cubicBezTo>
                    <a:cubicBezTo>
                      <a:pt x="117" y="72"/>
                      <a:pt x="114" y="69"/>
                      <a:pt x="112" y="69"/>
                    </a:cubicBezTo>
                    <a:cubicBezTo>
                      <a:pt x="109" y="69"/>
                      <a:pt x="106" y="67"/>
                      <a:pt x="106" y="66"/>
                    </a:cubicBezTo>
                    <a:cubicBezTo>
                      <a:pt x="105" y="65"/>
                      <a:pt x="100" y="64"/>
                      <a:pt x="99" y="63"/>
                    </a:cubicBezTo>
                    <a:cubicBezTo>
                      <a:pt x="98" y="61"/>
                      <a:pt x="95" y="61"/>
                      <a:pt x="95" y="60"/>
                    </a:cubicBezTo>
                    <a:cubicBezTo>
                      <a:pt x="95" y="58"/>
                      <a:pt x="96" y="55"/>
                      <a:pt x="96" y="54"/>
                    </a:cubicBezTo>
                    <a:cubicBezTo>
                      <a:pt x="96" y="52"/>
                      <a:pt x="100" y="50"/>
                      <a:pt x="100" y="48"/>
                    </a:cubicBezTo>
                    <a:cubicBezTo>
                      <a:pt x="100" y="47"/>
                      <a:pt x="97" y="45"/>
                      <a:pt x="97" y="45"/>
                    </a:cubicBezTo>
                    <a:cubicBezTo>
                      <a:pt x="97" y="45"/>
                      <a:pt x="94" y="41"/>
                      <a:pt x="92" y="41"/>
                    </a:cubicBezTo>
                    <a:cubicBezTo>
                      <a:pt x="89" y="41"/>
                      <a:pt x="87" y="36"/>
                      <a:pt x="85" y="36"/>
                    </a:cubicBezTo>
                    <a:cubicBezTo>
                      <a:pt x="83" y="36"/>
                      <a:pt x="84" y="31"/>
                      <a:pt x="82" y="30"/>
                    </a:cubicBezTo>
                    <a:cubicBezTo>
                      <a:pt x="81" y="28"/>
                      <a:pt x="82" y="24"/>
                      <a:pt x="84" y="26"/>
                    </a:cubicBezTo>
                    <a:cubicBezTo>
                      <a:pt x="86" y="28"/>
                      <a:pt x="91" y="26"/>
                      <a:pt x="89" y="23"/>
                    </a:cubicBezTo>
                    <a:cubicBezTo>
                      <a:pt x="87" y="21"/>
                      <a:pt x="85" y="18"/>
                      <a:pt x="85" y="16"/>
                    </a:cubicBezTo>
                    <a:cubicBezTo>
                      <a:pt x="85" y="15"/>
                      <a:pt x="86" y="10"/>
                      <a:pt x="84" y="9"/>
                    </a:cubicBezTo>
                    <a:cubicBezTo>
                      <a:pt x="82" y="8"/>
                      <a:pt x="80" y="6"/>
                      <a:pt x="79" y="3"/>
                    </a:cubicBezTo>
                    <a:cubicBezTo>
                      <a:pt x="79" y="1"/>
                      <a:pt x="76" y="0"/>
                      <a:pt x="76" y="0"/>
                    </a:cubicBezTo>
                    <a:cubicBezTo>
                      <a:pt x="73" y="0"/>
                      <a:pt x="73" y="0"/>
                      <a:pt x="73" y="0"/>
                    </a:cubicBezTo>
                    <a:cubicBezTo>
                      <a:pt x="73" y="0"/>
                      <a:pt x="71" y="5"/>
                      <a:pt x="70" y="6"/>
                    </a:cubicBezTo>
                    <a:cubicBezTo>
                      <a:pt x="69" y="6"/>
                      <a:pt x="64" y="7"/>
                      <a:pt x="62" y="9"/>
                    </a:cubicBezTo>
                    <a:cubicBezTo>
                      <a:pt x="60" y="10"/>
                      <a:pt x="53" y="7"/>
                      <a:pt x="50" y="7"/>
                    </a:cubicBezTo>
                    <a:cubicBezTo>
                      <a:pt x="46" y="7"/>
                      <a:pt x="44" y="10"/>
                      <a:pt x="46" y="11"/>
                    </a:cubicBezTo>
                    <a:cubicBezTo>
                      <a:pt x="47" y="12"/>
                      <a:pt x="47" y="19"/>
                      <a:pt x="47" y="19"/>
                    </a:cubicBezTo>
                    <a:cubicBezTo>
                      <a:pt x="47" y="19"/>
                      <a:pt x="49" y="27"/>
                      <a:pt x="52" y="26"/>
                    </a:cubicBezTo>
                    <a:cubicBezTo>
                      <a:pt x="55" y="26"/>
                      <a:pt x="58" y="29"/>
                      <a:pt x="56" y="30"/>
                    </a:cubicBezTo>
                    <a:cubicBezTo>
                      <a:pt x="53" y="30"/>
                      <a:pt x="52" y="33"/>
                      <a:pt x="52" y="36"/>
                    </a:cubicBezTo>
                    <a:cubicBezTo>
                      <a:pt x="51" y="38"/>
                      <a:pt x="52" y="41"/>
                      <a:pt x="50" y="42"/>
                    </a:cubicBezTo>
                    <a:cubicBezTo>
                      <a:pt x="48" y="42"/>
                      <a:pt x="46" y="43"/>
                      <a:pt x="46" y="46"/>
                    </a:cubicBezTo>
                    <a:cubicBezTo>
                      <a:pt x="46" y="50"/>
                      <a:pt x="42" y="49"/>
                      <a:pt x="41" y="50"/>
                    </a:cubicBezTo>
                    <a:cubicBezTo>
                      <a:pt x="41" y="51"/>
                      <a:pt x="39" y="58"/>
                      <a:pt x="38" y="59"/>
                    </a:cubicBezTo>
                    <a:cubicBezTo>
                      <a:pt x="37" y="60"/>
                      <a:pt x="32" y="60"/>
                      <a:pt x="32" y="63"/>
                    </a:cubicBezTo>
                    <a:cubicBezTo>
                      <a:pt x="31" y="66"/>
                      <a:pt x="29" y="69"/>
                      <a:pt x="27" y="69"/>
                    </a:cubicBezTo>
                    <a:cubicBezTo>
                      <a:pt x="26" y="68"/>
                      <a:pt x="23" y="67"/>
                      <a:pt x="22" y="69"/>
                    </a:cubicBezTo>
                    <a:cubicBezTo>
                      <a:pt x="21" y="71"/>
                      <a:pt x="17" y="68"/>
                      <a:pt x="16" y="68"/>
                    </a:cubicBezTo>
                    <a:cubicBezTo>
                      <a:pt x="15" y="69"/>
                      <a:pt x="10" y="74"/>
                      <a:pt x="10" y="76"/>
                    </a:cubicBezTo>
                    <a:cubicBezTo>
                      <a:pt x="10" y="79"/>
                      <a:pt x="15" y="79"/>
                      <a:pt x="15" y="82"/>
                    </a:cubicBezTo>
                    <a:cubicBezTo>
                      <a:pt x="14" y="85"/>
                      <a:pt x="17" y="88"/>
                      <a:pt x="18" y="90"/>
                    </a:cubicBezTo>
                    <a:cubicBezTo>
                      <a:pt x="20" y="92"/>
                      <a:pt x="22" y="95"/>
                      <a:pt x="21" y="97"/>
                    </a:cubicBezTo>
                    <a:cubicBezTo>
                      <a:pt x="20" y="99"/>
                      <a:pt x="18" y="100"/>
                      <a:pt x="15" y="99"/>
                    </a:cubicBezTo>
                    <a:cubicBezTo>
                      <a:pt x="12" y="98"/>
                      <a:pt x="12" y="100"/>
                      <a:pt x="7" y="99"/>
                    </a:cubicBezTo>
                    <a:cubicBezTo>
                      <a:pt x="2" y="98"/>
                      <a:pt x="2" y="102"/>
                      <a:pt x="0" y="104"/>
                    </a:cubicBezTo>
                    <a:cubicBezTo>
                      <a:pt x="0" y="104"/>
                      <a:pt x="0" y="105"/>
                      <a:pt x="0" y="105"/>
                    </a:cubicBezTo>
                    <a:cubicBezTo>
                      <a:pt x="2" y="107"/>
                      <a:pt x="3" y="110"/>
                      <a:pt x="7" y="112"/>
                    </a:cubicBezTo>
                    <a:cubicBezTo>
                      <a:pt x="12" y="114"/>
                      <a:pt x="16" y="109"/>
                      <a:pt x="16" y="112"/>
                    </a:cubicBezTo>
                    <a:cubicBezTo>
                      <a:pt x="16" y="116"/>
                      <a:pt x="5" y="115"/>
                      <a:pt x="5" y="116"/>
                    </a:cubicBezTo>
                    <a:cubicBezTo>
                      <a:pt x="4" y="117"/>
                      <a:pt x="16" y="131"/>
                      <a:pt x="22" y="130"/>
                    </a:cubicBezTo>
                    <a:cubicBezTo>
                      <a:pt x="28" y="129"/>
                      <a:pt x="32" y="123"/>
                      <a:pt x="30" y="122"/>
                    </a:cubicBezTo>
                    <a:cubicBezTo>
                      <a:pt x="29" y="121"/>
                      <a:pt x="31" y="117"/>
                      <a:pt x="33" y="117"/>
                    </a:cubicBezTo>
                    <a:cubicBezTo>
                      <a:pt x="34" y="118"/>
                      <a:pt x="33" y="124"/>
                      <a:pt x="35" y="126"/>
                    </a:cubicBezTo>
                    <a:cubicBezTo>
                      <a:pt x="36" y="127"/>
                      <a:pt x="36" y="130"/>
                      <a:pt x="35" y="133"/>
                    </a:cubicBezTo>
                    <a:cubicBezTo>
                      <a:pt x="34" y="136"/>
                      <a:pt x="36" y="143"/>
                      <a:pt x="36" y="147"/>
                    </a:cubicBezTo>
                    <a:cubicBezTo>
                      <a:pt x="37" y="150"/>
                      <a:pt x="39" y="156"/>
                      <a:pt x="40" y="161"/>
                    </a:cubicBezTo>
                    <a:cubicBezTo>
                      <a:pt x="41" y="167"/>
                      <a:pt x="44" y="177"/>
                      <a:pt x="47" y="183"/>
                    </a:cubicBezTo>
                    <a:cubicBezTo>
                      <a:pt x="51" y="189"/>
                      <a:pt x="53" y="201"/>
                      <a:pt x="55" y="204"/>
                    </a:cubicBezTo>
                    <a:cubicBezTo>
                      <a:pt x="57" y="206"/>
                      <a:pt x="63" y="215"/>
                      <a:pt x="63" y="220"/>
                    </a:cubicBezTo>
                    <a:cubicBezTo>
                      <a:pt x="63" y="226"/>
                      <a:pt x="69" y="233"/>
                      <a:pt x="71" y="235"/>
                    </a:cubicBezTo>
                    <a:cubicBezTo>
                      <a:pt x="73" y="236"/>
                      <a:pt x="77" y="233"/>
                      <a:pt x="78" y="230"/>
                    </a:cubicBezTo>
                    <a:cubicBezTo>
                      <a:pt x="79" y="226"/>
                      <a:pt x="85" y="225"/>
                      <a:pt x="86" y="222"/>
                    </a:cubicBezTo>
                    <a:cubicBezTo>
                      <a:pt x="86" y="219"/>
                      <a:pt x="87" y="217"/>
                      <a:pt x="89" y="217"/>
                    </a:cubicBezTo>
                    <a:cubicBezTo>
                      <a:pt x="91" y="216"/>
                      <a:pt x="91" y="214"/>
                      <a:pt x="91" y="211"/>
                    </a:cubicBezTo>
                    <a:cubicBezTo>
                      <a:pt x="91" y="208"/>
                      <a:pt x="91" y="204"/>
                      <a:pt x="93" y="201"/>
                    </a:cubicBezTo>
                    <a:cubicBezTo>
                      <a:pt x="95" y="198"/>
                      <a:pt x="96" y="191"/>
                      <a:pt x="95" y="188"/>
                    </a:cubicBezTo>
                    <a:cubicBezTo>
                      <a:pt x="93" y="185"/>
                      <a:pt x="94" y="181"/>
                      <a:pt x="95" y="178"/>
                    </a:cubicBezTo>
                    <a:cubicBezTo>
                      <a:pt x="96" y="175"/>
                      <a:pt x="96" y="171"/>
                      <a:pt x="98" y="171"/>
                    </a:cubicBezTo>
                    <a:cubicBezTo>
                      <a:pt x="100" y="171"/>
                      <a:pt x="104" y="169"/>
                      <a:pt x="106" y="165"/>
                    </a:cubicBezTo>
                    <a:cubicBezTo>
                      <a:pt x="108" y="162"/>
                      <a:pt x="116" y="158"/>
                      <a:pt x="118" y="156"/>
                    </a:cubicBezTo>
                    <a:cubicBezTo>
                      <a:pt x="121" y="154"/>
                      <a:pt x="129" y="147"/>
                      <a:pt x="131" y="143"/>
                    </a:cubicBezTo>
                    <a:cubicBezTo>
                      <a:pt x="134" y="139"/>
                      <a:pt x="140" y="137"/>
                      <a:pt x="143" y="134"/>
                    </a:cubicBezTo>
                    <a:cubicBezTo>
                      <a:pt x="147" y="131"/>
                      <a:pt x="145" y="129"/>
                      <a:pt x="146" y="126"/>
                    </a:cubicBezTo>
                    <a:cubicBezTo>
                      <a:pt x="147" y="122"/>
                      <a:pt x="157" y="121"/>
                      <a:pt x="160" y="121"/>
                    </a:cubicBezTo>
                    <a:cubicBezTo>
                      <a:pt x="161" y="121"/>
                      <a:pt x="162" y="121"/>
                      <a:pt x="162" y="121"/>
                    </a:cubicBezTo>
                    <a:cubicBezTo>
                      <a:pt x="162" y="115"/>
                      <a:pt x="161" y="109"/>
                      <a:pt x="160" y="10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87" name="Freeform 234">
                <a:extLst>
                  <a:ext uri="{FF2B5EF4-FFF2-40B4-BE49-F238E27FC236}">
                    <a16:creationId xmlns:a16="http://schemas.microsoft.com/office/drawing/2014/main" id="{538D3856-86CB-4796-ABC3-1E3F3DFBA3AC}"/>
                  </a:ext>
                </a:extLst>
              </p:cNvPr>
              <p:cNvSpPr>
                <a:spLocks/>
              </p:cNvSpPr>
              <p:nvPr/>
            </p:nvSpPr>
            <p:spPr bwMode="auto">
              <a:xfrm>
                <a:off x="13234998" y="6499991"/>
                <a:ext cx="31750" cy="82550"/>
              </a:xfrm>
              <a:custGeom>
                <a:avLst/>
                <a:gdLst>
                  <a:gd name="T0" fmla="*/ 2 w 4"/>
                  <a:gd name="T1" fmla="*/ 0 h 11"/>
                  <a:gd name="T2" fmla="*/ 0 w 4"/>
                  <a:gd name="T3" fmla="*/ 6 h 11"/>
                  <a:gd name="T4" fmla="*/ 3 w 4"/>
                  <a:gd name="T5" fmla="*/ 11 h 11"/>
                  <a:gd name="T6" fmla="*/ 4 w 4"/>
                  <a:gd name="T7" fmla="*/ 2 h 11"/>
                  <a:gd name="T8" fmla="*/ 4 w 4"/>
                  <a:gd name="T9" fmla="*/ 0 h 11"/>
                  <a:gd name="T10" fmla="*/ 2 w 4"/>
                  <a:gd name="T11" fmla="*/ 0 h 11"/>
                </a:gdLst>
                <a:ahLst/>
                <a:cxnLst>
                  <a:cxn ang="0">
                    <a:pos x="T0" y="T1"/>
                  </a:cxn>
                  <a:cxn ang="0">
                    <a:pos x="T2" y="T3"/>
                  </a:cxn>
                  <a:cxn ang="0">
                    <a:pos x="T4" y="T5"/>
                  </a:cxn>
                  <a:cxn ang="0">
                    <a:pos x="T6" y="T7"/>
                  </a:cxn>
                  <a:cxn ang="0">
                    <a:pos x="T8" y="T9"/>
                  </a:cxn>
                  <a:cxn ang="0">
                    <a:pos x="T10" y="T11"/>
                  </a:cxn>
                </a:cxnLst>
                <a:rect l="0" t="0" r="r" b="b"/>
                <a:pathLst>
                  <a:path w="4" h="11">
                    <a:moveTo>
                      <a:pt x="2" y="0"/>
                    </a:moveTo>
                    <a:cubicBezTo>
                      <a:pt x="1" y="1"/>
                      <a:pt x="0" y="5"/>
                      <a:pt x="0" y="6"/>
                    </a:cubicBezTo>
                    <a:cubicBezTo>
                      <a:pt x="0" y="7"/>
                      <a:pt x="1" y="9"/>
                      <a:pt x="3" y="11"/>
                    </a:cubicBezTo>
                    <a:cubicBezTo>
                      <a:pt x="4" y="8"/>
                      <a:pt x="4" y="3"/>
                      <a:pt x="4" y="2"/>
                    </a:cubicBezTo>
                    <a:cubicBezTo>
                      <a:pt x="4" y="1"/>
                      <a:pt x="4" y="1"/>
                      <a:pt x="4" y="0"/>
                    </a:cubicBezTo>
                    <a:cubicBezTo>
                      <a:pt x="3" y="0"/>
                      <a:pt x="2" y="0"/>
                      <a:pt x="2" y="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88" name="Freeform 235">
                <a:extLst>
                  <a:ext uri="{FF2B5EF4-FFF2-40B4-BE49-F238E27FC236}">
                    <a16:creationId xmlns:a16="http://schemas.microsoft.com/office/drawing/2014/main" id="{6BEE268B-316C-40FB-8445-31583327CCCA}"/>
                  </a:ext>
                </a:extLst>
              </p:cNvPr>
              <p:cNvSpPr>
                <a:spLocks/>
              </p:cNvSpPr>
              <p:nvPr/>
            </p:nvSpPr>
            <p:spPr bwMode="auto">
              <a:xfrm>
                <a:off x="13184192" y="6446006"/>
                <a:ext cx="88902" cy="257176"/>
              </a:xfrm>
              <a:custGeom>
                <a:avLst/>
                <a:gdLst>
                  <a:gd name="T0" fmla="*/ 6 w 12"/>
                  <a:gd name="T1" fmla="*/ 33 h 34"/>
                  <a:gd name="T2" fmla="*/ 7 w 12"/>
                  <a:gd name="T3" fmla="*/ 34 h 34"/>
                  <a:gd name="T4" fmla="*/ 9 w 12"/>
                  <a:gd name="T5" fmla="*/ 22 h 34"/>
                  <a:gd name="T6" fmla="*/ 10 w 12"/>
                  <a:gd name="T7" fmla="*/ 18 h 34"/>
                  <a:gd name="T8" fmla="*/ 7 w 12"/>
                  <a:gd name="T9" fmla="*/ 13 h 34"/>
                  <a:gd name="T10" fmla="*/ 9 w 12"/>
                  <a:gd name="T11" fmla="*/ 7 h 34"/>
                  <a:gd name="T12" fmla="*/ 11 w 12"/>
                  <a:gd name="T13" fmla="*/ 7 h 34"/>
                  <a:gd name="T14" fmla="*/ 12 w 12"/>
                  <a:gd name="T15" fmla="*/ 2 h 34"/>
                  <a:gd name="T16" fmla="*/ 8 w 12"/>
                  <a:gd name="T17" fmla="*/ 0 h 34"/>
                  <a:gd name="T18" fmla="*/ 7 w 12"/>
                  <a:gd name="T19" fmla="*/ 4 h 34"/>
                  <a:gd name="T20" fmla="*/ 0 w 12"/>
                  <a:gd name="T21" fmla="*/ 18 h 34"/>
                  <a:gd name="T22" fmla="*/ 6 w 12"/>
                  <a:gd name="T23" fmla="*/ 32 h 34"/>
                  <a:gd name="T24" fmla="*/ 6 w 12"/>
                  <a:gd name="T25"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4">
                    <a:moveTo>
                      <a:pt x="6" y="33"/>
                    </a:moveTo>
                    <a:cubicBezTo>
                      <a:pt x="6" y="33"/>
                      <a:pt x="6" y="34"/>
                      <a:pt x="7" y="34"/>
                    </a:cubicBezTo>
                    <a:cubicBezTo>
                      <a:pt x="7" y="29"/>
                      <a:pt x="8" y="23"/>
                      <a:pt x="9" y="22"/>
                    </a:cubicBezTo>
                    <a:cubicBezTo>
                      <a:pt x="10" y="21"/>
                      <a:pt x="10" y="20"/>
                      <a:pt x="10" y="18"/>
                    </a:cubicBezTo>
                    <a:cubicBezTo>
                      <a:pt x="8" y="16"/>
                      <a:pt x="7" y="14"/>
                      <a:pt x="7" y="13"/>
                    </a:cubicBezTo>
                    <a:cubicBezTo>
                      <a:pt x="7" y="12"/>
                      <a:pt x="8" y="8"/>
                      <a:pt x="9" y="7"/>
                    </a:cubicBezTo>
                    <a:cubicBezTo>
                      <a:pt x="9" y="7"/>
                      <a:pt x="10" y="7"/>
                      <a:pt x="11" y="7"/>
                    </a:cubicBezTo>
                    <a:cubicBezTo>
                      <a:pt x="11" y="6"/>
                      <a:pt x="12" y="4"/>
                      <a:pt x="12" y="2"/>
                    </a:cubicBezTo>
                    <a:cubicBezTo>
                      <a:pt x="8" y="0"/>
                      <a:pt x="8" y="0"/>
                      <a:pt x="8" y="0"/>
                    </a:cubicBezTo>
                    <a:cubicBezTo>
                      <a:pt x="7" y="1"/>
                      <a:pt x="7" y="3"/>
                      <a:pt x="7" y="4"/>
                    </a:cubicBezTo>
                    <a:cubicBezTo>
                      <a:pt x="6" y="8"/>
                      <a:pt x="2" y="15"/>
                      <a:pt x="0" y="18"/>
                    </a:cubicBezTo>
                    <a:cubicBezTo>
                      <a:pt x="6" y="32"/>
                      <a:pt x="6" y="32"/>
                      <a:pt x="6" y="32"/>
                    </a:cubicBezTo>
                    <a:lnTo>
                      <a:pt x="6" y="33"/>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89" name="Freeform 236">
                <a:extLst>
                  <a:ext uri="{FF2B5EF4-FFF2-40B4-BE49-F238E27FC236}">
                    <a16:creationId xmlns:a16="http://schemas.microsoft.com/office/drawing/2014/main" id="{AFB76EF8-7B91-49A8-A1E8-8505DFAAB71C}"/>
                  </a:ext>
                </a:extLst>
              </p:cNvPr>
              <p:cNvSpPr>
                <a:spLocks/>
              </p:cNvSpPr>
              <p:nvPr/>
            </p:nvSpPr>
            <p:spPr bwMode="auto">
              <a:xfrm>
                <a:off x="13235000" y="6461884"/>
                <a:ext cx="247650" cy="279400"/>
              </a:xfrm>
              <a:custGeom>
                <a:avLst/>
                <a:gdLst>
                  <a:gd name="T0" fmla="*/ 31 w 33"/>
                  <a:gd name="T1" fmla="*/ 0 h 37"/>
                  <a:gd name="T2" fmla="*/ 21 w 33"/>
                  <a:gd name="T3" fmla="*/ 4 h 37"/>
                  <a:gd name="T4" fmla="*/ 13 w 33"/>
                  <a:gd name="T5" fmla="*/ 9 h 37"/>
                  <a:gd name="T6" fmla="*/ 6 w 33"/>
                  <a:gd name="T7" fmla="*/ 5 h 37"/>
                  <a:gd name="T8" fmla="*/ 5 w 33"/>
                  <a:gd name="T9" fmla="*/ 2 h 37"/>
                  <a:gd name="T10" fmla="*/ 5 w 33"/>
                  <a:gd name="T11" fmla="*/ 2 h 37"/>
                  <a:gd name="T12" fmla="*/ 4 w 33"/>
                  <a:gd name="T13" fmla="*/ 9 h 37"/>
                  <a:gd name="T14" fmla="*/ 2 w 33"/>
                  <a:gd name="T15" fmla="*/ 22 h 37"/>
                  <a:gd name="T16" fmla="*/ 0 w 33"/>
                  <a:gd name="T17" fmla="*/ 34 h 37"/>
                  <a:gd name="T18" fmla="*/ 7 w 33"/>
                  <a:gd name="T19" fmla="*/ 37 h 37"/>
                  <a:gd name="T20" fmla="*/ 13 w 33"/>
                  <a:gd name="T21" fmla="*/ 32 h 37"/>
                  <a:gd name="T22" fmla="*/ 18 w 33"/>
                  <a:gd name="T23" fmla="*/ 30 h 37"/>
                  <a:gd name="T24" fmla="*/ 23 w 33"/>
                  <a:gd name="T25" fmla="*/ 26 h 37"/>
                  <a:gd name="T26" fmla="*/ 17 w 33"/>
                  <a:gd name="T27" fmla="*/ 19 h 37"/>
                  <a:gd name="T28" fmla="*/ 25 w 33"/>
                  <a:gd name="T29" fmla="*/ 14 h 37"/>
                  <a:gd name="T30" fmla="*/ 33 w 33"/>
                  <a:gd name="T31" fmla="*/ 11 h 37"/>
                  <a:gd name="T32" fmla="*/ 33 w 33"/>
                  <a:gd name="T33" fmla="*/ 11 h 37"/>
                  <a:gd name="T34" fmla="*/ 32 w 33"/>
                  <a:gd name="T35" fmla="*/ 4 h 37"/>
                  <a:gd name="T36" fmla="*/ 31 w 33"/>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7">
                    <a:moveTo>
                      <a:pt x="31" y="0"/>
                    </a:moveTo>
                    <a:cubicBezTo>
                      <a:pt x="26" y="2"/>
                      <a:pt x="21" y="4"/>
                      <a:pt x="21" y="4"/>
                    </a:cubicBezTo>
                    <a:cubicBezTo>
                      <a:pt x="18" y="5"/>
                      <a:pt x="13" y="9"/>
                      <a:pt x="13" y="9"/>
                    </a:cubicBezTo>
                    <a:cubicBezTo>
                      <a:pt x="6" y="5"/>
                      <a:pt x="6" y="5"/>
                      <a:pt x="6" y="5"/>
                    </a:cubicBezTo>
                    <a:cubicBezTo>
                      <a:pt x="5" y="2"/>
                      <a:pt x="5" y="2"/>
                      <a:pt x="5" y="2"/>
                    </a:cubicBezTo>
                    <a:cubicBezTo>
                      <a:pt x="5" y="2"/>
                      <a:pt x="5" y="2"/>
                      <a:pt x="5" y="2"/>
                    </a:cubicBezTo>
                    <a:cubicBezTo>
                      <a:pt x="5" y="5"/>
                      <a:pt x="4" y="8"/>
                      <a:pt x="4" y="9"/>
                    </a:cubicBezTo>
                    <a:cubicBezTo>
                      <a:pt x="4" y="11"/>
                      <a:pt x="4" y="20"/>
                      <a:pt x="2" y="22"/>
                    </a:cubicBezTo>
                    <a:cubicBezTo>
                      <a:pt x="1" y="23"/>
                      <a:pt x="0" y="29"/>
                      <a:pt x="0" y="34"/>
                    </a:cubicBezTo>
                    <a:cubicBezTo>
                      <a:pt x="2" y="35"/>
                      <a:pt x="5" y="37"/>
                      <a:pt x="7" y="37"/>
                    </a:cubicBezTo>
                    <a:cubicBezTo>
                      <a:pt x="10" y="37"/>
                      <a:pt x="13" y="34"/>
                      <a:pt x="13" y="32"/>
                    </a:cubicBezTo>
                    <a:cubicBezTo>
                      <a:pt x="13" y="30"/>
                      <a:pt x="16" y="30"/>
                      <a:pt x="18" y="30"/>
                    </a:cubicBezTo>
                    <a:cubicBezTo>
                      <a:pt x="21" y="30"/>
                      <a:pt x="21" y="27"/>
                      <a:pt x="23" y="26"/>
                    </a:cubicBezTo>
                    <a:cubicBezTo>
                      <a:pt x="25" y="25"/>
                      <a:pt x="19" y="20"/>
                      <a:pt x="17" y="19"/>
                    </a:cubicBezTo>
                    <a:cubicBezTo>
                      <a:pt x="15" y="18"/>
                      <a:pt x="18" y="14"/>
                      <a:pt x="25" y="14"/>
                    </a:cubicBezTo>
                    <a:cubicBezTo>
                      <a:pt x="31" y="14"/>
                      <a:pt x="30" y="11"/>
                      <a:pt x="33" y="11"/>
                    </a:cubicBezTo>
                    <a:cubicBezTo>
                      <a:pt x="33" y="11"/>
                      <a:pt x="33" y="11"/>
                      <a:pt x="33" y="11"/>
                    </a:cubicBezTo>
                    <a:cubicBezTo>
                      <a:pt x="33" y="9"/>
                      <a:pt x="32" y="5"/>
                      <a:pt x="32" y="4"/>
                    </a:cubicBezTo>
                    <a:cubicBezTo>
                      <a:pt x="31" y="2"/>
                      <a:pt x="31" y="1"/>
                      <a:pt x="31" y="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90" name="Freeform 237">
                <a:extLst>
                  <a:ext uri="{FF2B5EF4-FFF2-40B4-BE49-F238E27FC236}">
                    <a16:creationId xmlns:a16="http://schemas.microsoft.com/office/drawing/2014/main" id="{BD33CCBF-DAEC-46B4-90A8-00330F4678A7}"/>
                  </a:ext>
                </a:extLst>
              </p:cNvPr>
              <p:cNvSpPr>
                <a:spLocks/>
              </p:cNvSpPr>
              <p:nvPr/>
            </p:nvSpPr>
            <p:spPr bwMode="auto">
              <a:xfrm>
                <a:off x="15336837" y="5769743"/>
                <a:ext cx="660400" cy="285750"/>
              </a:xfrm>
              <a:custGeom>
                <a:avLst/>
                <a:gdLst>
                  <a:gd name="T0" fmla="*/ 82 w 88"/>
                  <a:gd name="T1" fmla="*/ 7 h 38"/>
                  <a:gd name="T2" fmla="*/ 74 w 88"/>
                  <a:gd name="T3" fmla="*/ 5 h 38"/>
                  <a:gd name="T4" fmla="*/ 53 w 88"/>
                  <a:gd name="T5" fmla="*/ 4 h 38"/>
                  <a:gd name="T6" fmla="*/ 43 w 88"/>
                  <a:gd name="T7" fmla="*/ 1 h 38"/>
                  <a:gd name="T8" fmla="*/ 34 w 88"/>
                  <a:gd name="T9" fmla="*/ 4 h 38"/>
                  <a:gd name="T10" fmla="*/ 27 w 88"/>
                  <a:gd name="T11" fmla="*/ 5 h 38"/>
                  <a:gd name="T12" fmla="*/ 16 w 88"/>
                  <a:gd name="T13" fmla="*/ 5 h 38"/>
                  <a:gd name="T14" fmla="*/ 11 w 88"/>
                  <a:gd name="T15" fmla="*/ 11 h 38"/>
                  <a:gd name="T16" fmla="*/ 9 w 88"/>
                  <a:gd name="T17" fmla="*/ 15 h 38"/>
                  <a:gd name="T18" fmla="*/ 12 w 88"/>
                  <a:gd name="T19" fmla="*/ 18 h 38"/>
                  <a:gd name="T20" fmla="*/ 18 w 88"/>
                  <a:gd name="T21" fmla="*/ 18 h 38"/>
                  <a:gd name="T22" fmla="*/ 29 w 88"/>
                  <a:gd name="T23" fmla="*/ 23 h 38"/>
                  <a:gd name="T24" fmla="*/ 26 w 88"/>
                  <a:gd name="T25" fmla="*/ 27 h 38"/>
                  <a:gd name="T26" fmla="*/ 18 w 88"/>
                  <a:gd name="T27" fmla="*/ 28 h 38"/>
                  <a:gd name="T28" fmla="*/ 6 w 88"/>
                  <a:gd name="T29" fmla="*/ 30 h 38"/>
                  <a:gd name="T30" fmla="*/ 1 w 88"/>
                  <a:gd name="T31" fmla="*/ 35 h 38"/>
                  <a:gd name="T32" fmla="*/ 12 w 88"/>
                  <a:gd name="T33" fmla="*/ 35 h 38"/>
                  <a:gd name="T34" fmla="*/ 19 w 88"/>
                  <a:gd name="T35" fmla="*/ 36 h 38"/>
                  <a:gd name="T36" fmla="*/ 26 w 88"/>
                  <a:gd name="T37" fmla="*/ 37 h 38"/>
                  <a:gd name="T38" fmla="*/ 37 w 88"/>
                  <a:gd name="T39" fmla="*/ 36 h 38"/>
                  <a:gd name="T40" fmla="*/ 38 w 88"/>
                  <a:gd name="T41" fmla="*/ 32 h 38"/>
                  <a:gd name="T42" fmla="*/ 41 w 88"/>
                  <a:gd name="T43" fmla="*/ 30 h 38"/>
                  <a:gd name="T44" fmla="*/ 46 w 88"/>
                  <a:gd name="T45" fmla="*/ 27 h 38"/>
                  <a:gd name="T46" fmla="*/ 51 w 88"/>
                  <a:gd name="T47" fmla="*/ 26 h 38"/>
                  <a:gd name="T48" fmla="*/ 56 w 88"/>
                  <a:gd name="T49" fmla="*/ 27 h 38"/>
                  <a:gd name="T50" fmla="*/ 61 w 88"/>
                  <a:gd name="T51" fmla="*/ 24 h 38"/>
                  <a:gd name="T52" fmla="*/ 68 w 88"/>
                  <a:gd name="T53" fmla="*/ 22 h 38"/>
                  <a:gd name="T54" fmla="*/ 74 w 88"/>
                  <a:gd name="T55" fmla="*/ 19 h 38"/>
                  <a:gd name="T56" fmla="*/ 80 w 88"/>
                  <a:gd name="T57" fmla="*/ 15 h 38"/>
                  <a:gd name="T58" fmla="*/ 88 w 88"/>
                  <a:gd name="T59" fmla="*/ 11 h 38"/>
                  <a:gd name="T60" fmla="*/ 88 w 88"/>
                  <a:gd name="T61" fmla="*/ 10 h 38"/>
                  <a:gd name="T62" fmla="*/ 82 w 88"/>
                  <a:gd name="T63"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38">
                    <a:moveTo>
                      <a:pt x="82" y="7"/>
                    </a:moveTo>
                    <a:cubicBezTo>
                      <a:pt x="79" y="3"/>
                      <a:pt x="78" y="6"/>
                      <a:pt x="74" y="5"/>
                    </a:cubicBezTo>
                    <a:cubicBezTo>
                      <a:pt x="70" y="4"/>
                      <a:pt x="56" y="3"/>
                      <a:pt x="53" y="4"/>
                    </a:cubicBezTo>
                    <a:cubicBezTo>
                      <a:pt x="50" y="5"/>
                      <a:pt x="45" y="2"/>
                      <a:pt x="43" y="1"/>
                    </a:cubicBezTo>
                    <a:cubicBezTo>
                      <a:pt x="41" y="0"/>
                      <a:pt x="35" y="1"/>
                      <a:pt x="34" y="4"/>
                    </a:cubicBezTo>
                    <a:cubicBezTo>
                      <a:pt x="34" y="7"/>
                      <a:pt x="31" y="7"/>
                      <a:pt x="27" y="5"/>
                    </a:cubicBezTo>
                    <a:cubicBezTo>
                      <a:pt x="23" y="3"/>
                      <a:pt x="16" y="3"/>
                      <a:pt x="16" y="5"/>
                    </a:cubicBezTo>
                    <a:cubicBezTo>
                      <a:pt x="16" y="8"/>
                      <a:pt x="13" y="10"/>
                      <a:pt x="11" y="11"/>
                    </a:cubicBezTo>
                    <a:cubicBezTo>
                      <a:pt x="11" y="11"/>
                      <a:pt x="10" y="13"/>
                      <a:pt x="9" y="15"/>
                    </a:cubicBezTo>
                    <a:cubicBezTo>
                      <a:pt x="10" y="16"/>
                      <a:pt x="11" y="17"/>
                      <a:pt x="12" y="18"/>
                    </a:cubicBezTo>
                    <a:cubicBezTo>
                      <a:pt x="13" y="20"/>
                      <a:pt x="18" y="20"/>
                      <a:pt x="18" y="18"/>
                    </a:cubicBezTo>
                    <a:cubicBezTo>
                      <a:pt x="19" y="16"/>
                      <a:pt x="25" y="20"/>
                      <a:pt x="29" y="23"/>
                    </a:cubicBezTo>
                    <a:cubicBezTo>
                      <a:pt x="33" y="26"/>
                      <a:pt x="27" y="24"/>
                      <a:pt x="26" y="27"/>
                    </a:cubicBezTo>
                    <a:cubicBezTo>
                      <a:pt x="24" y="30"/>
                      <a:pt x="19" y="27"/>
                      <a:pt x="18" y="28"/>
                    </a:cubicBezTo>
                    <a:cubicBezTo>
                      <a:pt x="17" y="29"/>
                      <a:pt x="9" y="30"/>
                      <a:pt x="6" y="30"/>
                    </a:cubicBezTo>
                    <a:cubicBezTo>
                      <a:pt x="4" y="29"/>
                      <a:pt x="0" y="33"/>
                      <a:pt x="1" y="35"/>
                    </a:cubicBezTo>
                    <a:cubicBezTo>
                      <a:pt x="1" y="36"/>
                      <a:pt x="9" y="34"/>
                      <a:pt x="12" y="35"/>
                    </a:cubicBezTo>
                    <a:cubicBezTo>
                      <a:pt x="15" y="37"/>
                      <a:pt x="18" y="34"/>
                      <a:pt x="19" y="36"/>
                    </a:cubicBezTo>
                    <a:cubicBezTo>
                      <a:pt x="21" y="38"/>
                      <a:pt x="24" y="36"/>
                      <a:pt x="26" y="37"/>
                    </a:cubicBezTo>
                    <a:cubicBezTo>
                      <a:pt x="28" y="38"/>
                      <a:pt x="36" y="36"/>
                      <a:pt x="37" y="36"/>
                    </a:cubicBezTo>
                    <a:cubicBezTo>
                      <a:pt x="38" y="35"/>
                      <a:pt x="38" y="34"/>
                      <a:pt x="38" y="32"/>
                    </a:cubicBezTo>
                    <a:cubicBezTo>
                      <a:pt x="38" y="30"/>
                      <a:pt x="40" y="31"/>
                      <a:pt x="41" y="30"/>
                    </a:cubicBezTo>
                    <a:cubicBezTo>
                      <a:pt x="43" y="30"/>
                      <a:pt x="44" y="27"/>
                      <a:pt x="46" y="27"/>
                    </a:cubicBezTo>
                    <a:cubicBezTo>
                      <a:pt x="47" y="27"/>
                      <a:pt x="49" y="25"/>
                      <a:pt x="51" y="26"/>
                    </a:cubicBezTo>
                    <a:cubicBezTo>
                      <a:pt x="52" y="26"/>
                      <a:pt x="54" y="29"/>
                      <a:pt x="56" y="27"/>
                    </a:cubicBezTo>
                    <a:cubicBezTo>
                      <a:pt x="57" y="26"/>
                      <a:pt x="58" y="27"/>
                      <a:pt x="61" y="24"/>
                    </a:cubicBezTo>
                    <a:cubicBezTo>
                      <a:pt x="63" y="21"/>
                      <a:pt x="65" y="22"/>
                      <a:pt x="68" y="22"/>
                    </a:cubicBezTo>
                    <a:cubicBezTo>
                      <a:pt x="72" y="23"/>
                      <a:pt x="73" y="21"/>
                      <a:pt x="74" y="19"/>
                    </a:cubicBezTo>
                    <a:cubicBezTo>
                      <a:pt x="75" y="16"/>
                      <a:pt x="79" y="16"/>
                      <a:pt x="80" y="15"/>
                    </a:cubicBezTo>
                    <a:cubicBezTo>
                      <a:pt x="82" y="14"/>
                      <a:pt x="86" y="12"/>
                      <a:pt x="88" y="11"/>
                    </a:cubicBezTo>
                    <a:cubicBezTo>
                      <a:pt x="88" y="11"/>
                      <a:pt x="88" y="11"/>
                      <a:pt x="88" y="10"/>
                    </a:cubicBezTo>
                    <a:cubicBezTo>
                      <a:pt x="85" y="7"/>
                      <a:pt x="84" y="10"/>
                      <a:pt x="82" y="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91" name="Freeform 238">
                <a:extLst>
                  <a:ext uri="{FF2B5EF4-FFF2-40B4-BE49-F238E27FC236}">
                    <a16:creationId xmlns:a16="http://schemas.microsoft.com/office/drawing/2014/main" id="{91DCDDFD-AB9D-4464-97E9-7C1CEA2E8452}"/>
                  </a:ext>
                </a:extLst>
              </p:cNvPr>
              <p:cNvSpPr>
                <a:spLocks/>
              </p:cNvSpPr>
              <p:nvPr/>
            </p:nvSpPr>
            <p:spPr bwMode="auto">
              <a:xfrm>
                <a:off x="13527090" y="5731637"/>
                <a:ext cx="422278" cy="190502"/>
              </a:xfrm>
              <a:custGeom>
                <a:avLst/>
                <a:gdLst>
                  <a:gd name="T0" fmla="*/ 23 w 56"/>
                  <a:gd name="T1" fmla="*/ 20 h 25"/>
                  <a:gd name="T2" fmla="*/ 28 w 56"/>
                  <a:gd name="T3" fmla="*/ 24 h 25"/>
                  <a:gd name="T4" fmla="*/ 29 w 56"/>
                  <a:gd name="T5" fmla="*/ 25 h 25"/>
                  <a:gd name="T6" fmla="*/ 37 w 56"/>
                  <a:gd name="T7" fmla="*/ 23 h 25"/>
                  <a:gd name="T8" fmla="*/ 44 w 56"/>
                  <a:gd name="T9" fmla="*/ 24 h 25"/>
                  <a:gd name="T10" fmla="*/ 43 w 56"/>
                  <a:gd name="T11" fmla="*/ 22 h 25"/>
                  <a:gd name="T12" fmla="*/ 49 w 56"/>
                  <a:gd name="T13" fmla="*/ 24 h 25"/>
                  <a:gd name="T14" fmla="*/ 55 w 56"/>
                  <a:gd name="T15" fmla="*/ 24 h 25"/>
                  <a:gd name="T16" fmla="*/ 52 w 56"/>
                  <a:gd name="T17" fmla="*/ 21 h 25"/>
                  <a:gd name="T18" fmla="*/ 54 w 56"/>
                  <a:gd name="T19" fmla="*/ 18 h 25"/>
                  <a:gd name="T20" fmla="*/ 49 w 56"/>
                  <a:gd name="T21" fmla="*/ 15 h 25"/>
                  <a:gd name="T22" fmla="*/ 47 w 56"/>
                  <a:gd name="T23" fmla="*/ 10 h 25"/>
                  <a:gd name="T24" fmla="*/ 44 w 56"/>
                  <a:gd name="T25" fmla="*/ 9 h 25"/>
                  <a:gd name="T26" fmla="*/ 36 w 56"/>
                  <a:gd name="T27" fmla="*/ 10 h 25"/>
                  <a:gd name="T28" fmla="*/ 31 w 56"/>
                  <a:gd name="T29" fmla="*/ 8 h 25"/>
                  <a:gd name="T30" fmla="*/ 26 w 56"/>
                  <a:gd name="T31" fmla="*/ 4 h 25"/>
                  <a:gd name="T32" fmla="*/ 13 w 56"/>
                  <a:gd name="T33" fmla="*/ 3 h 25"/>
                  <a:gd name="T34" fmla="*/ 4 w 56"/>
                  <a:gd name="T35" fmla="*/ 1 h 25"/>
                  <a:gd name="T36" fmla="*/ 0 w 56"/>
                  <a:gd name="T37" fmla="*/ 2 h 25"/>
                  <a:gd name="T38" fmla="*/ 13 w 56"/>
                  <a:gd name="T39" fmla="*/ 9 h 25"/>
                  <a:gd name="T40" fmla="*/ 16 w 56"/>
                  <a:gd name="T41" fmla="*/ 17 h 25"/>
                  <a:gd name="T42" fmla="*/ 14 w 56"/>
                  <a:gd name="T43" fmla="*/ 20 h 25"/>
                  <a:gd name="T44" fmla="*/ 23 w 56"/>
                  <a:gd name="T45"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25">
                    <a:moveTo>
                      <a:pt x="23" y="20"/>
                    </a:moveTo>
                    <a:cubicBezTo>
                      <a:pt x="25" y="18"/>
                      <a:pt x="26" y="21"/>
                      <a:pt x="28" y="24"/>
                    </a:cubicBezTo>
                    <a:cubicBezTo>
                      <a:pt x="28" y="24"/>
                      <a:pt x="28" y="25"/>
                      <a:pt x="29" y="25"/>
                    </a:cubicBezTo>
                    <a:cubicBezTo>
                      <a:pt x="32" y="24"/>
                      <a:pt x="34" y="23"/>
                      <a:pt x="37" y="23"/>
                    </a:cubicBezTo>
                    <a:cubicBezTo>
                      <a:pt x="39" y="23"/>
                      <a:pt x="42" y="23"/>
                      <a:pt x="44" y="24"/>
                    </a:cubicBezTo>
                    <a:cubicBezTo>
                      <a:pt x="43" y="23"/>
                      <a:pt x="43" y="22"/>
                      <a:pt x="43" y="22"/>
                    </a:cubicBezTo>
                    <a:cubicBezTo>
                      <a:pt x="44" y="21"/>
                      <a:pt x="48" y="23"/>
                      <a:pt x="49" y="24"/>
                    </a:cubicBezTo>
                    <a:cubicBezTo>
                      <a:pt x="50" y="25"/>
                      <a:pt x="54" y="25"/>
                      <a:pt x="55" y="24"/>
                    </a:cubicBezTo>
                    <a:cubicBezTo>
                      <a:pt x="56" y="23"/>
                      <a:pt x="53" y="22"/>
                      <a:pt x="52" y="21"/>
                    </a:cubicBezTo>
                    <a:cubicBezTo>
                      <a:pt x="52" y="20"/>
                      <a:pt x="53" y="19"/>
                      <a:pt x="54" y="18"/>
                    </a:cubicBezTo>
                    <a:cubicBezTo>
                      <a:pt x="52" y="17"/>
                      <a:pt x="50" y="15"/>
                      <a:pt x="49" y="15"/>
                    </a:cubicBezTo>
                    <a:cubicBezTo>
                      <a:pt x="48" y="15"/>
                      <a:pt x="48" y="10"/>
                      <a:pt x="47" y="10"/>
                    </a:cubicBezTo>
                    <a:cubicBezTo>
                      <a:pt x="45" y="10"/>
                      <a:pt x="45" y="9"/>
                      <a:pt x="44" y="9"/>
                    </a:cubicBezTo>
                    <a:cubicBezTo>
                      <a:pt x="42" y="9"/>
                      <a:pt x="37" y="9"/>
                      <a:pt x="36" y="10"/>
                    </a:cubicBezTo>
                    <a:cubicBezTo>
                      <a:pt x="34" y="11"/>
                      <a:pt x="32" y="8"/>
                      <a:pt x="31" y="8"/>
                    </a:cubicBezTo>
                    <a:cubicBezTo>
                      <a:pt x="29" y="8"/>
                      <a:pt x="27" y="6"/>
                      <a:pt x="26" y="4"/>
                    </a:cubicBezTo>
                    <a:cubicBezTo>
                      <a:pt x="25" y="3"/>
                      <a:pt x="16" y="5"/>
                      <a:pt x="13" y="3"/>
                    </a:cubicBezTo>
                    <a:cubicBezTo>
                      <a:pt x="11" y="2"/>
                      <a:pt x="6" y="0"/>
                      <a:pt x="4" y="1"/>
                    </a:cubicBezTo>
                    <a:cubicBezTo>
                      <a:pt x="3" y="1"/>
                      <a:pt x="2" y="1"/>
                      <a:pt x="0" y="2"/>
                    </a:cubicBezTo>
                    <a:cubicBezTo>
                      <a:pt x="5" y="5"/>
                      <a:pt x="12" y="4"/>
                      <a:pt x="13" y="9"/>
                    </a:cubicBezTo>
                    <a:cubicBezTo>
                      <a:pt x="14" y="15"/>
                      <a:pt x="17" y="12"/>
                      <a:pt x="16" y="17"/>
                    </a:cubicBezTo>
                    <a:cubicBezTo>
                      <a:pt x="16" y="18"/>
                      <a:pt x="15" y="19"/>
                      <a:pt x="14" y="20"/>
                    </a:cubicBezTo>
                    <a:cubicBezTo>
                      <a:pt x="18" y="20"/>
                      <a:pt x="21" y="20"/>
                      <a:pt x="23" y="2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92" name="Freeform 239">
                <a:extLst>
                  <a:ext uri="{FF2B5EF4-FFF2-40B4-BE49-F238E27FC236}">
                    <a16:creationId xmlns:a16="http://schemas.microsoft.com/office/drawing/2014/main" id="{19752F1C-9BE1-49E7-B691-D37124F384D7}"/>
                  </a:ext>
                </a:extLst>
              </p:cNvPr>
              <p:cNvSpPr>
                <a:spLocks noEditPoints="1"/>
              </p:cNvSpPr>
              <p:nvPr/>
            </p:nvSpPr>
            <p:spPr bwMode="auto">
              <a:xfrm>
                <a:off x="12695242" y="5839593"/>
                <a:ext cx="1133478" cy="450850"/>
              </a:xfrm>
              <a:custGeom>
                <a:avLst/>
                <a:gdLst>
                  <a:gd name="T0" fmla="*/ 147 w 151"/>
                  <a:gd name="T1" fmla="*/ 42 h 60"/>
                  <a:gd name="T2" fmla="*/ 147 w 151"/>
                  <a:gd name="T3" fmla="*/ 33 h 60"/>
                  <a:gd name="T4" fmla="*/ 147 w 151"/>
                  <a:gd name="T5" fmla="*/ 27 h 60"/>
                  <a:gd name="T6" fmla="*/ 149 w 151"/>
                  <a:gd name="T7" fmla="*/ 23 h 60"/>
                  <a:gd name="T8" fmla="*/ 148 w 151"/>
                  <a:gd name="T9" fmla="*/ 20 h 60"/>
                  <a:gd name="T10" fmla="*/ 141 w 151"/>
                  <a:gd name="T11" fmla="*/ 17 h 60"/>
                  <a:gd name="T12" fmla="*/ 139 w 151"/>
                  <a:gd name="T13" fmla="*/ 10 h 60"/>
                  <a:gd name="T14" fmla="*/ 134 w 151"/>
                  <a:gd name="T15" fmla="*/ 6 h 60"/>
                  <a:gd name="T16" fmla="*/ 125 w 151"/>
                  <a:gd name="T17" fmla="*/ 6 h 60"/>
                  <a:gd name="T18" fmla="*/ 110 w 151"/>
                  <a:gd name="T19" fmla="*/ 11 h 60"/>
                  <a:gd name="T20" fmla="*/ 96 w 151"/>
                  <a:gd name="T21" fmla="*/ 11 h 60"/>
                  <a:gd name="T22" fmla="*/ 87 w 151"/>
                  <a:gd name="T23" fmla="*/ 8 h 60"/>
                  <a:gd name="T24" fmla="*/ 80 w 151"/>
                  <a:gd name="T25" fmla="*/ 5 h 60"/>
                  <a:gd name="T26" fmla="*/ 68 w 151"/>
                  <a:gd name="T27" fmla="*/ 2 h 60"/>
                  <a:gd name="T28" fmla="*/ 43 w 151"/>
                  <a:gd name="T29" fmla="*/ 9 h 60"/>
                  <a:gd name="T30" fmla="*/ 26 w 151"/>
                  <a:gd name="T31" fmla="*/ 10 h 60"/>
                  <a:gd name="T32" fmla="*/ 22 w 151"/>
                  <a:gd name="T33" fmla="*/ 16 h 60"/>
                  <a:gd name="T34" fmla="*/ 5 w 151"/>
                  <a:gd name="T35" fmla="*/ 18 h 60"/>
                  <a:gd name="T36" fmla="*/ 3 w 151"/>
                  <a:gd name="T37" fmla="*/ 24 h 60"/>
                  <a:gd name="T38" fmla="*/ 6 w 151"/>
                  <a:gd name="T39" fmla="*/ 26 h 60"/>
                  <a:gd name="T40" fmla="*/ 7 w 151"/>
                  <a:gd name="T41" fmla="*/ 32 h 60"/>
                  <a:gd name="T42" fmla="*/ 7 w 151"/>
                  <a:gd name="T43" fmla="*/ 38 h 60"/>
                  <a:gd name="T44" fmla="*/ 7 w 151"/>
                  <a:gd name="T45" fmla="*/ 42 h 60"/>
                  <a:gd name="T46" fmla="*/ 11 w 151"/>
                  <a:gd name="T47" fmla="*/ 46 h 60"/>
                  <a:gd name="T48" fmla="*/ 17 w 151"/>
                  <a:gd name="T49" fmla="*/ 49 h 60"/>
                  <a:gd name="T50" fmla="*/ 21 w 151"/>
                  <a:gd name="T51" fmla="*/ 50 h 60"/>
                  <a:gd name="T52" fmla="*/ 26 w 151"/>
                  <a:gd name="T53" fmla="*/ 56 h 60"/>
                  <a:gd name="T54" fmla="*/ 36 w 151"/>
                  <a:gd name="T55" fmla="*/ 54 h 60"/>
                  <a:gd name="T56" fmla="*/ 42 w 151"/>
                  <a:gd name="T57" fmla="*/ 51 h 60"/>
                  <a:gd name="T58" fmla="*/ 53 w 151"/>
                  <a:gd name="T59" fmla="*/ 57 h 60"/>
                  <a:gd name="T60" fmla="*/ 62 w 151"/>
                  <a:gd name="T61" fmla="*/ 56 h 60"/>
                  <a:gd name="T62" fmla="*/ 69 w 151"/>
                  <a:gd name="T63" fmla="*/ 51 h 60"/>
                  <a:gd name="T64" fmla="*/ 75 w 151"/>
                  <a:gd name="T65" fmla="*/ 53 h 60"/>
                  <a:gd name="T66" fmla="*/ 82 w 151"/>
                  <a:gd name="T67" fmla="*/ 51 h 60"/>
                  <a:gd name="T68" fmla="*/ 79 w 151"/>
                  <a:gd name="T69" fmla="*/ 57 h 60"/>
                  <a:gd name="T70" fmla="*/ 80 w 151"/>
                  <a:gd name="T71" fmla="*/ 60 h 60"/>
                  <a:gd name="T72" fmla="*/ 84 w 151"/>
                  <a:gd name="T73" fmla="*/ 54 h 60"/>
                  <a:gd name="T74" fmla="*/ 88 w 151"/>
                  <a:gd name="T75" fmla="*/ 53 h 60"/>
                  <a:gd name="T76" fmla="*/ 95 w 151"/>
                  <a:gd name="T77" fmla="*/ 53 h 60"/>
                  <a:gd name="T78" fmla="*/ 100 w 151"/>
                  <a:gd name="T79" fmla="*/ 52 h 60"/>
                  <a:gd name="T80" fmla="*/ 109 w 151"/>
                  <a:gd name="T81" fmla="*/ 52 h 60"/>
                  <a:gd name="T82" fmla="*/ 120 w 151"/>
                  <a:gd name="T83" fmla="*/ 49 h 60"/>
                  <a:gd name="T84" fmla="*/ 129 w 151"/>
                  <a:gd name="T85" fmla="*/ 47 h 60"/>
                  <a:gd name="T86" fmla="*/ 132 w 151"/>
                  <a:gd name="T87" fmla="*/ 48 h 60"/>
                  <a:gd name="T88" fmla="*/ 135 w 151"/>
                  <a:gd name="T89" fmla="*/ 46 h 60"/>
                  <a:gd name="T90" fmla="*/ 143 w 151"/>
                  <a:gd name="T91" fmla="*/ 47 h 60"/>
                  <a:gd name="T92" fmla="*/ 151 w 151"/>
                  <a:gd name="T93" fmla="*/ 48 h 60"/>
                  <a:gd name="T94" fmla="*/ 147 w 151"/>
                  <a:gd name="T95" fmla="*/ 42 h 60"/>
                  <a:gd name="T96" fmla="*/ 13 w 151"/>
                  <a:gd name="T97" fmla="*/ 11 h 60"/>
                  <a:gd name="T98" fmla="*/ 24 w 151"/>
                  <a:gd name="T99" fmla="*/ 10 h 60"/>
                  <a:gd name="T100" fmla="*/ 18 w 151"/>
                  <a:gd name="T101" fmla="*/ 5 h 60"/>
                  <a:gd name="T102" fmla="*/ 16 w 151"/>
                  <a:gd name="T103" fmla="*/ 1 h 60"/>
                  <a:gd name="T104" fmla="*/ 13 w 151"/>
                  <a:gd name="T105" fmla="*/ 2 h 60"/>
                  <a:gd name="T106" fmla="*/ 5 w 151"/>
                  <a:gd name="T107" fmla="*/ 2 h 60"/>
                  <a:gd name="T108" fmla="*/ 5 w 151"/>
                  <a:gd name="T109" fmla="*/ 7 h 60"/>
                  <a:gd name="T110" fmla="*/ 3 w 151"/>
                  <a:gd name="T111" fmla="*/ 11 h 60"/>
                  <a:gd name="T112" fmla="*/ 1 w 151"/>
                  <a:gd name="T113" fmla="*/ 14 h 60"/>
                  <a:gd name="T114" fmla="*/ 6 w 151"/>
                  <a:gd name="T115" fmla="*/ 16 h 60"/>
                  <a:gd name="T116" fmla="*/ 13 w 151"/>
                  <a:gd name="T117" fmla="*/ 1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 h="60">
                    <a:moveTo>
                      <a:pt x="147" y="42"/>
                    </a:moveTo>
                    <a:cubicBezTo>
                      <a:pt x="146" y="42"/>
                      <a:pt x="148" y="35"/>
                      <a:pt x="147" y="33"/>
                    </a:cubicBezTo>
                    <a:cubicBezTo>
                      <a:pt x="147" y="32"/>
                      <a:pt x="145" y="27"/>
                      <a:pt x="147" y="27"/>
                    </a:cubicBezTo>
                    <a:cubicBezTo>
                      <a:pt x="149" y="27"/>
                      <a:pt x="147" y="23"/>
                      <a:pt x="149" y="23"/>
                    </a:cubicBezTo>
                    <a:cubicBezTo>
                      <a:pt x="149" y="21"/>
                      <a:pt x="148" y="20"/>
                      <a:pt x="148" y="20"/>
                    </a:cubicBezTo>
                    <a:cubicBezTo>
                      <a:pt x="146" y="19"/>
                      <a:pt x="143" y="21"/>
                      <a:pt x="141" y="17"/>
                    </a:cubicBezTo>
                    <a:cubicBezTo>
                      <a:pt x="140" y="14"/>
                      <a:pt x="141" y="13"/>
                      <a:pt x="139" y="10"/>
                    </a:cubicBezTo>
                    <a:cubicBezTo>
                      <a:pt x="137" y="7"/>
                      <a:pt x="136" y="4"/>
                      <a:pt x="134" y="6"/>
                    </a:cubicBezTo>
                    <a:cubicBezTo>
                      <a:pt x="132" y="6"/>
                      <a:pt x="129" y="6"/>
                      <a:pt x="125" y="6"/>
                    </a:cubicBezTo>
                    <a:cubicBezTo>
                      <a:pt x="121" y="9"/>
                      <a:pt x="113" y="12"/>
                      <a:pt x="110" y="11"/>
                    </a:cubicBezTo>
                    <a:cubicBezTo>
                      <a:pt x="107" y="10"/>
                      <a:pt x="101" y="11"/>
                      <a:pt x="96" y="11"/>
                    </a:cubicBezTo>
                    <a:cubicBezTo>
                      <a:pt x="92" y="11"/>
                      <a:pt x="90" y="8"/>
                      <a:pt x="87" y="8"/>
                    </a:cubicBezTo>
                    <a:cubicBezTo>
                      <a:pt x="83" y="8"/>
                      <a:pt x="83" y="5"/>
                      <a:pt x="80" y="5"/>
                    </a:cubicBezTo>
                    <a:cubicBezTo>
                      <a:pt x="76" y="5"/>
                      <a:pt x="79" y="3"/>
                      <a:pt x="68" y="2"/>
                    </a:cubicBezTo>
                    <a:cubicBezTo>
                      <a:pt x="56" y="0"/>
                      <a:pt x="47" y="6"/>
                      <a:pt x="43" y="9"/>
                    </a:cubicBezTo>
                    <a:cubicBezTo>
                      <a:pt x="40" y="12"/>
                      <a:pt x="27" y="9"/>
                      <a:pt x="26" y="10"/>
                    </a:cubicBezTo>
                    <a:cubicBezTo>
                      <a:pt x="24" y="11"/>
                      <a:pt x="26" y="15"/>
                      <a:pt x="22" y="16"/>
                    </a:cubicBezTo>
                    <a:cubicBezTo>
                      <a:pt x="17" y="18"/>
                      <a:pt x="8" y="16"/>
                      <a:pt x="5" y="18"/>
                    </a:cubicBezTo>
                    <a:cubicBezTo>
                      <a:pt x="1" y="19"/>
                      <a:pt x="0" y="24"/>
                      <a:pt x="3" y="24"/>
                    </a:cubicBezTo>
                    <a:cubicBezTo>
                      <a:pt x="6" y="23"/>
                      <a:pt x="7" y="25"/>
                      <a:pt x="6" y="26"/>
                    </a:cubicBezTo>
                    <a:cubicBezTo>
                      <a:pt x="5" y="27"/>
                      <a:pt x="9" y="31"/>
                      <a:pt x="7" y="32"/>
                    </a:cubicBezTo>
                    <a:cubicBezTo>
                      <a:pt x="5" y="33"/>
                      <a:pt x="5" y="36"/>
                      <a:pt x="7" y="38"/>
                    </a:cubicBezTo>
                    <a:cubicBezTo>
                      <a:pt x="9" y="39"/>
                      <a:pt x="10" y="42"/>
                      <a:pt x="7" y="42"/>
                    </a:cubicBezTo>
                    <a:cubicBezTo>
                      <a:pt x="5" y="42"/>
                      <a:pt x="11" y="45"/>
                      <a:pt x="11" y="46"/>
                    </a:cubicBezTo>
                    <a:cubicBezTo>
                      <a:pt x="11" y="47"/>
                      <a:pt x="17" y="48"/>
                      <a:pt x="17" y="49"/>
                    </a:cubicBezTo>
                    <a:cubicBezTo>
                      <a:pt x="17" y="51"/>
                      <a:pt x="18" y="51"/>
                      <a:pt x="21" y="50"/>
                    </a:cubicBezTo>
                    <a:cubicBezTo>
                      <a:pt x="23" y="50"/>
                      <a:pt x="24" y="53"/>
                      <a:pt x="26" y="56"/>
                    </a:cubicBezTo>
                    <a:cubicBezTo>
                      <a:pt x="27" y="58"/>
                      <a:pt x="36" y="56"/>
                      <a:pt x="36" y="54"/>
                    </a:cubicBezTo>
                    <a:cubicBezTo>
                      <a:pt x="36" y="51"/>
                      <a:pt x="39" y="50"/>
                      <a:pt x="42" y="51"/>
                    </a:cubicBezTo>
                    <a:cubicBezTo>
                      <a:pt x="46" y="51"/>
                      <a:pt x="51" y="56"/>
                      <a:pt x="53" y="57"/>
                    </a:cubicBezTo>
                    <a:cubicBezTo>
                      <a:pt x="55" y="58"/>
                      <a:pt x="59" y="56"/>
                      <a:pt x="62" y="56"/>
                    </a:cubicBezTo>
                    <a:cubicBezTo>
                      <a:pt x="64" y="56"/>
                      <a:pt x="68" y="52"/>
                      <a:pt x="69" y="51"/>
                    </a:cubicBezTo>
                    <a:cubicBezTo>
                      <a:pt x="71" y="50"/>
                      <a:pt x="73" y="54"/>
                      <a:pt x="75" y="53"/>
                    </a:cubicBezTo>
                    <a:cubicBezTo>
                      <a:pt x="78" y="51"/>
                      <a:pt x="80" y="50"/>
                      <a:pt x="82" y="51"/>
                    </a:cubicBezTo>
                    <a:cubicBezTo>
                      <a:pt x="83" y="52"/>
                      <a:pt x="78" y="55"/>
                      <a:pt x="79" y="57"/>
                    </a:cubicBezTo>
                    <a:cubicBezTo>
                      <a:pt x="80" y="58"/>
                      <a:pt x="80" y="59"/>
                      <a:pt x="80" y="60"/>
                    </a:cubicBezTo>
                    <a:cubicBezTo>
                      <a:pt x="85" y="59"/>
                      <a:pt x="84" y="56"/>
                      <a:pt x="84" y="54"/>
                    </a:cubicBezTo>
                    <a:cubicBezTo>
                      <a:pt x="85" y="53"/>
                      <a:pt x="86" y="51"/>
                      <a:pt x="88" y="53"/>
                    </a:cubicBezTo>
                    <a:cubicBezTo>
                      <a:pt x="89" y="54"/>
                      <a:pt x="91" y="54"/>
                      <a:pt x="95" y="53"/>
                    </a:cubicBezTo>
                    <a:cubicBezTo>
                      <a:pt x="98" y="51"/>
                      <a:pt x="99" y="50"/>
                      <a:pt x="100" y="52"/>
                    </a:cubicBezTo>
                    <a:cubicBezTo>
                      <a:pt x="101" y="53"/>
                      <a:pt x="104" y="52"/>
                      <a:pt x="109" y="52"/>
                    </a:cubicBezTo>
                    <a:cubicBezTo>
                      <a:pt x="114" y="52"/>
                      <a:pt x="115" y="48"/>
                      <a:pt x="120" y="49"/>
                    </a:cubicBezTo>
                    <a:cubicBezTo>
                      <a:pt x="125" y="49"/>
                      <a:pt x="129" y="47"/>
                      <a:pt x="129" y="47"/>
                    </a:cubicBezTo>
                    <a:cubicBezTo>
                      <a:pt x="132" y="48"/>
                      <a:pt x="132" y="48"/>
                      <a:pt x="132" y="48"/>
                    </a:cubicBezTo>
                    <a:cubicBezTo>
                      <a:pt x="133" y="47"/>
                      <a:pt x="133" y="46"/>
                      <a:pt x="135" y="46"/>
                    </a:cubicBezTo>
                    <a:cubicBezTo>
                      <a:pt x="139" y="45"/>
                      <a:pt x="141" y="48"/>
                      <a:pt x="143" y="47"/>
                    </a:cubicBezTo>
                    <a:cubicBezTo>
                      <a:pt x="144" y="46"/>
                      <a:pt x="151" y="53"/>
                      <a:pt x="151" y="48"/>
                    </a:cubicBezTo>
                    <a:cubicBezTo>
                      <a:pt x="151" y="47"/>
                      <a:pt x="149" y="42"/>
                      <a:pt x="147" y="42"/>
                    </a:cubicBezTo>
                    <a:close/>
                    <a:moveTo>
                      <a:pt x="13" y="11"/>
                    </a:moveTo>
                    <a:cubicBezTo>
                      <a:pt x="16" y="10"/>
                      <a:pt x="23" y="12"/>
                      <a:pt x="24" y="10"/>
                    </a:cubicBezTo>
                    <a:cubicBezTo>
                      <a:pt x="26" y="9"/>
                      <a:pt x="20" y="7"/>
                      <a:pt x="18" y="5"/>
                    </a:cubicBezTo>
                    <a:cubicBezTo>
                      <a:pt x="17" y="4"/>
                      <a:pt x="16" y="3"/>
                      <a:pt x="16" y="1"/>
                    </a:cubicBezTo>
                    <a:cubicBezTo>
                      <a:pt x="15" y="2"/>
                      <a:pt x="14" y="2"/>
                      <a:pt x="13" y="2"/>
                    </a:cubicBezTo>
                    <a:cubicBezTo>
                      <a:pt x="11" y="1"/>
                      <a:pt x="6" y="1"/>
                      <a:pt x="5" y="2"/>
                    </a:cubicBezTo>
                    <a:cubicBezTo>
                      <a:pt x="4" y="2"/>
                      <a:pt x="5" y="5"/>
                      <a:pt x="5" y="7"/>
                    </a:cubicBezTo>
                    <a:cubicBezTo>
                      <a:pt x="5" y="9"/>
                      <a:pt x="3" y="10"/>
                      <a:pt x="3" y="11"/>
                    </a:cubicBezTo>
                    <a:cubicBezTo>
                      <a:pt x="3" y="12"/>
                      <a:pt x="2" y="13"/>
                      <a:pt x="1" y="14"/>
                    </a:cubicBezTo>
                    <a:cubicBezTo>
                      <a:pt x="3" y="15"/>
                      <a:pt x="4" y="16"/>
                      <a:pt x="6" y="16"/>
                    </a:cubicBezTo>
                    <a:cubicBezTo>
                      <a:pt x="9" y="16"/>
                      <a:pt x="10" y="12"/>
                      <a:pt x="13" y="1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93" name="Freeform 240">
                <a:extLst>
                  <a:ext uri="{FF2B5EF4-FFF2-40B4-BE49-F238E27FC236}">
                    <a16:creationId xmlns:a16="http://schemas.microsoft.com/office/drawing/2014/main" id="{D961BC66-10F0-40E5-BE18-DF1E6C542459}"/>
                  </a:ext>
                </a:extLst>
              </p:cNvPr>
              <p:cNvSpPr>
                <a:spLocks/>
              </p:cNvSpPr>
              <p:nvPr/>
            </p:nvSpPr>
            <p:spPr bwMode="auto">
              <a:xfrm>
                <a:off x="15863892" y="6280919"/>
                <a:ext cx="142878" cy="136526"/>
              </a:xfrm>
              <a:custGeom>
                <a:avLst/>
                <a:gdLst>
                  <a:gd name="T0" fmla="*/ 9 w 19"/>
                  <a:gd name="T1" fmla="*/ 0 h 18"/>
                  <a:gd name="T2" fmla="*/ 0 w 19"/>
                  <a:gd name="T3" fmla="*/ 5 h 18"/>
                  <a:gd name="T4" fmla="*/ 1 w 19"/>
                  <a:gd name="T5" fmla="*/ 7 h 18"/>
                  <a:gd name="T6" fmla="*/ 6 w 19"/>
                  <a:gd name="T7" fmla="*/ 13 h 18"/>
                  <a:gd name="T8" fmla="*/ 7 w 19"/>
                  <a:gd name="T9" fmla="*/ 18 h 18"/>
                  <a:gd name="T10" fmla="*/ 10 w 19"/>
                  <a:gd name="T11" fmla="*/ 17 h 18"/>
                  <a:gd name="T12" fmla="*/ 19 w 19"/>
                  <a:gd name="T13" fmla="*/ 8 h 18"/>
                  <a:gd name="T14" fmla="*/ 9 w 1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
                    <a:moveTo>
                      <a:pt x="9" y="0"/>
                    </a:moveTo>
                    <a:cubicBezTo>
                      <a:pt x="6" y="0"/>
                      <a:pt x="1" y="3"/>
                      <a:pt x="0" y="5"/>
                    </a:cubicBezTo>
                    <a:cubicBezTo>
                      <a:pt x="1" y="6"/>
                      <a:pt x="1" y="7"/>
                      <a:pt x="1" y="7"/>
                    </a:cubicBezTo>
                    <a:cubicBezTo>
                      <a:pt x="2" y="10"/>
                      <a:pt x="4" y="12"/>
                      <a:pt x="6" y="13"/>
                    </a:cubicBezTo>
                    <a:cubicBezTo>
                      <a:pt x="8" y="14"/>
                      <a:pt x="7" y="16"/>
                      <a:pt x="7" y="18"/>
                    </a:cubicBezTo>
                    <a:cubicBezTo>
                      <a:pt x="8" y="17"/>
                      <a:pt x="10" y="17"/>
                      <a:pt x="10" y="17"/>
                    </a:cubicBezTo>
                    <a:cubicBezTo>
                      <a:pt x="13" y="17"/>
                      <a:pt x="18" y="10"/>
                      <a:pt x="19" y="8"/>
                    </a:cubicBezTo>
                    <a:cubicBezTo>
                      <a:pt x="19" y="6"/>
                      <a:pt x="12" y="0"/>
                      <a:pt x="9" y="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94" name="Freeform 241">
                <a:extLst>
                  <a:ext uri="{FF2B5EF4-FFF2-40B4-BE49-F238E27FC236}">
                    <a16:creationId xmlns:a16="http://schemas.microsoft.com/office/drawing/2014/main" id="{3F51A3F6-DCCE-4A19-9F70-691C7A8952C2}"/>
                  </a:ext>
                </a:extLst>
              </p:cNvPr>
              <p:cNvSpPr>
                <a:spLocks/>
              </p:cNvSpPr>
              <p:nvPr/>
            </p:nvSpPr>
            <p:spPr bwMode="auto">
              <a:xfrm>
                <a:off x="18588044" y="5791969"/>
                <a:ext cx="419102" cy="390526"/>
              </a:xfrm>
              <a:custGeom>
                <a:avLst/>
                <a:gdLst>
                  <a:gd name="T0" fmla="*/ 53 w 56"/>
                  <a:gd name="T1" fmla="*/ 2 h 52"/>
                  <a:gd name="T2" fmla="*/ 47 w 56"/>
                  <a:gd name="T3" fmla="*/ 0 h 52"/>
                  <a:gd name="T4" fmla="*/ 42 w 56"/>
                  <a:gd name="T5" fmla="*/ 6 h 52"/>
                  <a:gd name="T6" fmla="*/ 36 w 56"/>
                  <a:gd name="T7" fmla="*/ 10 h 52"/>
                  <a:gd name="T8" fmla="*/ 33 w 56"/>
                  <a:gd name="T9" fmla="*/ 13 h 52"/>
                  <a:gd name="T10" fmla="*/ 28 w 56"/>
                  <a:gd name="T11" fmla="*/ 15 h 52"/>
                  <a:gd name="T12" fmla="*/ 23 w 56"/>
                  <a:gd name="T13" fmla="*/ 13 h 52"/>
                  <a:gd name="T14" fmla="*/ 18 w 56"/>
                  <a:gd name="T15" fmla="*/ 18 h 52"/>
                  <a:gd name="T16" fmla="*/ 3 w 56"/>
                  <a:gd name="T17" fmla="*/ 27 h 52"/>
                  <a:gd name="T18" fmla="*/ 0 w 56"/>
                  <a:gd name="T19" fmla="*/ 30 h 52"/>
                  <a:gd name="T20" fmla="*/ 9 w 56"/>
                  <a:gd name="T21" fmla="*/ 35 h 52"/>
                  <a:gd name="T22" fmla="*/ 5 w 56"/>
                  <a:gd name="T23" fmla="*/ 44 h 52"/>
                  <a:gd name="T24" fmla="*/ 6 w 56"/>
                  <a:gd name="T25" fmla="*/ 48 h 52"/>
                  <a:gd name="T26" fmla="*/ 10 w 56"/>
                  <a:gd name="T27" fmla="*/ 50 h 52"/>
                  <a:gd name="T28" fmla="*/ 16 w 56"/>
                  <a:gd name="T29" fmla="*/ 49 h 52"/>
                  <a:gd name="T30" fmla="*/ 18 w 56"/>
                  <a:gd name="T31" fmla="*/ 50 h 52"/>
                  <a:gd name="T32" fmla="*/ 23 w 56"/>
                  <a:gd name="T33" fmla="*/ 47 h 52"/>
                  <a:gd name="T34" fmla="*/ 30 w 56"/>
                  <a:gd name="T35" fmla="*/ 45 h 52"/>
                  <a:gd name="T36" fmla="*/ 35 w 56"/>
                  <a:gd name="T37" fmla="*/ 44 h 52"/>
                  <a:gd name="T38" fmla="*/ 27 w 56"/>
                  <a:gd name="T39" fmla="*/ 37 h 52"/>
                  <a:gd name="T40" fmla="*/ 30 w 56"/>
                  <a:gd name="T41" fmla="*/ 30 h 52"/>
                  <a:gd name="T42" fmla="*/ 44 w 56"/>
                  <a:gd name="T43" fmla="*/ 21 h 52"/>
                  <a:gd name="T44" fmla="*/ 47 w 56"/>
                  <a:gd name="T45" fmla="*/ 11 h 52"/>
                  <a:gd name="T46" fmla="*/ 56 w 56"/>
                  <a:gd name="T47" fmla="*/ 3 h 52"/>
                  <a:gd name="T48" fmla="*/ 53 w 56"/>
                  <a:gd name="T49"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2">
                    <a:moveTo>
                      <a:pt x="53" y="2"/>
                    </a:moveTo>
                    <a:cubicBezTo>
                      <a:pt x="50" y="3"/>
                      <a:pt x="49" y="0"/>
                      <a:pt x="47" y="0"/>
                    </a:cubicBezTo>
                    <a:cubicBezTo>
                      <a:pt x="44" y="0"/>
                      <a:pt x="45" y="6"/>
                      <a:pt x="42" y="6"/>
                    </a:cubicBezTo>
                    <a:cubicBezTo>
                      <a:pt x="39" y="6"/>
                      <a:pt x="40" y="10"/>
                      <a:pt x="36" y="10"/>
                    </a:cubicBezTo>
                    <a:cubicBezTo>
                      <a:pt x="33" y="11"/>
                      <a:pt x="32" y="11"/>
                      <a:pt x="33" y="13"/>
                    </a:cubicBezTo>
                    <a:cubicBezTo>
                      <a:pt x="35" y="16"/>
                      <a:pt x="31" y="15"/>
                      <a:pt x="28" y="15"/>
                    </a:cubicBezTo>
                    <a:cubicBezTo>
                      <a:pt x="25" y="15"/>
                      <a:pt x="25" y="13"/>
                      <a:pt x="23" y="13"/>
                    </a:cubicBezTo>
                    <a:cubicBezTo>
                      <a:pt x="21" y="13"/>
                      <a:pt x="19" y="16"/>
                      <a:pt x="18" y="18"/>
                    </a:cubicBezTo>
                    <a:cubicBezTo>
                      <a:pt x="16" y="21"/>
                      <a:pt x="6" y="25"/>
                      <a:pt x="3" y="27"/>
                    </a:cubicBezTo>
                    <a:cubicBezTo>
                      <a:pt x="2" y="27"/>
                      <a:pt x="1" y="29"/>
                      <a:pt x="0" y="30"/>
                    </a:cubicBezTo>
                    <a:cubicBezTo>
                      <a:pt x="4" y="31"/>
                      <a:pt x="8" y="33"/>
                      <a:pt x="9" y="35"/>
                    </a:cubicBezTo>
                    <a:cubicBezTo>
                      <a:pt x="12" y="38"/>
                      <a:pt x="7" y="41"/>
                      <a:pt x="5" y="44"/>
                    </a:cubicBezTo>
                    <a:cubicBezTo>
                      <a:pt x="3" y="46"/>
                      <a:pt x="6" y="46"/>
                      <a:pt x="6" y="48"/>
                    </a:cubicBezTo>
                    <a:cubicBezTo>
                      <a:pt x="6" y="51"/>
                      <a:pt x="9" y="52"/>
                      <a:pt x="10" y="50"/>
                    </a:cubicBezTo>
                    <a:cubicBezTo>
                      <a:pt x="11" y="49"/>
                      <a:pt x="13" y="49"/>
                      <a:pt x="16" y="49"/>
                    </a:cubicBezTo>
                    <a:cubicBezTo>
                      <a:pt x="17" y="49"/>
                      <a:pt x="18" y="50"/>
                      <a:pt x="18" y="50"/>
                    </a:cubicBezTo>
                    <a:cubicBezTo>
                      <a:pt x="20" y="49"/>
                      <a:pt x="22" y="47"/>
                      <a:pt x="23" y="47"/>
                    </a:cubicBezTo>
                    <a:cubicBezTo>
                      <a:pt x="24" y="45"/>
                      <a:pt x="27" y="45"/>
                      <a:pt x="30" y="45"/>
                    </a:cubicBezTo>
                    <a:cubicBezTo>
                      <a:pt x="32" y="45"/>
                      <a:pt x="33" y="45"/>
                      <a:pt x="35" y="44"/>
                    </a:cubicBezTo>
                    <a:cubicBezTo>
                      <a:pt x="32" y="40"/>
                      <a:pt x="29" y="38"/>
                      <a:pt x="27" y="37"/>
                    </a:cubicBezTo>
                    <a:cubicBezTo>
                      <a:pt x="25" y="35"/>
                      <a:pt x="26" y="31"/>
                      <a:pt x="30" y="30"/>
                    </a:cubicBezTo>
                    <a:cubicBezTo>
                      <a:pt x="33" y="29"/>
                      <a:pt x="41" y="23"/>
                      <a:pt x="44" y="21"/>
                    </a:cubicBezTo>
                    <a:cubicBezTo>
                      <a:pt x="46" y="20"/>
                      <a:pt x="45" y="15"/>
                      <a:pt x="47" y="11"/>
                    </a:cubicBezTo>
                    <a:cubicBezTo>
                      <a:pt x="48" y="9"/>
                      <a:pt x="52" y="6"/>
                      <a:pt x="56" y="3"/>
                    </a:cubicBezTo>
                    <a:cubicBezTo>
                      <a:pt x="55" y="2"/>
                      <a:pt x="54" y="2"/>
                      <a:pt x="53" y="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95" name="Freeform 242">
                <a:extLst>
                  <a:ext uri="{FF2B5EF4-FFF2-40B4-BE49-F238E27FC236}">
                    <a16:creationId xmlns:a16="http://schemas.microsoft.com/office/drawing/2014/main" id="{071BDC4C-E232-433F-A57A-FF8192E2BAAD}"/>
                  </a:ext>
                </a:extLst>
              </p:cNvPr>
              <p:cNvSpPr>
                <a:spLocks/>
              </p:cNvSpPr>
              <p:nvPr/>
            </p:nvSpPr>
            <p:spPr bwMode="auto">
              <a:xfrm>
                <a:off x="15990898" y="6671443"/>
                <a:ext cx="466726" cy="273050"/>
              </a:xfrm>
              <a:custGeom>
                <a:avLst/>
                <a:gdLst>
                  <a:gd name="T0" fmla="*/ 61 w 62"/>
                  <a:gd name="T1" fmla="*/ 23 h 36"/>
                  <a:gd name="T2" fmla="*/ 59 w 62"/>
                  <a:gd name="T3" fmla="*/ 23 h 36"/>
                  <a:gd name="T4" fmla="*/ 48 w 62"/>
                  <a:gd name="T5" fmla="*/ 21 h 36"/>
                  <a:gd name="T6" fmla="*/ 33 w 62"/>
                  <a:gd name="T7" fmla="*/ 15 h 36"/>
                  <a:gd name="T8" fmla="*/ 16 w 62"/>
                  <a:gd name="T9" fmla="*/ 3 h 36"/>
                  <a:gd name="T10" fmla="*/ 10 w 62"/>
                  <a:gd name="T11" fmla="*/ 1 h 36"/>
                  <a:gd name="T12" fmla="*/ 5 w 62"/>
                  <a:gd name="T13" fmla="*/ 3 h 36"/>
                  <a:gd name="T14" fmla="*/ 1 w 62"/>
                  <a:gd name="T15" fmla="*/ 8 h 36"/>
                  <a:gd name="T16" fmla="*/ 0 w 62"/>
                  <a:gd name="T17" fmla="*/ 14 h 36"/>
                  <a:gd name="T18" fmla="*/ 4 w 62"/>
                  <a:gd name="T19" fmla="*/ 17 h 36"/>
                  <a:gd name="T20" fmla="*/ 11 w 62"/>
                  <a:gd name="T21" fmla="*/ 20 h 36"/>
                  <a:gd name="T22" fmla="*/ 17 w 62"/>
                  <a:gd name="T23" fmla="*/ 23 h 36"/>
                  <a:gd name="T24" fmla="*/ 23 w 62"/>
                  <a:gd name="T25" fmla="*/ 27 h 36"/>
                  <a:gd name="T26" fmla="*/ 31 w 62"/>
                  <a:gd name="T27" fmla="*/ 26 h 36"/>
                  <a:gd name="T28" fmla="*/ 35 w 62"/>
                  <a:gd name="T29" fmla="*/ 30 h 36"/>
                  <a:gd name="T30" fmla="*/ 46 w 62"/>
                  <a:gd name="T31" fmla="*/ 34 h 36"/>
                  <a:gd name="T32" fmla="*/ 60 w 62"/>
                  <a:gd name="T33" fmla="*/ 33 h 36"/>
                  <a:gd name="T34" fmla="*/ 60 w 62"/>
                  <a:gd name="T35" fmla="*/ 25 h 36"/>
                  <a:gd name="T36" fmla="*/ 61 w 62"/>
                  <a:gd name="T3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36">
                    <a:moveTo>
                      <a:pt x="61" y="23"/>
                    </a:moveTo>
                    <a:cubicBezTo>
                      <a:pt x="60" y="23"/>
                      <a:pt x="59" y="23"/>
                      <a:pt x="59" y="23"/>
                    </a:cubicBezTo>
                    <a:cubicBezTo>
                      <a:pt x="54" y="23"/>
                      <a:pt x="51" y="21"/>
                      <a:pt x="48" y="21"/>
                    </a:cubicBezTo>
                    <a:cubicBezTo>
                      <a:pt x="45" y="21"/>
                      <a:pt x="36" y="18"/>
                      <a:pt x="33" y="15"/>
                    </a:cubicBezTo>
                    <a:cubicBezTo>
                      <a:pt x="29" y="12"/>
                      <a:pt x="19" y="5"/>
                      <a:pt x="16" y="3"/>
                    </a:cubicBezTo>
                    <a:cubicBezTo>
                      <a:pt x="14" y="0"/>
                      <a:pt x="10" y="0"/>
                      <a:pt x="10" y="1"/>
                    </a:cubicBezTo>
                    <a:cubicBezTo>
                      <a:pt x="10" y="3"/>
                      <a:pt x="8" y="3"/>
                      <a:pt x="5" y="3"/>
                    </a:cubicBezTo>
                    <a:cubicBezTo>
                      <a:pt x="4" y="4"/>
                      <a:pt x="1" y="6"/>
                      <a:pt x="1" y="8"/>
                    </a:cubicBezTo>
                    <a:cubicBezTo>
                      <a:pt x="1" y="9"/>
                      <a:pt x="0" y="12"/>
                      <a:pt x="0" y="14"/>
                    </a:cubicBezTo>
                    <a:cubicBezTo>
                      <a:pt x="0" y="15"/>
                      <a:pt x="3" y="15"/>
                      <a:pt x="4" y="17"/>
                    </a:cubicBezTo>
                    <a:cubicBezTo>
                      <a:pt x="5" y="18"/>
                      <a:pt x="10" y="19"/>
                      <a:pt x="11" y="20"/>
                    </a:cubicBezTo>
                    <a:cubicBezTo>
                      <a:pt x="11" y="21"/>
                      <a:pt x="14" y="23"/>
                      <a:pt x="17" y="23"/>
                    </a:cubicBezTo>
                    <a:cubicBezTo>
                      <a:pt x="19" y="23"/>
                      <a:pt x="22" y="26"/>
                      <a:pt x="23" y="27"/>
                    </a:cubicBezTo>
                    <a:cubicBezTo>
                      <a:pt x="24" y="28"/>
                      <a:pt x="29" y="26"/>
                      <a:pt x="31" y="26"/>
                    </a:cubicBezTo>
                    <a:cubicBezTo>
                      <a:pt x="32" y="26"/>
                      <a:pt x="35" y="29"/>
                      <a:pt x="35" y="30"/>
                    </a:cubicBezTo>
                    <a:cubicBezTo>
                      <a:pt x="36" y="32"/>
                      <a:pt x="44" y="33"/>
                      <a:pt x="46" y="34"/>
                    </a:cubicBezTo>
                    <a:cubicBezTo>
                      <a:pt x="48" y="36"/>
                      <a:pt x="58" y="35"/>
                      <a:pt x="60" y="33"/>
                    </a:cubicBezTo>
                    <a:cubicBezTo>
                      <a:pt x="62" y="31"/>
                      <a:pt x="60" y="28"/>
                      <a:pt x="60" y="25"/>
                    </a:cubicBezTo>
                    <a:cubicBezTo>
                      <a:pt x="60" y="24"/>
                      <a:pt x="60" y="23"/>
                      <a:pt x="61" y="2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96" name="Freeform 243">
                <a:extLst>
                  <a:ext uri="{FF2B5EF4-FFF2-40B4-BE49-F238E27FC236}">
                    <a16:creationId xmlns:a16="http://schemas.microsoft.com/office/drawing/2014/main" id="{C23FBA45-2174-4C05-ACDA-6D459FC84CFD}"/>
                  </a:ext>
                </a:extLst>
              </p:cNvPr>
              <p:cNvSpPr>
                <a:spLocks/>
              </p:cNvSpPr>
              <p:nvPr/>
            </p:nvSpPr>
            <p:spPr bwMode="auto">
              <a:xfrm>
                <a:off x="16667165" y="6792084"/>
                <a:ext cx="511176" cy="1143000"/>
              </a:xfrm>
              <a:custGeom>
                <a:avLst/>
                <a:gdLst>
                  <a:gd name="T0" fmla="*/ 55 w 68"/>
                  <a:gd name="T1" fmla="*/ 139 h 152"/>
                  <a:gd name="T2" fmla="*/ 53 w 68"/>
                  <a:gd name="T3" fmla="*/ 133 h 152"/>
                  <a:gd name="T4" fmla="*/ 49 w 68"/>
                  <a:gd name="T5" fmla="*/ 123 h 152"/>
                  <a:gd name="T6" fmla="*/ 47 w 68"/>
                  <a:gd name="T7" fmla="*/ 114 h 152"/>
                  <a:gd name="T8" fmla="*/ 48 w 68"/>
                  <a:gd name="T9" fmla="*/ 108 h 152"/>
                  <a:gd name="T10" fmla="*/ 48 w 68"/>
                  <a:gd name="T11" fmla="*/ 105 h 152"/>
                  <a:gd name="T12" fmla="*/ 47 w 68"/>
                  <a:gd name="T13" fmla="*/ 99 h 152"/>
                  <a:gd name="T14" fmla="*/ 41 w 68"/>
                  <a:gd name="T15" fmla="*/ 92 h 152"/>
                  <a:gd name="T16" fmla="*/ 42 w 68"/>
                  <a:gd name="T17" fmla="*/ 79 h 152"/>
                  <a:gd name="T18" fmla="*/ 47 w 68"/>
                  <a:gd name="T19" fmla="*/ 77 h 152"/>
                  <a:gd name="T20" fmla="*/ 53 w 68"/>
                  <a:gd name="T21" fmla="*/ 75 h 152"/>
                  <a:gd name="T22" fmla="*/ 60 w 68"/>
                  <a:gd name="T23" fmla="*/ 71 h 152"/>
                  <a:gd name="T24" fmla="*/ 64 w 68"/>
                  <a:gd name="T25" fmla="*/ 67 h 152"/>
                  <a:gd name="T26" fmla="*/ 68 w 68"/>
                  <a:gd name="T27" fmla="*/ 60 h 152"/>
                  <a:gd name="T28" fmla="*/ 68 w 68"/>
                  <a:gd name="T29" fmla="*/ 60 h 152"/>
                  <a:gd name="T30" fmla="*/ 65 w 68"/>
                  <a:gd name="T31" fmla="*/ 61 h 152"/>
                  <a:gd name="T32" fmla="*/ 60 w 68"/>
                  <a:gd name="T33" fmla="*/ 59 h 152"/>
                  <a:gd name="T34" fmla="*/ 55 w 68"/>
                  <a:gd name="T35" fmla="*/ 56 h 152"/>
                  <a:gd name="T36" fmla="*/ 55 w 68"/>
                  <a:gd name="T37" fmla="*/ 51 h 152"/>
                  <a:gd name="T38" fmla="*/ 52 w 68"/>
                  <a:gd name="T39" fmla="*/ 47 h 152"/>
                  <a:gd name="T40" fmla="*/ 50 w 68"/>
                  <a:gd name="T41" fmla="*/ 41 h 152"/>
                  <a:gd name="T42" fmla="*/ 42 w 68"/>
                  <a:gd name="T43" fmla="*/ 39 h 152"/>
                  <a:gd name="T44" fmla="*/ 41 w 68"/>
                  <a:gd name="T45" fmla="*/ 36 h 152"/>
                  <a:gd name="T46" fmla="*/ 48 w 68"/>
                  <a:gd name="T47" fmla="*/ 24 h 152"/>
                  <a:gd name="T48" fmla="*/ 50 w 68"/>
                  <a:gd name="T49" fmla="*/ 13 h 152"/>
                  <a:gd name="T50" fmla="*/ 46 w 68"/>
                  <a:gd name="T51" fmla="*/ 9 h 152"/>
                  <a:gd name="T52" fmla="*/ 45 w 68"/>
                  <a:gd name="T53" fmla="*/ 4 h 152"/>
                  <a:gd name="T54" fmla="*/ 39 w 68"/>
                  <a:gd name="T55" fmla="*/ 2 h 152"/>
                  <a:gd name="T56" fmla="*/ 38 w 68"/>
                  <a:gd name="T57" fmla="*/ 3 h 152"/>
                  <a:gd name="T58" fmla="*/ 38 w 68"/>
                  <a:gd name="T59" fmla="*/ 3 h 152"/>
                  <a:gd name="T60" fmla="*/ 36 w 68"/>
                  <a:gd name="T61" fmla="*/ 6 h 152"/>
                  <a:gd name="T62" fmla="*/ 37 w 68"/>
                  <a:gd name="T63" fmla="*/ 12 h 152"/>
                  <a:gd name="T64" fmla="*/ 33 w 68"/>
                  <a:gd name="T65" fmla="*/ 12 h 152"/>
                  <a:gd name="T66" fmla="*/ 27 w 68"/>
                  <a:gd name="T67" fmla="*/ 15 h 152"/>
                  <a:gd name="T68" fmla="*/ 21 w 68"/>
                  <a:gd name="T69" fmla="*/ 21 h 152"/>
                  <a:gd name="T70" fmla="*/ 19 w 68"/>
                  <a:gd name="T71" fmla="*/ 31 h 152"/>
                  <a:gd name="T72" fmla="*/ 16 w 68"/>
                  <a:gd name="T73" fmla="*/ 41 h 152"/>
                  <a:gd name="T74" fmla="*/ 10 w 68"/>
                  <a:gd name="T75" fmla="*/ 40 h 152"/>
                  <a:gd name="T76" fmla="*/ 8 w 68"/>
                  <a:gd name="T77" fmla="*/ 48 h 152"/>
                  <a:gd name="T78" fmla="*/ 6 w 68"/>
                  <a:gd name="T79" fmla="*/ 57 h 152"/>
                  <a:gd name="T80" fmla="*/ 2 w 68"/>
                  <a:gd name="T81" fmla="*/ 63 h 152"/>
                  <a:gd name="T82" fmla="*/ 0 w 68"/>
                  <a:gd name="T83" fmla="*/ 65 h 152"/>
                  <a:gd name="T84" fmla="*/ 7 w 68"/>
                  <a:gd name="T85" fmla="*/ 73 h 152"/>
                  <a:gd name="T86" fmla="*/ 16 w 68"/>
                  <a:gd name="T87" fmla="*/ 90 h 152"/>
                  <a:gd name="T88" fmla="*/ 15 w 68"/>
                  <a:gd name="T89" fmla="*/ 103 h 152"/>
                  <a:gd name="T90" fmla="*/ 18 w 68"/>
                  <a:gd name="T91" fmla="*/ 107 h 152"/>
                  <a:gd name="T92" fmla="*/ 26 w 68"/>
                  <a:gd name="T93" fmla="*/ 106 h 152"/>
                  <a:gd name="T94" fmla="*/ 33 w 68"/>
                  <a:gd name="T95" fmla="*/ 98 h 152"/>
                  <a:gd name="T96" fmla="*/ 37 w 68"/>
                  <a:gd name="T97" fmla="*/ 101 h 152"/>
                  <a:gd name="T98" fmla="*/ 40 w 68"/>
                  <a:gd name="T99" fmla="*/ 110 h 152"/>
                  <a:gd name="T100" fmla="*/ 45 w 68"/>
                  <a:gd name="T101" fmla="*/ 127 h 152"/>
                  <a:gd name="T102" fmla="*/ 48 w 68"/>
                  <a:gd name="T103" fmla="*/ 140 h 152"/>
                  <a:gd name="T104" fmla="*/ 49 w 68"/>
                  <a:gd name="T105" fmla="*/ 150 h 152"/>
                  <a:gd name="T106" fmla="*/ 48 w 68"/>
                  <a:gd name="T107" fmla="*/ 152 h 152"/>
                  <a:gd name="T108" fmla="*/ 55 w 68"/>
                  <a:gd name="T109" fmla="*/ 13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152">
                    <a:moveTo>
                      <a:pt x="55" y="139"/>
                    </a:moveTo>
                    <a:cubicBezTo>
                      <a:pt x="55" y="135"/>
                      <a:pt x="53" y="135"/>
                      <a:pt x="53" y="133"/>
                    </a:cubicBezTo>
                    <a:cubicBezTo>
                      <a:pt x="53" y="130"/>
                      <a:pt x="53" y="126"/>
                      <a:pt x="49" y="123"/>
                    </a:cubicBezTo>
                    <a:cubicBezTo>
                      <a:pt x="46" y="120"/>
                      <a:pt x="45" y="116"/>
                      <a:pt x="47" y="114"/>
                    </a:cubicBezTo>
                    <a:cubicBezTo>
                      <a:pt x="48" y="113"/>
                      <a:pt x="47" y="108"/>
                      <a:pt x="48" y="108"/>
                    </a:cubicBezTo>
                    <a:cubicBezTo>
                      <a:pt x="49" y="109"/>
                      <a:pt x="50" y="106"/>
                      <a:pt x="48" y="105"/>
                    </a:cubicBezTo>
                    <a:cubicBezTo>
                      <a:pt x="46" y="104"/>
                      <a:pt x="48" y="100"/>
                      <a:pt x="47" y="99"/>
                    </a:cubicBezTo>
                    <a:cubicBezTo>
                      <a:pt x="45" y="99"/>
                      <a:pt x="41" y="93"/>
                      <a:pt x="41" y="92"/>
                    </a:cubicBezTo>
                    <a:cubicBezTo>
                      <a:pt x="41" y="90"/>
                      <a:pt x="42" y="81"/>
                      <a:pt x="42" y="79"/>
                    </a:cubicBezTo>
                    <a:cubicBezTo>
                      <a:pt x="42" y="77"/>
                      <a:pt x="46" y="77"/>
                      <a:pt x="47" y="77"/>
                    </a:cubicBezTo>
                    <a:cubicBezTo>
                      <a:pt x="48" y="77"/>
                      <a:pt x="51" y="77"/>
                      <a:pt x="53" y="75"/>
                    </a:cubicBezTo>
                    <a:cubicBezTo>
                      <a:pt x="54" y="73"/>
                      <a:pt x="59" y="72"/>
                      <a:pt x="60" y="71"/>
                    </a:cubicBezTo>
                    <a:cubicBezTo>
                      <a:pt x="61" y="69"/>
                      <a:pt x="64" y="69"/>
                      <a:pt x="64" y="67"/>
                    </a:cubicBezTo>
                    <a:cubicBezTo>
                      <a:pt x="64" y="65"/>
                      <a:pt x="68" y="60"/>
                      <a:pt x="68" y="60"/>
                    </a:cubicBezTo>
                    <a:cubicBezTo>
                      <a:pt x="68" y="60"/>
                      <a:pt x="68" y="60"/>
                      <a:pt x="68" y="60"/>
                    </a:cubicBezTo>
                    <a:cubicBezTo>
                      <a:pt x="68" y="60"/>
                      <a:pt x="67" y="60"/>
                      <a:pt x="65" y="61"/>
                    </a:cubicBezTo>
                    <a:cubicBezTo>
                      <a:pt x="61" y="63"/>
                      <a:pt x="59" y="61"/>
                      <a:pt x="60" y="59"/>
                    </a:cubicBezTo>
                    <a:cubicBezTo>
                      <a:pt x="60" y="56"/>
                      <a:pt x="57" y="56"/>
                      <a:pt x="55" y="56"/>
                    </a:cubicBezTo>
                    <a:cubicBezTo>
                      <a:pt x="53" y="56"/>
                      <a:pt x="55" y="53"/>
                      <a:pt x="55" y="51"/>
                    </a:cubicBezTo>
                    <a:cubicBezTo>
                      <a:pt x="56" y="49"/>
                      <a:pt x="55" y="48"/>
                      <a:pt x="52" y="47"/>
                    </a:cubicBezTo>
                    <a:cubicBezTo>
                      <a:pt x="50" y="47"/>
                      <a:pt x="49" y="42"/>
                      <a:pt x="50" y="41"/>
                    </a:cubicBezTo>
                    <a:cubicBezTo>
                      <a:pt x="51" y="39"/>
                      <a:pt x="45" y="38"/>
                      <a:pt x="42" y="39"/>
                    </a:cubicBezTo>
                    <a:cubicBezTo>
                      <a:pt x="40" y="41"/>
                      <a:pt x="42" y="37"/>
                      <a:pt x="41" y="36"/>
                    </a:cubicBezTo>
                    <a:cubicBezTo>
                      <a:pt x="40" y="34"/>
                      <a:pt x="44" y="28"/>
                      <a:pt x="48" y="24"/>
                    </a:cubicBezTo>
                    <a:cubicBezTo>
                      <a:pt x="51" y="21"/>
                      <a:pt x="50" y="16"/>
                      <a:pt x="50" y="13"/>
                    </a:cubicBezTo>
                    <a:cubicBezTo>
                      <a:pt x="50" y="9"/>
                      <a:pt x="48" y="9"/>
                      <a:pt x="46" y="9"/>
                    </a:cubicBezTo>
                    <a:cubicBezTo>
                      <a:pt x="45" y="9"/>
                      <a:pt x="45" y="6"/>
                      <a:pt x="45" y="4"/>
                    </a:cubicBezTo>
                    <a:cubicBezTo>
                      <a:pt x="45" y="2"/>
                      <a:pt x="41" y="0"/>
                      <a:pt x="39" y="2"/>
                    </a:cubicBezTo>
                    <a:cubicBezTo>
                      <a:pt x="39" y="2"/>
                      <a:pt x="38" y="2"/>
                      <a:pt x="38" y="3"/>
                    </a:cubicBezTo>
                    <a:cubicBezTo>
                      <a:pt x="38" y="3"/>
                      <a:pt x="38" y="3"/>
                      <a:pt x="38" y="3"/>
                    </a:cubicBezTo>
                    <a:cubicBezTo>
                      <a:pt x="38" y="3"/>
                      <a:pt x="37" y="6"/>
                      <a:pt x="36" y="6"/>
                    </a:cubicBezTo>
                    <a:cubicBezTo>
                      <a:pt x="35" y="7"/>
                      <a:pt x="35" y="9"/>
                      <a:pt x="37" y="12"/>
                    </a:cubicBezTo>
                    <a:cubicBezTo>
                      <a:pt x="39" y="15"/>
                      <a:pt x="34" y="13"/>
                      <a:pt x="33" y="12"/>
                    </a:cubicBezTo>
                    <a:cubicBezTo>
                      <a:pt x="33" y="10"/>
                      <a:pt x="29" y="13"/>
                      <a:pt x="27" y="15"/>
                    </a:cubicBezTo>
                    <a:cubicBezTo>
                      <a:pt x="24" y="17"/>
                      <a:pt x="21" y="18"/>
                      <a:pt x="21" y="21"/>
                    </a:cubicBezTo>
                    <a:cubicBezTo>
                      <a:pt x="21" y="25"/>
                      <a:pt x="18" y="28"/>
                      <a:pt x="19" y="31"/>
                    </a:cubicBezTo>
                    <a:cubicBezTo>
                      <a:pt x="20" y="34"/>
                      <a:pt x="16" y="39"/>
                      <a:pt x="16" y="41"/>
                    </a:cubicBezTo>
                    <a:cubicBezTo>
                      <a:pt x="16" y="42"/>
                      <a:pt x="11" y="40"/>
                      <a:pt x="10" y="40"/>
                    </a:cubicBezTo>
                    <a:cubicBezTo>
                      <a:pt x="9" y="40"/>
                      <a:pt x="9" y="46"/>
                      <a:pt x="8" y="48"/>
                    </a:cubicBezTo>
                    <a:cubicBezTo>
                      <a:pt x="7" y="50"/>
                      <a:pt x="8" y="57"/>
                      <a:pt x="6" y="57"/>
                    </a:cubicBezTo>
                    <a:cubicBezTo>
                      <a:pt x="4" y="57"/>
                      <a:pt x="2" y="63"/>
                      <a:pt x="2" y="63"/>
                    </a:cubicBezTo>
                    <a:cubicBezTo>
                      <a:pt x="2" y="63"/>
                      <a:pt x="1" y="64"/>
                      <a:pt x="0" y="65"/>
                    </a:cubicBezTo>
                    <a:cubicBezTo>
                      <a:pt x="1" y="69"/>
                      <a:pt x="4" y="72"/>
                      <a:pt x="7" y="73"/>
                    </a:cubicBezTo>
                    <a:cubicBezTo>
                      <a:pt x="12" y="75"/>
                      <a:pt x="15" y="85"/>
                      <a:pt x="16" y="90"/>
                    </a:cubicBezTo>
                    <a:cubicBezTo>
                      <a:pt x="18" y="95"/>
                      <a:pt x="17" y="100"/>
                      <a:pt x="15" y="103"/>
                    </a:cubicBezTo>
                    <a:cubicBezTo>
                      <a:pt x="13" y="105"/>
                      <a:pt x="16" y="106"/>
                      <a:pt x="18" y="107"/>
                    </a:cubicBezTo>
                    <a:cubicBezTo>
                      <a:pt x="21" y="108"/>
                      <a:pt x="24" y="109"/>
                      <a:pt x="26" y="106"/>
                    </a:cubicBezTo>
                    <a:cubicBezTo>
                      <a:pt x="28" y="103"/>
                      <a:pt x="32" y="101"/>
                      <a:pt x="33" y="98"/>
                    </a:cubicBezTo>
                    <a:cubicBezTo>
                      <a:pt x="34" y="95"/>
                      <a:pt x="36" y="99"/>
                      <a:pt x="37" y="101"/>
                    </a:cubicBezTo>
                    <a:cubicBezTo>
                      <a:pt x="39" y="103"/>
                      <a:pt x="40" y="106"/>
                      <a:pt x="40" y="110"/>
                    </a:cubicBezTo>
                    <a:cubicBezTo>
                      <a:pt x="41" y="114"/>
                      <a:pt x="41" y="124"/>
                      <a:pt x="45" y="127"/>
                    </a:cubicBezTo>
                    <a:cubicBezTo>
                      <a:pt x="48" y="131"/>
                      <a:pt x="49" y="138"/>
                      <a:pt x="48" y="140"/>
                    </a:cubicBezTo>
                    <a:cubicBezTo>
                      <a:pt x="47" y="143"/>
                      <a:pt x="49" y="147"/>
                      <a:pt x="49" y="150"/>
                    </a:cubicBezTo>
                    <a:cubicBezTo>
                      <a:pt x="49" y="150"/>
                      <a:pt x="48" y="151"/>
                      <a:pt x="48" y="152"/>
                    </a:cubicBezTo>
                    <a:cubicBezTo>
                      <a:pt x="51" y="152"/>
                      <a:pt x="55" y="139"/>
                      <a:pt x="55" y="13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97" name="Freeform 244">
                <a:extLst>
                  <a:ext uri="{FF2B5EF4-FFF2-40B4-BE49-F238E27FC236}">
                    <a16:creationId xmlns:a16="http://schemas.microsoft.com/office/drawing/2014/main" id="{1E508A40-D07C-4C45-B7E2-F3527B79530E}"/>
                  </a:ext>
                </a:extLst>
              </p:cNvPr>
              <p:cNvSpPr>
                <a:spLocks/>
              </p:cNvSpPr>
              <p:nvPr/>
            </p:nvSpPr>
            <p:spPr bwMode="auto">
              <a:xfrm>
                <a:off x="16486198" y="6814313"/>
                <a:ext cx="187326" cy="114302"/>
              </a:xfrm>
              <a:custGeom>
                <a:avLst/>
                <a:gdLst>
                  <a:gd name="T0" fmla="*/ 24 w 25"/>
                  <a:gd name="T1" fmla="*/ 5 h 15"/>
                  <a:gd name="T2" fmla="*/ 14 w 25"/>
                  <a:gd name="T3" fmla="*/ 2 h 15"/>
                  <a:gd name="T4" fmla="*/ 8 w 25"/>
                  <a:gd name="T5" fmla="*/ 1 h 15"/>
                  <a:gd name="T6" fmla="*/ 2 w 25"/>
                  <a:gd name="T7" fmla="*/ 6 h 15"/>
                  <a:gd name="T8" fmla="*/ 0 w 25"/>
                  <a:gd name="T9" fmla="*/ 10 h 15"/>
                  <a:gd name="T10" fmla="*/ 2 w 25"/>
                  <a:gd name="T11" fmla="*/ 11 h 15"/>
                  <a:gd name="T12" fmla="*/ 8 w 25"/>
                  <a:gd name="T13" fmla="*/ 13 h 15"/>
                  <a:gd name="T14" fmla="*/ 15 w 25"/>
                  <a:gd name="T15" fmla="*/ 13 h 15"/>
                  <a:gd name="T16" fmla="*/ 23 w 25"/>
                  <a:gd name="T17" fmla="*/ 12 h 15"/>
                  <a:gd name="T18" fmla="*/ 22 w 25"/>
                  <a:gd name="T19" fmla="*/ 5 h 15"/>
                  <a:gd name="T20" fmla="*/ 24 w 25"/>
                  <a:gd name="T2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5">
                    <a:moveTo>
                      <a:pt x="24" y="5"/>
                    </a:moveTo>
                    <a:cubicBezTo>
                      <a:pt x="19" y="0"/>
                      <a:pt x="18" y="4"/>
                      <a:pt x="14" y="2"/>
                    </a:cubicBezTo>
                    <a:cubicBezTo>
                      <a:pt x="11" y="0"/>
                      <a:pt x="9" y="0"/>
                      <a:pt x="8" y="1"/>
                    </a:cubicBezTo>
                    <a:cubicBezTo>
                      <a:pt x="6" y="2"/>
                      <a:pt x="4" y="2"/>
                      <a:pt x="2" y="6"/>
                    </a:cubicBezTo>
                    <a:cubicBezTo>
                      <a:pt x="2" y="7"/>
                      <a:pt x="1" y="9"/>
                      <a:pt x="0" y="10"/>
                    </a:cubicBezTo>
                    <a:cubicBezTo>
                      <a:pt x="1" y="11"/>
                      <a:pt x="2" y="12"/>
                      <a:pt x="2" y="11"/>
                    </a:cubicBezTo>
                    <a:cubicBezTo>
                      <a:pt x="4" y="11"/>
                      <a:pt x="5" y="13"/>
                      <a:pt x="8" y="13"/>
                    </a:cubicBezTo>
                    <a:cubicBezTo>
                      <a:pt x="10" y="12"/>
                      <a:pt x="12" y="14"/>
                      <a:pt x="15" y="13"/>
                    </a:cubicBezTo>
                    <a:cubicBezTo>
                      <a:pt x="19" y="12"/>
                      <a:pt x="22" y="15"/>
                      <a:pt x="23" y="12"/>
                    </a:cubicBezTo>
                    <a:cubicBezTo>
                      <a:pt x="25" y="10"/>
                      <a:pt x="22" y="5"/>
                      <a:pt x="22" y="5"/>
                    </a:cubicBezTo>
                    <a:cubicBezTo>
                      <a:pt x="22" y="5"/>
                      <a:pt x="23" y="5"/>
                      <a:pt x="24" y="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98" name="Freeform 245">
                <a:extLst>
                  <a:ext uri="{FF2B5EF4-FFF2-40B4-BE49-F238E27FC236}">
                    <a16:creationId xmlns:a16="http://schemas.microsoft.com/office/drawing/2014/main" id="{2287540B-AE2A-4D74-B7A1-C15CBD53F6C0}"/>
                  </a:ext>
                </a:extLst>
              </p:cNvPr>
              <p:cNvSpPr>
                <a:spLocks/>
              </p:cNvSpPr>
              <p:nvPr/>
            </p:nvSpPr>
            <p:spPr bwMode="auto">
              <a:xfrm>
                <a:off x="17245026" y="7131811"/>
                <a:ext cx="441326" cy="930278"/>
              </a:xfrm>
              <a:custGeom>
                <a:avLst/>
                <a:gdLst>
                  <a:gd name="T0" fmla="*/ 44 w 59"/>
                  <a:gd name="T1" fmla="*/ 15 h 124"/>
                  <a:gd name="T2" fmla="*/ 36 w 59"/>
                  <a:gd name="T3" fmla="*/ 9 h 124"/>
                  <a:gd name="T4" fmla="*/ 34 w 59"/>
                  <a:gd name="T5" fmla="*/ 5 h 124"/>
                  <a:gd name="T6" fmla="*/ 27 w 59"/>
                  <a:gd name="T7" fmla="*/ 1 h 124"/>
                  <a:gd name="T8" fmla="*/ 21 w 59"/>
                  <a:gd name="T9" fmla="*/ 5 h 124"/>
                  <a:gd name="T10" fmla="*/ 15 w 59"/>
                  <a:gd name="T11" fmla="*/ 6 h 124"/>
                  <a:gd name="T12" fmla="*/ 8 w 59"/>
                  <a:gd name="T13" fmla="*/ 6 h 124"/>
                  <a:gd name="T14" fmla="*/ 2 w 59"/>
                  <a:gd name="T15" fmla="*/ 7 h 124"/>
                  <a:gd name="T16" fmla="*/ 0 w 59"/>
                  <a:gd name="T17" fmla="*/ 9 h 124"/>
                  <a:gd name="T18" fmla="*/ 3 w 59"/>
                  <a:gd name="T19" fmla="*/ 13 h 124"/>
                  <a:gd name="T20" fmla="*/ 7 w 59"/>
                  <a:gd name="T21" fmla="*/ 19 h 124"/>
                  <a:gd name="T22" fmla="*/ 14 w 59"/>
                  <a:gd name="T23" fmla="*/ 23 h 124"/>
                  <a:gd name="T24" fmla="*/ 19 w 59"/>
                  <a:gd name="T25" fmla="*/ 24 h 124"/>
                  <a:gd name="T26" fmla="*/ 22 w 59"/>
                  <a:gd name="T27" fmla="*/ 30 h 124"/>
                  <a:gd name="T28" fmla="*/ 16 w 59"/>
                  <a:gd name="T29" fmla="*/ 34 h 124"/>
                  <a:gd name="T30" fmla="*/ 24 w 59"/>
                  <a:gd name="T31" fmla="*/ 41 h 124"/>
                  <a:gd name="T32" fmla="*/ 28 w 59"/>
                  <a:gd name="T33" fmla="*/ 48 h 124"/>
                  <a:gd name="T34" fmla="*/ 35 w 59"/>
                  <a:gd name="T35" fmla="*/ 57 h 124"/>
                  <a:gd name="T36" fmla="*/ 42 w 59"/>
                  <a:gd name="T37" fmla="*/ 63 h 124"/>
                  <a:gd name="T38" fmla="*/ 43 w 59"/>
                  <a:gd name="T39" fmla="*/ 71 h 124"/>
                  <a:gd name="T40" fmla="*/ 46 w 59"/>
                  <a:gd name="T41" fmla="*/ 85 h 124"/>
                  <a:gd name="T42" fmla="*/ 40 w 59"/>
                  <a:gd name="T43" fmla="*/ 94 h 124"/>
                  <a:gd name="T44" fmla="*/ 33 w 59"/>
                  <a:gd name="T45" fmla="*/ 98 h 124"/>
                  <a:gd name="T46" fmla="*/ 33 w 59"/>
                  <a:gd name="T47" fmla="*/ 106 h 124"/>
                  <a:gd name="T48" fmla="*/ 24 w 59"/>
                  <a:gd name="T49" fmla="*/ 106 h 124"/>
                  <a:gd name="T50" fmla="*/ 19 w 59"/>
                  <a:gd name="T51" fmla="*/ 109 h 124"/>
                  <a:gd name="T52" fmla="*/ 22 w 59"/>
                  <a:gd name="T53" fmla="*/ 112 h 124"/>
                  <a:gd name="T54" fmla="*/ 20 w 59"/>
                  <a:gd name="T55" fmla="*/ 119 h 124"/>
                  <a:gd name="T56" fmla="*/ 24 w 59"/>
                  <a:gd name="T57" fmla="*/ 122 h 124"/>
                  <a:gd name="T58" fmla="*/ 32 w 59"/>
                  <a:gd name="T59" fmla="*/ 117 h 124"/>
                  <a:gd name="T60" fmla="*/ 33 w 59"/>
                  <a:gd name="T61" fmla="*/ 114 h 124"/>
                  <a:gd name="T62" fmla="*/ 36 w 59"/>
                  <a:gd name="T63" fmla="*/ 109 h 124"/>
                  <a:gd name="T64" fmla="*/ 41 w 59"/>
                  <a:gd name="T65" fmla="*/ 109 h 124"/>
                  <a:gd name="T66" fmla="*/ 52 w 59"/>
                  <a:gd name="T67" fmla="*/ 103 h 124"/>
                  <a:gd name="T68" fmla="*/ 58 w 59"/>
                  <a:gd name="T69" fmla="*/ 93 h 124"/>
                  <a:gd name="T70" fmla="*/ 56 w 59"/>
                  <a:gd name="T71" fmla="*/ 74 h 124"/>
                  <a:gd name="T72" fmla="*/ 48 w 59"/>
                  <a:gd name="T73" fmla="*/ 61 h 124"/>
                  <a:gd name="T74" fmla="*/ 35 w 59"/>
                  <a:gd name="T75" fmla="*/ 50 h 124"/>
                  <a:gd name="T76" fmla="*/ 32 w 59"/>
                  <a:gd name="T77" fmla="*/ 44 h 124"/>
                  <a:gd name="T78" fmla="*/ 30 w 59"/>
                  <a:gd name="T79" fmla="*/ 33 h 124"/>
                  <a:gd name="T80" fmla="*/ 35 w 59"/>
                  <a:gd name="T81" fmla="*/ 26 h 124"/>
                  <a:gd name="T82" fmla="*/ 39 w 59"/>
                  <a:gd name="T83" fmla="*/ 22 h 124"/>
                  <a:gd name="T84" fmla="*/ 45 w 59"/>
                  <a:gd name="T85" fmla="*/ 17 h 124"/>
                  <a:gd name="T86" fmla="*/ 46 w 59"/>
                  <a:gd name="T87" fmla="*/ 17 h 124"/>
                  <a:gd name="T88" fmla="*/ 44 w 59"/>
                  <a:gd name="T89" fmla="*/ 1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124">
                    <a:moveTo>
                      <a:pt x="44" y="15"/>
                    </a:moveTo>
                    <a:cubicBezTo>
                      <a:pt x="42" y="15"/>
                      <a:pt x="36" y="11"/>
                      <a:pt x="36" y="9"/>
                    </a:cubicBezTo>
                    <a:cubicBezTo>
                      <a:pt x="36" y="8"/>
                      <a:pt x="39" y="5"/>
                      <a:pt x="34" y="5"/>
                    </a:cubicBezTo>
                    <a:cubicBezTo>
                      <a:pt x="29" y="4"/>
                      <a:pt x="28" y="2"/>
                      <a:pt x="27" y="1"/>
                    </a:cubicBezTo>
                    <a:cubicBezTo>
                      <a:pt x="26" y="0"/>
                      <a:pt x="22" y="3"/>
                      <a:pt x="21" y="5"/>
                    </a:cubicBezTo>
                    <a:cubicBezTo>
                      <a:pt x="19" y="8"/>
                      <a:pt x="18" y="5"/>
                      <a:pt x="15" y="6"/>
                    </a:cubicBezTo>
                    <a:cubicBezTo>
                      <a:pt x="12" y="8"/>
                      <a:pt x="10" y="4"/>
                      <a:pt x="8" y="6"/>
                    </a:cubicBezTo>
                    <a:cubicBezTo>
                      <a:pt x="7" y="8"/>
                      <a:pt x="4" y="5"/>
                      <a:pt x="2" y="7"/>
                    </a:cubicBezTo>
                    <a:cubicBezTo>
                      <a:pt x="2" y="8"/>
                      <a:pt x="1" y="8"/>
                      <a:pt x="0" y="9"/>
                    </a:cubicBezTo>
                    <a:cubicBezTo>
                      <a:pt x="1" y="10"/>
                      <a:pt x="3" y="12"/>
                      <a:pt x="3" y="13"/>
                    </a:cubicBezTo>
                    <a:cubicBezTo>
                      <a:pt x="3" y="15"/>
                      <a:pt x="7" y="16"/>
                      <a:pt x="7" y="19"/>
                    </a:cubicBezTo>
                    <a:cubicBezTo>
                      <a:pt x="7" y="21"/>
                      <a:pt x="12" y="24"/>
                      <a:pt x="14" y="23"/>
                    </a:cubicBezTo>
                    <a:cubicBezTo>
                      <a:pt x="15" y="21"/>
                      <a:pt x="19" y="20"/>
                      <a:pt x="19" y="24"/>
                    </a:cubicBezTo>
                    <a:cubicBezTo>
                      <a:pt x="20" y="28"/>
                      <a:pt x="22" y="28"/>
                      <a:pt x="22" y="30"/>
                    </a:cubicBezTo>
                    <a:cubicBezTo>
                      <a:pt x="22" y="33"/>
                      <a:pt x="17" y="31"/>
                      <a:pt x="16" y="34"/>
                    </a:cubicBezTo>
                    <a:cubicBezTo>
                      <a:pt x="15" y="36"/>
                      <a:pt x="24" y="39"/>
                      <a:pt x="24" y="41"/>
                    </a:cubicBezTo>
                    <a:cubicBezTo>
                      <a:pt x="24" y="43"/>
                      <a:pt x="27" y="46"/>
                      <a:pt x="28" y="48"/>
                    </a:cubicBezTo>
                    <a:cubicBezTo>
                      <a:pt x="29" y="51"/>
                      <a:pt x="34" y="54"/>
                      <a:pt x="35" y="57"/>
                    </a:cubicBezTo>
                    <a:cubicBezTo>
                      <a:pt x="36" y="60"/>
                      <a:pt x="40" y="62"/>
                      <a:pt x="42" y="63"/>
                    </a:cubicBezTo>
                    <a:cubicBezTo>
                      <a:pt x="43" y="65"/>
                      <a:pt x="44" y="68"/>
                      <a:pt x="43" y="71"/>
                    </a:cubicBezTo>
                    <a:cubicBezTo>
                      <a:pt x="43" y="74"/>
                      <a:pt x="43" y="80"/>
                      <a:pt x="46" y="85"/>
                    </a:cubicBezTo>
                    <a:cubicBezTo>
                      <a:pt x="49" y="89"/>
                      <a:pt x="42" y="91"/>
                      <a:pt x="40" y="94"/>
                    </a:cubicBezTo>
                    <a:cubicBezTo>
                      <a:pt x="38" y="96"/>
                      <a:pt x="39" y="100"/>
                      <a:pt x="33" y="98"/>
                    </a:cubicBezTo>
                    <a:cubicBezTo>
                      <a:pt x="27" y="97"/>
                      <a:pt x="34" y="104"/>
                      <a:pt x="33" y="106"/>
                    </a:cubicBezTo>
                    <a:cubicBezTo>
                      <a:pt x="32" y="108"/>
                      <a:pt x="24" y="104"/>
                      <a:pt x="24" y="106"/>
                    </a:cubicBezTo>
                    <a:cubicBezTo>
                      <a:pt x="24" y="107"/>
                      <a:pt x="21" y="108"/>
                      <a:pt x="19" y="109"/>
                    </a:cubicBezTo>
                    <a:cubicBezTo>
                      <a:pt x="20" y="111"/>
                      <a:pt x="21" y="111"/>
                      <a:pt x="22" y="112"/>
                    </a:cubicBezTo>
                    <a:cubicBezTo>
                      <a:pt x="24" y="113"/>
                      <a:pt x="20" y="115"/>
                      <a:pt x="20" y="119"/>
                    </a:cubicBezTo>
                    <a:cubicBezTo>
                      <a:pt x="20" y="123"/>
                      <a:pt x="23" y="124"/>
                      <a:pt x="24" y="122"/>
                    </a:cubicBezTo>
                    <a:cubicBezTo>
                      <a:pt x="25" y="121"/>
                      <a:pt x="30" y="117"/>
                      <a:pt x="32" y="117"/>
                    </a:cubicBezTo>
                    <a:cubicBezTo>
                      <a:pt x="33" y="116"/>
                      <a:pt x="32" y="114"/>
                      <a:pt x="33" y="114"/>
                    </a:cubicBezTo>
                    <a:cubicBezTo>
                      <a:pt x="35" y="114"/>
                      <a:pt x="35" y="111"/>
                      <a:pt x="36" y="109"/>
                    </a:cubicBezTo>
                    <a:cubicBezTo>
                      <a:pt x="36" y="108"/>
                      <a:pt x="38" y="108"/>
                      <a:pt x="41" y="109"/>
                    </a:cubicBezTo>
                    <a:cubicBezTo>
                      <a:pt x="43" y="109"/>
                      <a:pt x="47" y="106"/>
                      <a:pt x="52" y="103"/>
                    </a:cubicBezTo>
                    <a:cubicBezTo>
                      <a:pt x="56" y="101"/>
                      <a:pt x="56" y="100"/>
                      <a:pt x="58" y="93"/>
                    </a:cubicBezTo>
                    <a:cubicBezTo>
                      <a:pt x="59" y="85"/>
                      <a:pt x="56" y="76"/>
                      <a:pt x="56" y="74"/>
                    </a:cubicBezTo>
                    <a:cubicBezTo>
                      <a:pt x="56" y="72"/>
                      <a:pt x="50" y="61"/>
                      <a:pt x="48" y="61"/>
                    </a:cubicBezTo>
                    <a:cubicBezTo>
                      <a:pt x="46" y="61"/>
                      <a:pt x="37" y="52"/>
                      <a:pt x="35" y="50"/>
                    </a:cubicBezTo>
                    <a:cubicBezTo>
                      <a:pt x="34" y="49"/>
                      <a:pt x="34" y="46"/>
                      <a:pt x="32" y="44"/>
                    </a:cubicBezTo>
                    <a:cubicBezTo>
                      <a:pt x="29" y="42"/>
                      <a:pt x="29" y="37"/>
                      <a:pt x="30" y="33"/>
                    </a:cubicBezTo>
                    <a:cubicBezTo>
                      <a:pt x="30" y="30"/>
                      <a:pt x="36" y="29"/>
                      <a:pt x="35" y="26"/>
                    </a:cubicBezTo>
                    <a:cubicBezTo>
                      <a:pt x="35" y="24"/>
                      <a:pt x="36" y="22"/>
                      <a:pt x="39" y="22"/>
                    </a:cubicBezTo>
                    <a:cubicBezTo>
                      <a:pt x="41" y="21"/>
                      <a:pt x="44" y="19"/>
                      <a:pt x="45" y="17"/>
                    </a:cubicBezTo>
                    <a:cubicBezTo>
                      <a:pt x="45" y="17"/>
                      <a:pt x="45" y="17"/>
                      <a:pt x="46" y="17"/>
                    </a:cubicBezTo>
                    <a:cubicBezTo>
                      <a:pt x="45" y="16"/>
                      <a:pt x="44" y="16"/>
                      <a:pt x="44" y="1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99" name="Freeform 246">
                <a:extLst>
                  <a:ext uri="{FF2B5EF4-FFF2-40B4-BE49-F238E27FC236}">
                    <a16:creationId xmlns:a16="http://schemas.microsoft.com/office/drawing/2014/main" id="{D7C5E8BE-16D1-4A44-9879-FCEBA6808BAC}"/>
                  </a:ext>
                </a:extLst>
              </p:cNvPr>
              <p:cNvSpPr>
                <a:spLocks/>
              </p:cNvSpPr>
              <p:nvPr/>
            </p:nvSpPr>
            <p:spPr bwMode="auto">
              <a:xfrm>
                <a:off x="17245020" y="7687443"/>
                <a:ext cx="368302" cy="263526"/>
              </a:xfrm>
              <a:custGeom>
                <a:avLst/>
                <a:gdLst>
                  <a:gd name="T0" fmla="*/ 24 w 49"/>
                  <a:gd name="T1" fmla="*/ 32 h 35"/>
                  <a:gd name="T2" fmla="*/ 33 w 49"/>
                  <a:gd name="T3" fmla="*/ 32 h 35"/>
                  <a:gd name="T4" fmla="*/ 33 w 49"/>
                  <a:gd name="T5" fmla="*/ 24 h 35"/>
                  <a:gd name="T6" fmla="*/ 40 w 49"/>
                  <a:gd name="T7" fmla="*/ 20 h 35"/>
                  <a:gd name="T8" fmla="*/ 46 w 49"/>
                  <a:gd name="T9" fmla="*/ 11 h 35"/>
                  <a:gd name="T10" fmla="*/ 43 w 49"/>
                  <a:gd name="T11" fmla="*/ 1 h 35"/>
                  <a:gd name="T12" fmla="*/ 37 w 49"/>
                  <a:gd name="T13" fmla="*/ 2 h 35"/>
                  <a:gd name="T14" fmla="*/ 32 w 49"/>
                  <a:gd name="T15" fmla="*/ 4 h 35"/>
                  <a:gd name="T16" fmla="*/ 29 w 49"/>
                  <a:gd name="T17" fmla="*/ 6 h 35"/>
                  <a:gd name="T18" fmla="*/ 25 w 49"/>
                  <a:gd name="T19" fmla="*/ 2 h 35"/>
                  <a:gd name="T20" fmla="*/ 14 w 49"/>
                  <a:gd name="T21" fmla="*/ 2 h 35"/>
                  <a:gd name="T22" fmla="*/ 3 w 49"/>
                  <a:gd name="T23" fmla="*/ 8 h 35"/>
                  <a:gd name="T24" fmla="*/ 3 w 49"/>
                  <a:gd name="T25" fmla="*/ 15 h 35"/>
                  <a:gd name="T26" fmla="*/ 4 w 49"/>
                  <a:gd name="T27" fmla="*/ 21 h 35"/>
                  <a:gd name="T28" fmla="*/ 4 w 49"/>
                  <a:gd name="T29" fmla="*/ 21 h 35"/>
                  <a:gd name="T30" fmla="*/ 6 w 49"/>
                  <a:gd name="T31" fmla="*/ 28 h 35"/>
                  <a:gd name="T32" fmla="*/ 11 w 49"/>
                  <a:gd name="T33" fmla="*/ 29 h 35"/>
                  <a:gd name="T34" fmla="*/ 12 w 49"/>
                  <a:gd name="T35" fmla="*/ 34 h 35"/>
                  <a:gd name="T36" fmla="*/ 18 w 49"/>
                  <a:gd name="T37" fmla="*/ 34 h 35"/>
                  <a:gd name="T38" fmla="*/ 19 w 49"/>
                  <a:gd name="T39" fmla="*/ 35 h 35"/>
                  <a:gd name="T40" fmla="*/ 24 w 49"/>
                  <a:gd name="T41"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35">
                    <a:moveTo>
                      <a:pt x="24" y="32"/>
                    </a:moveTo>
                    <a:cubicBezTo>
                      <a:pt x="24" y="30"/>
                      <a:pt x="32" y="34"/>
                      <a:pt x="33" y="32"/>
                    </a:cubicBezTo>
                    <a:cubicBezTo>
                      <a:pt x="34" y="30"/>
                      <a:pt x="27" y="23"/>
                      <a:pt x="33" y="24"/>
                    </a:cubicBezTo>
                    <a:cubicBezTo>
                      <a:pt x="39" y="26"/>
                      <a:pt x="38" y="22"/>
                      <a:pt x="40" y="20"/>
                    </a:cubicBezTo>
                    <a:cubicBezTo>
                      <a:pt x="42" y="17"/>
                      <a:pt x="49" y="15"/>
                      <a:pt x="46" y="11"/>
                    </a:cubicBezTo>
                    <a:cubicBezTo>
                      <a:pt x="44" y="7"/>
                      <a:pt x="43" y="4"/>
                      <a:pt x="43" y="1"/>
                    </a:cubicBezTo>
                    <a:cubicBezTo>
                      <a:pt x="41" y="2"/>
                      <a:pt x="39" y="2"/>
                      <a:pt x="37" y="2"/>
                    </a:cubicBezTo>
                    <a:cubicBezTo>
                      <a:pt x="36" y="1"/>
                      <a:pt x="32" y="1"/>
                      <a:pt x="32" y="4"/>
                    </a:cubicBezTo>
                    <a:cubicBezTo>
                      <a:pt x="32" y="6"/>
                      <a:pt x="29" y="7"/>
                      <a:pt x="29" y="6"/>
                    </a:cubicBezTo>
                    <a:cubicBezTo>
                      <a:pt x="30" y="4"/>
                      <a:pt x="27" y="5"/>
                      <a:pt x="25" y="2"/>
                    </a:cubicBezTo>
                    <a:cubicBezTo>
                      <a:pt x="23" y="0"/>
                      <a:pt x="17" y="3"/>
                      <a:pt x="14" y="2"/>
                    </a:cubicBezTo>
                    <a:cubicBezTo>
                      <a:pt x="11" y="1"/>
                      <a:pt x="6" y="4"/>
                      <a:pt x="3" y="8"/>
                    </a:cubicBezTo>
                    <a:cubicBezTo>
                      <a:pt x="0" y="11"/>
                      <a:pt x="3" y="11"/>
                      <a:pt x="3" y="15"/>
                    </a:cubicBezTo>
                    <a:cubicBezTo>
                      <a:pt x="3" y="18"/>
                      <a:pt x="5" y="18"/>
                      <a:pt x="4" y="21"/>
                    </a:cubicBezTo>
                    <a:cubicBezTo>
                      <a:pt x="4" y="21"/>
                      <a:pt x="4" y="21"/>
                      <a:pt x="4" y="21"/>
                    </a:cubicBezTo>
                    <a:cubicBezTo>
                      <a:pt x="7" y="23"/>
                      <a:pt x="6" y="26"/>
                      <a:pt x="6" y="28"/>
                    </a:cubicBezTo>
                    <a:cubicBezTo>
                      <a:pt x="7" y="31"/>
                      <a:pt x="10" y="29"/>
                      <a:pt x="11" y="29"/>
                    </a:cubicBezTo>
                    <a:cubicBezTo>
                      <a:pt x="13" y="29"/>
                      <a:pt x="10" y="32"/>
                      <a:pt x="12" y="34"/>
                    </a:cubicBezTo>
                    <a:cubicBezTo>
                      <a:pt x="13" y="35"/>
                      <a:pt x="17" y="32"/>
                      <a:pt x="18" y="34"/>
                    </a:cubicBezTo>
                    <a:cubicBezTo>
                      <a:pt x="18" y="35"/>
                      <a:pt x="19" y="35"/>
                      <a:pt x="19" y="35"/>
                    </a:cubicBezTo>
                    <a:cubicBezTo>
                      <a:pt x="21" y="34"/>
                      <a:pt x="24" y="33"/>
                      <a:pt x="24" y="3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00" name="Freeform 247">
                <a:extLst>
                  <a:ext uri="{FF2B5EF4-FFF2-40B4-BE49-F238E27FC236}">
                    <a16:creationId xmlns:a16="http://schemas.microsoft.com/office/drawing/2014/main" id="{191643ED-237D-4183-AEC6-E20D5C76B139}"/>
                  </a:ext>
                </a:extLst>
              </p:cNvPr>
              <p:cNvSpPr>
                <a:spLocks/>
              </p:cNvSpPr>
              <p:nvPr/>
            </p:nvSpPr>
            <p:spPr bwMode="auto">
              <a:xfrm>
                <a:off x="17124376" y="7192135"/>
                <a:ext cx="450850" cy="546102"/>
              </a:xfrm>
              <a:custGeom>
                <a:avLst/>
                <a:gdLst>
                  <a:gd name="T0" fmla="*/ 40 w 60"/>
                  <a:gd name="T1" fmla="*/ 33 h 73"/>
                  <a:gd name="T2" fmla="*/ 32 w 60"/>
                  <a:gd name="T3" fmla="*/ 26 h 73"/>
                  <a:gd name="T4" fmla="*/ 38 w 60"/>
                  <a:gd name="T5" fmla="*/ 22 h 73"/>
                  <a:gd name="T6" fmla="*/ 35 w 60"/>
                  <a:gd name="T7" fmla="*/ 16 h 73"/>
                  <a:gd name="T8" fmla="*/ 30 w 60"/>
                  <a:gd name="T9" fmla="*/ 15 h 73"/>
                  <a:gd name="T10" fmla="*/ 23 w 60"/>
                  <a:gd name="T11" fmla="*/ 11 h 73"/>
                  <a:gd name="T12" fmla="*/ 19 w 60"/>
                  <a:gd name="T13" fmla="*/ 5 h 73"/>
                  <a:gd name="T14" fmla="*/ 16 w 60"/>
                  <a:gd name="T15" fmla="*/ 1 h 73"/>
                  <a:gd name="T16" fmla="*/ 13 w 60"/>
                  <a:gd name="T17" fmla="*/ 1 h 73"/>
                  <a:gd name="T18" fmla="*/ 12 w 60"/>
                  <a:gd name="T19" fmla="*/ 5 h 73"/>
                  <a:gd name="T20" fmla="*/ 11 w 60"/>
                  <a:gd name="T21" fmla="*/ 11 h 73"/>
                  <a:gd name="T22" fmla="*/ 7 w 60"/>
                  <a:gd name="T23" fmla="*/ 7 h 73"/>
                  <a:gd name="T24" fmla="*/ 3 w 60"/>
                  <a:gd name="T25" fmla="*/ 14 h 73"/>
                  <a:gd name="T26" fmla="*/ 0 w 60"/>
                  <a:gd name="T27" fmla="*/ 16 h 73"/>
                  <a:gd name="T28" fmla="*/ 2 w 60"/>
                  <a:gd name="T29" fmla="*/ 18 h 73"/>
                  <a:gd name="T30" fmla="*/ 2 w 60"/>
                  <a:gd name="T31" fmla="*/ 24 h 73"/>
                  <a:gd name="T32" fmla="*/ 8 w 60"/>
                  <a:gd name="T33" fmla="*/ 26 h 73"/>
                  <a:gd name="T34" fmla="*/ 7 w 60"/>
                  <a:gd name="T35" fmla="*/ 35 h 73"/>
                  <a:gd name="T36" fmla="*/ 5 w 60"/>
                  <a:gd name="T37" fmla="*/ 41 h 73"/>
                  <a:gd name="T38" fmla="*/ 12 w 60"/>
                  <a:gd name="T39" fmla="*/ 38 h 73"/>
                  <a:gd name="T40" fmla="*/ 18 w 60"/>
                  <a:gd name="T41" fmla="*/ 38 h 73"/>
                  <a:gd name="T42" fmla="*/ 23 w 60"/>
                  <a:gd name="T43" fmla="*/ 37 h 73"/>
                  <a:gd name="T44" fmla="*/ 31 w 60"/>
                  <a:gd name="T45" fmla="*/ 36 h 73"/>
                  <a:gd name="T46" fmla="*/ 37 w 60"/>
                  <a:gd name="T47" fmla="*/ 42 h 73"/>
                  <a:gd name="T48" fmla="*/ 38 w 60"/>
                  <a:gd name="T49" fmla="*/ 52 h 73"/>
                  <a:gd name="T50" fmla="*/ 43 w 60"/>
                  <a:gd name="T51" fmla="*/ 60 h 73"/>
                  <a:gd name="T52" fmla="*/ 42 w 60"/>
                  <a:gd name="T53" fmla="*/ 69 h 73"/>
                  <a:gd name="T54" fmla="*/ 45 w 60"/>
                  <a:gd name="T55" fmla="*/ 72 h 73"/>
                  <a:gd name="T56" fmla="*/ 48 w 60"/>
                  <a:gd name="T57" fmla="*/ 70 h 73"/>
                  <a:gd name="T58" fmla="*/ 53 w 60"/>
                  <a:gd name="T59" fmla="*/ 68 h 73"/>
                  <a:gd name="T60" fmla="*/ 59 w 60"/>
                  <a:gd name="T61" fmla="*/ 67 h 73"/>
                  <a:gd name="T62" fmla="*/ 59 w 60"/>
                  <a:gd name="T63" fmla="*/ 63 h 73"/>
                  <a:gd name="T64" fmla="*/ 58 w 60"/>
                  <a:gd name="T65" fmla="*/ 55 h 73"/>
                  <a:gd name="T66" fmla="*/ 51 w 60"/>
                  <a:gd name="T67" fmla="*/ 49 h 73"/>
                  <a:gd name="T68" fmla="*/ 44 w 60"/>
                  <a:gd name="T69" fmla="*/ 40 h 73"/>
                  <a:gd name="T70" fmla="*/ 40 w 60"/>
                  <a:gd name="T71"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73">
                    <a:moveTo>
                      <a:pt x="40" y="33"/>
                    </a:moveTo>
                    <a:cubicBezTo>
                      <a:pt x="40" y="31"/>
                      <a:pt x="31" y="28"/>
                      <a:pt x="32" y="26"/>
                    </a:cubicBezTo>
                    <a:cubicBezTo>
                      <a:pt x="33" y="23"/>
                      <a:pt x="38" y="25"/>
                      <a:pt x="38" y="22"/>
                    </a:cubicBezTo>
                    <a:cubicBezTo>
                      <a:pt x="38" y="20"/>
                      <a:pt x="36" y="20"/>
                      <a:pt x="35" y="16"/>
                    </a:cubicBezTo>
                    <a:cubicBezTo>
                      <a:pt x="35" y="12"/>
                      <a:pt x="31" y="13"/>
                      <a:pt x="30" y="15"/>
                    </a:cubicBezTo>
                    <a:cubicBezTo>
                      <a:pt x="28" y="16"/>
                      <a:pt x="23" y="13"/>
                      <a:pt x="23" y="11"/>
                    </a:cubicBezTo>
                    <a:cubicBezTo>
                      <a:pt x="23" y="8"/>
                      <a:pt x="19" y="7"/>
                      <a:pt x="19" y="5"/>
                    </a:cubicBezTo>
                    <a:cubicBezTo>
                      <a:pt x="19" y="4"/>
                      <a:pt x="17" y="2"/>
                      <a:pt x="16" y="1"/>
                    </a:cubicBezTo>
                    <a:cubicBezTo>
                      <a:pt x="15" y="1"/>
                      <a:pt x="13" y="1"/>
                      <a:pt x="13" y="1"/>
                    </a:cubicBezTo>
                    <a:cubicBezTo>
                      <a:pt x="12" y="0"/>
                      <a:pt x="11" y="4"/>
                      <a:pt x="12" y="5"/>
                    </a:cubicBezTo>
                    <a:cubicBezTo>
                      <a:pt x="13" y="6"/>
                      <a:pt x="14" y="12"/>
                      <a:pt x="11" y="11"/>
                    </a:cubicBezTo>
                    <a:cubicBezTo>
                      <a:pt x="9" y="11"/>
                      <a:pt x="9" y="7"/>
                      <a:pt x="7" y="7"/>
                    </a:cubicBezTo>
                    <a:cubicBezTo>
                      <a:pt x="7" y="7"/>
                      <a:pt x="3" y="12"/>
                      <a:pt x="3" y="14"/>
                    </a:cubicBezTo>
                    <a:cubicBezTo>
                      <a:pt x="3" y="15"/>
                      <a:pt x="1" y="16"/>
                      <a:pt x="0" y="16"/>
                    </a:cubicBezTo>
                    <a:cubicBezTo>
                      <a:pt x="1" y="17"/>
                      <a:pt x="2" y="18"/>
                      <a:pt x="2" y="18"/>
                    </a:cubicBezTo>
                    <a:cubicBezTo>
                      <a:pt x="3" y="19"/>
                      <a:pt x="1" y="22"/>
                      <a:pt x="2" y="24"/>
                    </a:cubicBezTo>
                    <a:cubicBezTo>
                      <a:pt x="4" y="27"/>
                      <a:pt x="7" y="23"/>
                      <a:pt x="8" y="26"/>
                    </a:cubicBezTo>
                    <a:cubicBezTo>
                      <a:pt x="9" y="30"/>
                      <a:pt x="7" y="31"/>
                      <a:pt x="7" y="35"/>
                    </a:cubicBezTo>
                    <a:cubicBezTo>
                      <a:pt x="7" y="38"/>
                      <a:pt x="5" y="38"/>
                      <a:pt x="5" y="41"/>
                    </a:cubicBezTo>
                    <a:cubicBezTo>
                      <a:pt x="6" y="44"/>
                      <a:pt x="10" y="40"/>
                      <a:pt x="12" y="38"/>
                    </a:cubicBezTo>
                    <a:cubicBezTo>
                      <a:pt x="15" y="36"/>
                      <a:pt x="17" y="37"/>
                      <a:pt x="18" y="38"/>
                    </a:cubicBezTo>
                    <a:cubicBezTo>
                      <a:pt x="19" y="39"/>
                      <a:pt x="23" y="38"/>
                      <a:pt x="23" y="37"/>
                    </a:cubicBezTo>
                    <a:cubicBezTo>
                      <a:pt x="24" y="35"/>
                      <a:pt x="29" y="34"/>
                      <a:pt x="31" y="36"/>
                    </a:cubicBezTo>
                    <a:cubicBezTo>
                      <a:pt x="33" y="38"/>
                      <a:pt x="34" y="41"/>
                      <a:pt x="37" y="42"/>
                    </a:cubicBezTo>
                    <a:cubicBezTo>
                      <a:pt x="39" y="43"/>
                      <a:pt x="35" y="51"/>
                      <a:pt x="38" y="52"/>
                    </a:cubicBezTo>
                    <a:cubicBezTo>
                      <a:pt x="40" y="52"/>
                      <a:pt x="43" y="56"/>
                      <a:pt x="43" y="60"/>
                    </a:cubicBezTo>
                    <a:cubicBezTo>
                      <a:pt x="43" y="64"/>
                      <a:pt x="45" y="66"/>
                      <a:pt x="42" y="69"/>
                    </a:cubicBezTo>
                    <a:cubicBezTo>
                      <a:pt x="44" y="70"/>
                      <a:pt x="46" y="70"/>
                      <a:pt x="45" y="72"/>
                    </a:cubicBezTo>
                    <a:cubicBezTo>
                      <a:pt x="45" y="73"/>
                      <a:pt x="48" y="72"/>
                      <a:pt x="48" y="70"/>
                    </a:cubicBezTo>
                    <a:cubicBezTo>
                      <a:pt x="48" y="67"/>
                      <a:pt x="52" y="67"/>
                      <a:pt x="53" y="68"/>
                    </a:cubicBezTo>
                    <a:cubicBezTo>
                      <a:pt x="55" y="68"/>
                      <a:pt x="57" y="68"/>
                      <a:pt x="59" y="67"/>
                    </a:cubicBezTo>
                    <a:cubicBezTo>
                      <a:pt x="59" y="65"/>
                      <a:pt x="59" y="64"/>
                      <a:pt x="59" y="63"/>
                    </a:cubicBezTo>
                    <a:cubicBezTo>
                      <a:pt x="60" y="60"/>
                      <a:pt x="59" y="57"/>
                      <a:pt x="58" y="55"/>
                    </a:cubicBezTo>
                    <a:cubicBezTo>
                      <a:pt x="56" y="54"/>
                      <a:pt x="52" y="52"/>
                      <a:pt x="51" y="49"/>
                    </a:cubicBezTo>
                    <a:cubicBezTo>
                      <a:pt x="50" y="46"/>
                      <a:pt x="45" y="43"/>
                      <a:pt x="44" y="40"/>
                    </a:cubicBezTo>
                    <a:cubicBezTo>
                      <a:pt x="43" y="38"/>
                      <a:pt x="40" y="35"/>
                      <a:pt x="40" y="3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01" name="Freeform 248">
                <a:extLst>
                  <a:ext uri="{FF2B5EF4-FFF2-40B4-BE49-F238E27FC236}">
                    <a16:creationId xmlns:a16="http://schemas.microsoft.com/office/drawing/2014/main" id="{6B1C3271-1F5A-452F-9B18-FB9B55D2FFC5}"/>
                  </a:ext>
                </a:extLst>
              </p:cNvPr>
              <p:cNvSpPr>
                <a:spLocks/>
              </p:cNvSpPr>
              <p:nvPr/>
            </p:nvSpPr>
            <p:spPr bwMode="auto">
              <a:xfrm>
                <a:off x="16975137" y="7309611"/>
                <a:ext cx="485776" cy="927102"/>
              </a:xfrm>
              <a:custGeom>
                <a:avLst/>
                <a:gdLst>
                  <a:gd name="T0" fmla="*/ 39 w 65"/>
                  <a:gd name="T1" fmla="*/ 65 h 123"/>
                  <a:gd name="T2" fmla="*/ 39 w 65"/>
                  <a:gd name="T3" fmla="*/ 58 h 123"/>
                  <a:gd name="T4" fmla="*/ 50 w 65"/>
                  <a:gd name="T5" fmla="*/ 52 h 123"/>
                  <a:gd name="T6" fmla="*/ 61 w 65"/>
                  <a:gd name="T7" fmla="*/ 52 h 123"/>
                  <a:gd name="T8" fmla="*/ 62 w 65"/>
                  <a:gd name="T9" fmla="*/ 53 h 123"/>
                  <a:gd name="T10" fmla="*/ 63 w 65"/>
                  <a:gd name="T11" fmla="*/ 44 h 123"/>
                  <a:gd name="T12" fmla="*/ 58 w 65"/>
                  <a:gd name="T13" fmla="*/ 36 h 123"/>
                  <a:gd name="T14" fmla="*/ 57 w 65"/>
                  <a:gd name="T15" fmla="*/ 26 h 123"/>
                  <a:gd name="T16" fmla="*/ 51 w 65"/>
                  <a:gd name="T17" fmla="*/ 20 h 123"/>
                  <a:gd name="T18" fmla="*/ 43 w 65"/>
                  <a:gd name="T19" fmla="*/ 21 h 123"/>
                  <a:gd name="T20" fmla="*/ 38 w 65"/>
                  <a:gd name="T21" fmla="*/ 22 h 123"/>
                  <a:gd name="T22" fmla="*/ 32 w 65"/>
                  <a:gd name="T23" fmla="*/ 22 h 123"/>
                  <a:gd name="T24" fmla="*/ 25 w 65"/>
                  <a:gd name="T25" fmla="*/ 25 h 123"/>
                  <a:gd name="T26" fmla="*/ 27 w 65"/>
                  <a:gd name="T27" fmla="*/ 19 h 123"/>
                  <a:gd name="T28" fmla="*/ 28 w 65"/>
                  <a:gd name="T29" fmla="*/ 10 h 123"/>
                  <a:gd name="T30" fmla="*/ 22 w 65"/>
                  <a:gd name="T31" fmla="*/ 8 h 123"/>
                  <a:gd name="T32" fmla="*/ 22 w 65"/>
                  <a:gd name="T33" fmla="*/ 2 h 123"/>
                  <a:gd name="T34" fmla="*/ 20 w 65"/>
                  <a:gd name="T35" fmla="*/ 0 h 123"/>
                  <a:gd name="T36" fmla="*/ 19 w 65"/>
                  <a:gd name="T37" fmla="*/ 2 h 123"/>
                  <a:gd name="T38" fmla="*/ 12 w 65"/>
                  <a:gd name="T39" fmla="*/ 6 h 123"/>
                  <a:gd name="T40" fmla="*/ 6 w 65"/>
                  <a:gd name="T41" fmla="*/ 8 h 123"/>
                  <a:gd name="T42" fmla="*/ 1 w 65"/>
                  <a:gd name="T43" fmla="*/ 10 h 123"/>
                  <a:gd name="T44" fmla="*/ 0 w 65"/>
                  <a:gd name="T45" fmla="*/ 23 h 123"/>
                  <a:gd name="T46" fmla="*/ 6 w 65"/>
                  <a:gd name="T47" fmla="*/ 30 h 123"/>
                  <a:gd name="T48" fmla="*/ 7 w 65"/>
                  <a:gd name="T49" fmla="*/ 36 h 123"/>
                  <a:gd name="T50" fmla="*/ 7 w 65"/>
                  <a:gd name="T51" fmla="*/ 39 h 123"/>
                  <a:gd name="T52" fmla="*/ 6 w 65"/>
                  <a:gd name="T53" fmla="*/ 45 h 123"/>
                  <a:gd name="T54" fmla="*/ 8 w 65"/>
                  <a:gd name="T55" fmla="*/ 54 h 123"/>
                  <a:gd name="T56" fmla="*/ 12 w 65"/>
                  <a:gd name="T57" fmla="*/ 64 h 123"/>
                  <a:gd name="T58" fmla="*/ 14 w 65"/>
                  <a:gd name="T59" fmla="*/ 70 h 123"/>
                  <a:gd name="T60" fmla="*/ 7 w 65"/>
                  <a:gd name="T61" fmla="*/ 83 h 123"/>
                  <a:gd name="T62" fmla="*/ 5 w 65"/>
                  <a:gd name="T63" fmla="*/ 95 h 123"/>
                  <a:gd name="T64" fmla="*/ 5 w 65"/>
                  <a:gd name="T65" fmla="*/ 102 h 123"/>
                  <a:gd name="T66" fmla="*/ 16 w 65"/>
                  <a:gd name="T67" fmla="*/ 112 h 123"/>
                  <a:gd name="T68" fmla="*/ 18 w 65"/>
                  <a:gd name="T69" fmla="*/ 116 h 123"/>
                  <a:gd name="T70" fmla="*/ 23 w 65"/>
                  <a:gd name="T71" fmla="*/ 116 h 123"/>
                  <a:gd name="T72" fmla="*/ 27 w 65"/>
                  <a:gd name="T73" fmla="*/ 121 h 123"/>
                  <a:gd name="T74" fmla="*/ 33 w 65"/>
                  <a:gd name="T75" fmla="*/ 122 h 123"/>
                  <a:gd name="T76" fmla="*/ 36 w 65"/>
                  <a:gd name="T77" fmla="*/ 119 h 123"/>
                  <a:gd name="T78" fmla="*/ 27 w 65"/>
                  <a:gd name="T79" fmla="*/ 113 h 123"/>
                  <a:gd name="T80" fmla="*/ 21 w 65"/>
                  <a:gd name="T81" fmla="*/ 104 h 123"/>
                  <a:gd name="T82" fmla="*/ 18 w 65"/>
                  <a:gd name="T83" fmla="*/ 97 h 123"/>
                  <a:gd name="T84" fmla="*/ 13 w 65"/>
                  <a:gd name="T85" fmla="*/ 93 h 123"/>
                  <a:gd name="T86" fmla="*/ 14 w 65"/>
                  <a:gd name="T87" fmla="*/ 80 h 123"/>
                  <a:gd name="T88" fmla="*/ 18 w 65"/>
                  <a:gd name="T89" fmla="*/ 64 h 123"/>
                  <a:gd name="T90" fmla="*/ 25 w 65"/>
                  <a:gd name="T91" fmla="*/ 62 h 123"/>
                  <a:gd name="T92" fmla="*/ 31 w 65"/>
                  <a:gd name="T93" fmla="*/ 66 h 123"/>
                  <a:gd name="T94" fmla="*/ 40 w 65"/>
                  <a:gd name="T95" fmla="*/ 71 h 123"/>
                  <a:gd name="T96" fmla="*/ 40 w 65"/>
                  <a:gd name="T97" fmla="*/ 71 h 123"/>
                  <a:gd name="T98" fmla="*/ 40 w 65"/>
                  <a:gd name="T99" fmla="*/ 71 h 123"/>
                  <a:gd name="T100" fmla="*/ 39 w 65"/>
                  <a:gd name="T101" fmla="*/ 6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123">
                    <a:moveTo>
                      <a:pt x="39" y="65"/>
                    </a:moveTo>
                    <a:cubicBezTo>
                      <a:pt x="39" y="61"/>
                      <a:pt x="36" y="61"/>
                      <a:pt x="39" y="58"/>
                    </a:cubicBezTo>
                    <a:cubicBezTo>
                      <a:pt x="42" y="54"/>
                      <a:pt x="47" y="51"/>
                      <a:pt x="50" y="52"/>
                    </a:cubicBezTo>
                    <a:cubicBezTo>
                      <a:pt x="53" y="53"/>
                      <a:pt x="59" y="50"/>
                      <a:pt x="61" y="52"/>
                    </a:cubicBezTo>
                    <a:cubicBezTo>
                      <a:pt x="61" y="53"/>
                      <a:pt x="62" y="53"/>
                      <a:pt x="62" y="53"/>
                    </a:cubicBezTo>
                    <a:cubicBezTo>
                      <a:pt x="65" y="50"/>
                      <a:pt x="63" y="48"/>
                      <a:pt x="63" y="44"/>
                    </a:cubicBezTo>
                    <a:cubicBezTo>
                      <a:pt x="63" y="40"/>
                      <a:pt x="60" y="36"/>
                      <a:pt x="58" y="36"/>
                    </a:cubicBezTo>
                    <a:cubicBezTo>
                      <a:pt x="55" y="35"/>
                      <a:pt x="59" y="27"/>
                      <a:pt x="57" y="26"/>
                    </a:cubicBezTo>
                    <a:cubicBezTo>
                      <a:pt x="54" y="25"/>
                      <a:pt x="53" y="22"/>
                      <a:pt x="51" y="20"/>
                    </a:cubicBezTo>
                    <a:cubicBezTo>
                      <a:pt x="49" y="18"/>
                      <a:pt x="44" y="19"/>
                      <a:pt x="43" y="21"/>
                    </a:cubicBezTo>
                    <a:cubicBezTo>
                      <a:pt x="43" y="22"/>
                      <a:pt x="39" y="23"/>
                      <a:pt x="38" y="22"/>
                    </a:cubicBezTo>
                    <a:cubicBezTo>
                      <a:pt x="37" y="21"/>
                      <a:pt x="35" y="20"/>
                      <a:pt x="32" y="22"/>
                    </a:cubicBezTo>
                    <a:cubicBezTo>
                      <a:pt x="30" y="24"/>
                      <a:pt x="26" y="28"/>
                      <a:pt x="25" y="25"/>
                    </a:cubicBezTo>
                    <a:cubicBezTo>
                      <a:pt x="25" y="22"/>
                      <a:pt x="27" y="22"/>
                      <a:pt x="27" y="19"/>
                    </a:cubicBezTo>
                    <a:cubicBezTo>
                      <a:pt x="27" y="15"/>
                      <a:pt x="29" y="14"/>
                      <a:pt x="28" y="10"/>
                    </a:cubicBezTo>
                    <a:cubicBezTo>
                      <a:pt x="27" y="7"/>
                      <a:pt x="24" y="11"/>
                      <a:pt x="22" y="8"/>
                    </a:cubicBezTo>
                    <a:cubicBezTo>
                      <a:pt x="21" y="6"/>
                      <a:pt x="23" y="3"/>
                      <a:pt x="22" y="2"/>
                    </a:cubicBezTo>
                    <a:cubicBezTo>
                      <a:pt x="22" y="2"/>
                      <a:pt x="21" y="1"/>
                      <a:pt x="20" y="0"/>
                    </a:cubicBezTo>
                    <a:cubicBezTo>
                      <a:pt x="20" y="1"/>
                      <a:pt x="19" y="1"/>
                      <a:pt x="19" y="2"/>
                    </a:cubicBezTo>
                    <a:cubicBezTo>
                      <a:pt x="18" y="3"/>
                      <a:pt x="13" y="4"/>
                      <a:pt x="12" y="6"/>
                    </a:cubicBezTo>
                    <a:cubicBezTo>
                      <a:pt x="10" y="8"/>
                      <a:pt x="7" y="8"/>
                      <a:pt x="6" y="8"/>
                    </a:cubicBezTo>
                    <a:cubicBezTo>
                      <a:pt x="5" y="8"/>
                      <a:pt x="1" y="8"/>
                      <a:pt x="1" y="10"/>
                    </a:cubicBezTo>
                    <a:cubicBezTo>
                      <a:pt x="1" y="12"/>
                      <a:pt x="0" y="21"/>
                      <a:pt x="0" y="23"/>
                    </a:cubicBezTo>
                    <a:cubicBezTo>
                      <a:pt x="0" y="24"/>
                      <a:pt x="4" y="30"/>
                      <a:pt x="6" y="30"/>
                    </a:cubicBezTo>
                    <a:cubicBezTo>
                      <a:pt x="7" y="31"/>
                      <a:pt x="5" y="35"/>
                      <a:pt x="7" y="36"/>
                    </a:cubicBezTo>
                    <a:cubicBezTo>
                      <a:pt x="9" y="37"/>
                      <a:pt x="8" y="40"/>
                      <a:pt x="7" y="39"/>
                    </a:cubicBezTo>
                    <a:cubicBezTo>
                      <a:pt x="6" y="39"/>
                      <a:pt x="7" y="44"/>
                      <a:pt x="6" y="45"/>
                    </a:cubicBezTo>
                    <a:cubicBezTo>
                      <a:pt x="4" y="47"/>
                      <a:pt x="5" y="51"/>
                      <a:pt x="8" y="54"/>
                    </a:cubicBezTo>
                    <a:cubicBezTo>
                      <a:pt x="12" y="57"/>
                      <a:pt x="12" y="61"/>
                      <a:pt x="12" y="64"/>
                    </a:cubicBezTo>
                    <a:cubicBezTo>
                      <a:pt x="12" y="66"/>
                      <a:pt x="14" y="66"/>
                      <a:pt x="14" y="70"/>
                    </a:cubicBezTo>
                    <a:cubicBezTo>
                      <a:pt x="14" y="70"/>
                      <a:pt x="10" y="83"/>
                      <a:pt x="7" y="83"/>
                    </a:cubicBezTo>
                    <a:cubicBezTo>
                      <a:pt x="7" y="86"/>
                      <a:pt x="6" y="92"/>
                      <a:pt x="5" y="95"/>
                    </a:cubicBezTo>
                    <a:cubicBezTo>
                      <a:pt x="4" y="98"/>
                      <a:pt x="3" y="102"/>
                      <a:pt x="5" y="102"/>
                    </a:cubicBezTo>
                    <a:cubicBezTo>
                      <a:pt x="8" y="102"/>
                      <a:pt x="12" y="107"/>
                      <a:pt x="16" y="112"/>
                    </a:cubicBezTo>
                    <a:cubicBezTo>
                      <a:pt x="17" y="113"/>
                      <a:pt x="18" y="115"/>
                      <a:pt x="18" y="116"/>
                    </a:cubicBezTo>
                    <a:cubicBezTo>
                      <a:pt x="20" y="116"/>
                      <a:pt x="22" y="116"/>
                      <a:pt x="23" y="116"/>
                    </a:cubicBezTo>
                    <a:cubicBezTo>
                      <a:pt x="26" y="117"/>
                      <a:pt x="27" y="120"/>
                      <a:pt x="27" y="121"/>
                    </a:cubicBezTo>
                    <a:cubicBezTo>
                      <a:pt x="27" y="123"/>
                      <a:pt x="32" y="122"/>
                      <a:pt x="33" y="122"/>
                    </a:cubicBezTo>
                    <a:cubicBezTo>
                      <a:pt x="34" y="122"/>
                      <a:pt x="33" y="120"/>
                      <a:pt x="36" y="119"/>
                    </a:cubicBezTo>
                    <a:cubicBezTo>
                      <a:pt x="34" y="116"/>
                      <a:pt x="30" y="114"/>
                      <a:pt x="27" y="113"/>
                    </a:cubicBezTo>
                    <a:cubicBezTo>
                      <a:pt x="23" y="113"/>
                      <a:pt x="21" y="107"/>
                      <a:pt x="21" y="104"/>
                    </a:cubicBezTo>
                    <a:cubicBezTo>
                      <a:pt x="21" y="101"/>
                      <a:pt x="18" y="99"/>
                      <a:pt x="18" y="97"/>
                    </a:cubicBezTo>
                    <a:cubicBezTo>
                      <a:pt x="18" y="94"/>
                      <a:pt x="16" y="94"/>
                      <a:pt x="13" y="93"/>
                    </a:cubicBezTo>
                    <a:cubicBezTo>
                      <a:pt x="10" y="92"/>
                      <a:pt x="14" y="83"/>
                      <a:pt x="14" y="80"/>
                    </a:cubicBezTo>
                    <a:cubicBezTo>
                      <a:pt x="14" y="77"/>
                      <a:pt x="20" y="67"/>
                      <a:pt x="18" y="64"/>
                    </a:cubicBezTo>
                    <a:cubicBezTo>
                      <a:pt x="17" y="61"/>
                      <a:pt x="24" y="58"/>
                      <a:pt x="25" y="62"/>
                    </a:cubicBezTo>
                    <a:cubicBezTo>
                      <a:pt x="26" y="65"/>
                      <a:pt x="26" y="67"/>
                      <a:pt x="31" y="66"/>
                    </a:cubicBezTo>
                    <a:cubicBezTo>
                      <a:pt x="36" y="66"/>
                      <a:pt x="36" y="70"/>
                      <a:pt x="40" y="71"/>
                    </a:cubicBezTo>
                    <a:cubicBezTo>
                      <a:pt x="40" y="71"/>
                      <a:pt x="40" y="71"/>
                      <a:pt x="40" y="71"/>
                    </a:cubicBezTo>
                    <a:cubicBezTo>
                      <a:pt x="40" y="71"/>
                      <a:pt x="40" y="71"/>
                      <a:pt x="40" y="71"/>
                    </a:cubicBezTo>
                    <a:cubicBezTo>
                      <a:pt x="41" y="68"/>
                      <a:pt x="39" y="68"/>
                      <a:pt x="39" y="6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02" name="Freeform 249">
                <a:extLst>
                  <a:ext uri="{FF2B5EF4-FFF2-40B4-BE49-F238E27FC236}">
                    <a16:creationId xmlns:a16="http://schemas.microsoft.com/office/drawing/2014/main" id="{2DF6FF9B-939D-4543-BCAF-B41362FAF377}"/>
                  </a:ext>
                </a:extLst>
              </p:cNvPr>
              <p:cNvSpPr>
                <a:spLocks/>
              </p:cNvSpPr>
              <p:nvPr/>
            </p:nvSpPr>
            <p:spPr bwMode="auto">
              <a:xfrm>
                <a:off x="12003089" y="4829934"/>
                <a:ext cx="587376" cy="482600"/>
              </a:xfrm>
              <a:custGeom>
                <a:avLst/>
                <a:gdLst>
                  <a:gd name="T0" fmla="*/ 2 w 78"/>
                  <a:gd name="T1" fmla="*/ 14 h 64"/>
                  <a:gd name="T2" fmla="*/ 2 w 78"/>
                  <a:gd name="T3" fmla="*/ 22 h 64"/>
                  <a:gd name="T4" fmla="*/ 2 w 78"/>
                  <a:gd name="T5" fmla="*/ 25 h 64"/>
                  <a:gd name="T6" fmla="*/ 4 w 78"/>
                  <a:gd name="T7" fmla="*/ 29 h 64"/>
                  <a:gd name="T8" fmla="*/ 5 w 78"/>
                  <a:gd name="T9" fmla="*/ 33 h 64"/>
                  <a:gd name="T10" fmla="*/ 7 w 78"/>
                  <a:gd name="T11" fmla="*/ 40 h 64"/>
                  <a:gd name="T12" fmla="*/ 7 w 78"/>
                  <a:gd name="T13" fmla="*/ 44 h 64"/>
                  <a:gd name="T14" fmla="*/ 12 w 78"/>
                  <a:gd name="T15" fmla="*/ 46 h 64"/>
                  <a:gd name="T16" fmla="*/ 17 w 78"/>
                  <a:gd name="T17" fmla="*/ 50 h 64"/>
                  <a:gd name="T18" fmla="*/ 21 w 78"/>
                  <a:gd name="T19" fmla="*/ 52 h 64"/>
                  <a:gd name="T20" fmla="*/ 26 w 78"/>
                  <a:gd name="T21" fmla="*/ 51 h 64"/>
                  <a:gd name="T22" fmla="*/ 28 w 78"/>
                  <a:gd name="T23" fmla="*/ 54 h 64"/>
                  <a:gd name="T24" fmla="*/ 33 w 78"/>
                  <a:gd name="T25" fmla="*/ 55 h 64"/>
                  <a:gd name="T26" fmla="*/ 37 w 78"/>
                  <a:gd name="T27" fmla="*/ 60 h 64"/>
                  <a:gd name="T28" fmla="*/ 42 w 78"/>
                  <a:gd name="T29" fmla="*/ 59 h 64"/>
                  <a:gd name="T30" fmla="*/ 49 w 78"/>
                  <a:gd name="T31" fmla="*/ 60 h 64"/>
                  <a:gd name="T32" fmla="*/ 55 w 78"/>
                  <a:gd name="T33" fmla="*/ 61 h 64"/>
                  <a:gd name="T34" fmla="*/ 62 w 78"/>
                  <a:gd name="T35" fmla="*/ 62 h 64"/>
                  <a:gd name="T36" fmla="*/ 66 w 78"/>
                  <a:gd name="T37" fmla="*/ 64 h 64"/>
                  <a:gd name="T38" fmla="*/ 66 w 78"/>
                  <a:gd name="T39" fmla="*/ 58 h 64"/>
                  <a:gd name="T40" fmla="*/ 74 w 78"/>
                  <a:gd name="T41" fmla="*/ 51 h 64"/>
                  <a:gd name="T42" fmla="*/ 77 w 78"/>
                  <a:gd name="T43" fmla="*/ 48 h 64"/>
                  <a:gd name="T44" fmla="*/ 74 w 78"/>
                  <a:gd name="T45" fmla="*/ 40 h 64"/>
                  <a:gd name="T46" fmla="*/ 73 w 78"/>
                  <a:gd name="T47" fmla="*/ 33 h 64"/>
                  <a:gd name="T48" fmla="*/ 71 w 78"/>
                  <a:gd name="T49" fmla="*/ 29 h 64"/>
                  <a:gd name="T50" fmla="*/ 75 w 78"/>
                  <a:gd name="T51" fmla="*/ 25 h 64"/>
                  <a:gd name="T52" fmla="*/ 75 w 78"/>
                  <a:gd name="T53" fmla="*/ 18 h 64"/>
                  <a:gd name="T54" fmla="*/ 74 w 78"/>
                  <a:gd name="T55" fmla="*/ 12 h 64"/>
                  <a:gd name="T56" fmla="*/ 68 w 78"/>
                  <a:gd name="T57" fmla="*/ 7 h 64"/>
                  <a:gd name="T58" fmla="*/ 67 w 78"/>
                  <a:gd name="T59" fmla="*/ 7 h 64"/>
                  <a:gd name="T60" fmla="*/ 46 w 78"/>
                  <a:gd name="T61" fmla="*/ 6 h 64"/>
                  <a:gd name="T62" fmla="*/ 42 w 78"/>
                  <a:gd name="T63" fmla="*/ 4 h 64"/>
                  <a:gd name="T64" fmla="*/ 38 w 78"/>
                  <a:gd name="T65" fmla="*/ 7 h 64"/>
                  <a:gd name="T66" fmla="*/ 34 w 78"/>
                  <a:gd name="T67" fmla="*/ 2 h 64"/>
                  <a:gd name="T68" fmla="*/ 17 w 78"/>
                  <a:gd name="T69" fmla="*/ 7 h 64"/>
                  <a:gd name="T70" fmla="*/ 4 w 78"/>
                  <a:gd name="T71" fmla="*/ 11 h 64"/>
                  <a:gd name="T72" fmla="*/ 2 w 78"/>
                  <a:gd name="T73" fmla="*/ 13 h 64"/>
                  <a:gd name="T74" fmla="*/ 2 w 78"/>
                  <a:gd name="T75"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64">
                    <a:moveTo>
                      <a:pt x="2" y="14"/>
                    </a:moveTo>
                    <a:cubicBezTo>
                      <a:pt x="2" y="15"/>
                      <a:pt x="3" y="20"/>
                      <a:pt x="2" y="22"/>
                    </a:cubicBezTo>
                    <a:cubicBezTo>
                      <a:pt x="0" y="24"/>
                      <a:pt x="1" y="25"/>
                      <a:pt x="2" y="25"/>
                    </a:cubicBezTo>
                    <a:cubicBezTo>
                      <a:pt x="3" y="26"/>
                      <a:pt x="4" y="28"/>
                      <a:pt x="4" y="29"/>
                    </a:cubicBezTo>
                    <a:cubicBezTo>
                      <a:pt x="4" y="31"/>
                      <a:pt x="5" y="30"/>
                      <a:pt x="5" y="33"/>
                    </a:cubicBezTo>
                    <a:cubicBezTo>
                      <a:pt x="5" y="37"/>
                      <a:pt x="6" y="39"/>
                      <a:pt x="7" y="40"/>
                    </a:cubicBezTo>
                    <a:cubicBezTo>
                      <a:pt x="8" y="41"/>
                      <a:pt x="8" y="42"/>
                      <a:pt x="7" y="44"/>
                    </a:cubicBezTo>
                    <a:cubicBezTo>
                      <a:pt x="9" y="45"/>
                      <a:pt x="10" y="46"/>
                      <a:pt x="12" y="46"/>
                    </a:cubicBezTo>
                    <a:cubicBezTo>
                      <a:pt x="16" y="48"/>
                      <a:pt x="17" y="49"/>
                      <a:pt x="17" y="50"/>
                    </a:cubicBezTo>
                    <a:cubicBezTo>
                      <a:pt x="17" y="51"/>
                      <a:pt x="21" y="54"/>
                      <a:pt x="21" y="52"/>
                    </a:cubicBezTo>
                    <a:cubicBezTo>
                      <a:pt x="22" y="50"/>
                      <a:pt x="24" y="51"/>
                      <a:pt x="26" y="51"/>
                    </a:cubicBezTo>
                    <a:cubicBezTo>
                      <a:pt x="28" y="51"/>
                      <a:pt x="28" y="53"/>
                      <a:pt x="28" y="54"/>
                    </a:cubicBezTo>
                    <a:cubicBezTo>
                      <a:pt x="28" y="55"/>
                      <a:pt x="32" y="54"/>
                      <a:pt x="33" y="55"/>
                    </a:cubicBezTo>
                    <a:cubicBezTo>
                      <a:pt x="35" y="56"/>
                      <a:pt x="35" y="59"/>
                      <a:pt x="37" y="60"/>
                    </a:cubicBezTo>
                    <a:cubicBezTo>
                      <a:pt x="39" y="61"/>
                      <a:pt x="41" y="59"/>
                      <a:pt x="42" y="59"/>
                    </a:cubicBezTo>
                    <a:cubicBezTo>
                      <a:pt x="43" y="60"/>
                      <a:pt x="47" y="61"/>
                      <a:pt x="49" y="60"/>
                    </a:cubicBezTo>
                    <a:cubicBezTo>
                      <a:pt x="51" y="59"/>
                      <a:pt x="52" y="61"/>
                      <a:pt x="55" y="61"/>
                    </a:cubicBezTo>
                    <a:cubicBezTo>
                      <a:pt x="58" y="61"/>
                      <a:pt x="61" y="62"/>
                      <a:pt x="62" y="62"/>
                    </a:cubicBezTo>
                    <a:cubicBezTo>
                      <a:pt x="62" y="63"/>
                      <a:pt x="64" y="63"/>
                      <a:pt x="66" y="64"/>
                    </a:cubicBezTo>
                    <a:cubicBezTo>
                      <a:pt x="67" y="62"/>
                      <a:pt x="66" y="59"/>
                      <a:pt x="66" y="58"/>
                    </a:cubicBezTo>
                    <a:cubicBezTo>
                      <a:pt x="66" y="57"/>
                      <a:pt x="73" y="52"/>
                      <a:pt x="74" y="51"/>
                    </a:cubicBezTo>
                    <a:cubicBezTo>
                      <a:pt x="75" y="49"/>
                      <a:pt x="76" y="49"/>
                      <a:pt x="77" y="48"/>
                    </a:cubicBezTo>
                    <a:cubicBezTo>
                      <a:pt x="78" y="46"/>
                      <a:pt x="75" y="41"/>
                      <a:pt x="74" y="40"/>
                    </a:cubicBezTo>
                    <a:cubicBezTo>
                      <a:pt x="73" y="39"/>
                      <a:pt x="73" y="35"/>
                      <a:pt x="73" y="33"/>
                    </a:cubicBezTo>
                    <a:cubicBezTo>
                      <a:pt x="74" y="31"/>
                      <a:pt x="71" y="30"/>
                      <a:pt x="71" y="29"/>
                    </a:cubicBezTo>
                    <a:cubicBezTo>
                      <a:pt x="71" y="27"/>
                      <a:pt x="74" y="25"/>
                      <a:pt x="75" y="25"/>
                    </a:cubicBezTo>
                    <a:cubicBezTo>
                      <a:pt x="77" y="24"/>
                      <a:pt x="76" y="19"/>
                      <a:pt x="75" y="18"/>
                    </a:cubicBezTo>
                    <a:cubicBezTo>
                      <a:pt x="74" y="16"/>
                      <a:pt x="73" y="14"/>
                      <a:pt x="74" y="12"/>
                    </a:cubicBezTo>
                    <a:cubicBezTo>
                      <a:pt x="75" y="9"/>
                      <a:pt x="68" y="7"/>
                      <a:pt x="68" y="7"/>
                    </a:cubicBezTo>
                    <a:cubicBezTo>
                      <a:pt x="67" y="7"/>
                      <a:pt x="67" y="7"/>
                      <a:pt x="67" y="7"/>
                    </a:cubicBezTo>
                    <a:cubicBezTo>
                      <a:pt x="62" y="8"/>
                      <a:pt x="47" y="6"/>
                      <a:pt x="46" y="6"/>
                    </a:cubicBezTo>
                    <a:cubicBezTo>
                      <a:pt x="46" y="6"/>
                      <a:pt x="44" y="5"/>
                      <a:pt x="42" y="4"/>
                    </a:cubicBezTo>
                    <a:cubicBezTo>
                      <a:pt x="42" y="6"/>
                      <a:pt x="40" y="7"/>
                      <a:pt x="38" y="7"/>
                    </a:cubicBezTo>
                    <a:cubicBezTo>
                      <a:pt x="34" y="7"/>
                      <a:pt x="34" y="3"/>
                      <a:pt x="34" y="2"/>
                    </a:cubicBezTo>
                    <a:cubicBezTo>
                      <a:pt x="34" y="0"/>
                      <a:pt x="20" y="3"/>
                      <a:pt x="17" y="7"/>
                    </a:cubicBezTo>
                    <a:cubicBezTo>
                      <a:pt x="13" y="10"/>
                      <a:pt x="4" y="9"/>
                      <a:pt x="4" y="11"/>
                    </a:cubicBezTo>
                    <a:cubicBezTo>
                      <a:pt x="4" y="12"/>
                      <a:pt x="3" y="13"/>
                      <a:pt x="2" y="13"/>
                    </a:cubicBezTo>
                    <a:cubicBezTo>
                      <a:pt x="2" y="13"/>
                      <a:pt x="2" y="13"/>
                      <a:pt x="2" y="1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03" name="Freeform 250">
                <a:extLst>
                  <a:ext uri="{FF2B5EF4-FFF2-40B4-BE49-F238E27FC236}">
                    <a16:creationId xmlns:a16="http://schemas.microsoft.com/office/drawing/2014/main" id="{94C68A67-0348-4F59-BE6D-9321076D39E9}"/>
                  </a:ext>
                </a:extLst>
              </p:cNvPr>
              <p:cNvSpPr>
                <a:spLocks/>
              </p:cNvSpPr>
              <p:nvPr/>
            </p:nvSpPr>
            <p:spPr bwMode="auto">
              <a:xfrm>
                <a:off x="12095170" y="5604643"/>
                <a:ext cx="215902" cy="209550"/>
              </a:xfrm>
              <a:custGeom>
                <a:avLst/>
                <a:gdLst>
                  <a:gd name="T0" fmla="*/ 21 w 29"/>
                  <a:gd name="T1" fmla="*/ 25 h 28"/>
                  <a:gd name="T2" fmla="*/ 27 w 29"/>
                  <a:gd name="T3" fmla="*/ 16 h 28"/>
                  <a:gd name="T4" fmla="*/ 28 w 29"/>
                  <a:gd name="T5" fmla="*/ 6 h 28"/>
                  <a:gd name="T6" fmla="*/ 21 w 29"/>
                  <a:gd name="T7" fmla="*/ 2 h 28"/>
                  <a:gd name="T8" fmla="*/ 9 w 29"/>
                  <a:gd name="T9" fmla="*/ 1 h 28"/>
                  <a:gd name="T10" fmla="*/ 4 w 29"/>
                  <a:gd name="T11" fmla="*/ 2 h 28"/>
                  <a:gd name="T12" fmla="*/ 0 w 29"/>
                  <a:gd name="T13" fmla="*/ 4 h 28"/>
                  <a:gd name="T14" fmla="*/ 4 w 29"/>
                  <a:gd name="T15" fmla="*/ 10 h 28"/>
                  <a:gd name="T16" fmla="*/ 10 w 29"/>
                  <a:gd name="T17" fmla="*/ 18 h 28"/>
                  <a:gd name="T18" fmla="*/ 17 w 29"/>
                  <a:gd name="T19" fmla="*/ 25 h 28"/>
                  <a:gd name="T20" fmla="*/ 21 w 29"/>
                  <a:gd name="T21" fmla="*/ 28 h 28"/>
                  <a:gd name="T22" fmla="*/ 21 w 29"/>
                  <a:gd name="T2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8">
                    <a:moveTo>
                      <a:pt x="21" y="25"/>
                    </a:moveTo>
                    <a:cubicBezTo>
                      <a:pt x="21" y="24"/>
                      <a:pt x="26" y="16"/>
                      <a:pt x="27" y="16"/>
                    </a:cubicBezTo>
                    <a:cubicBezTo>
                      <a:pt x="28" y="16"/>
                      <a:pt x="29" y="9"/>
                      <a:pt x="28" y="6"/>
                    </a:cubicBezTo>
                    <a:cubicBezTo>
                      <a:pt x="24" y="3"/>
                      <a:pt x="21" y="2"/>
                      <a:pt x="21" y="2"/>
                    </a:cubicBezTo>
                    <a:cubicBezTo>
                      <a:pt x="21" y="2"/>
                      <a:pt x="10" y="2"/>
                      <a:pt x="9" y="1"/>
                    </a:cubicBezTo>
                    <a:cubicBezTo>
                      <a:pt x="7" y="0"/>
                      <a:pt x="5" y="3"/>
                      <a:pt x="4" y="2"/>
                    </a:cubicBezTo>
                    <a:cubicBezTo>
                      <a:pt x="2" y="1"/>
                      <a:pt x="0" y="2"/>
                      <a:pt x="0" y="4"/>
                    </a:cubicBezTo>
                    <a:cubicBezTo>
                      <a:pt x="0" y="6"/>
                      <a:pt x="4" y="7"/>
                      <a:pt x="4" y="10"/>
                    </a:cubicBezTo>
                    <a:cubicBezTo>
                      <a:pt x="4" y="12"/>
                      <a:pt x="10" y="16"/>
                      <a:pt x="10" y="18"/>
                    </a:cubicBezTo>
                    <a:cubicBezTo>
                      <a:pt x="10" y="19"/>
                      <a:pt x="14" y="21"/>
                      <a:pt x="17" y="25"/>
                    </a:cubicBezTo>
                    <a:cubicBezTo>
                      <a:pt x="18" y="26"/>
                      <a:pt x="20" y="27"/>
                      <a:pt x="21" y="28"/>
                    </a:cubicBezTo>
                    <a:cubicBezTo>
                      <a:pt x="21" y="27"/>
                      <a:pt x="21" y="26"/>
                      <a:pt x="21" y="2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04" name="Freeform 251">
                <a:extLst>
                  <a:ext uri="{FF2B5EF4-FFF2-40B4-BE49-F238E27FC236}">
                    <a16:creationId xmlns:a16="http://schemas.microsoft.com/office/drawing/2014/main" id="{8EBDBD15-9F36-4994-81FC-66EB0D3A0A12}"/>
                  </a:ext>
                </a:extLst>
              </p:cNvPr>
              <p:cNvSpPr>
                <a:spLocks/>
              </p:cNvSpPr>
              <p:nvPr/>
            </p:nvSpPr>
            <p:spPr bwMode="auto">
              <a:xfrm>
                <a:off x="11980872" y="5506215"/>
                <a:ext cx="323850" cy="285750"/>
              </a:xfrm>
              <a:custGeom>
                <a:avLst/>
                <a:gdLst>
                  <a:gd name="T0" fmla="*/ 25 w 43"/>
                  <a:gd name="T1" fmla="*/ 31 h 38"/>
                  <a:gd name="T2" fmla="*/ 19 w 43"/>
                  <a:gd name="T3" fmla="*/ 23 h 38"/>
                  <a:gd name="T4" fmla="*/ 15 w 43"/>
                  <a:gd name="T5" fmla="*/ 17 h 38"/>
                  <a:gd name="T6" fmla="*/ 19 w 43"/>
                  <a:gd name="T7" fmla="*/ 15 h 38"/>
                  <a:gd name="T8" fmla="*/ 24 w 43"/>
                  <a:gd name="T9" fmla="*/ 14 h 38"/>
                  <a:gd name="T10" fmla="*/ 36 w 43"/>
                  <a:gd name="T11" fmla="*/ 15 h 38"/>
                  <a:gd name="T12" fmla="*/ 43 w 43"/>
                  <a:gd name="T13" fmla="*/ 19 h 38"/>
                  <a:gd name="T14" fmla="*/ 43 w 43"/>
                  <a:gd name="T15" fmla="*/ 17 h 38"/>
                  <a:gd name="T16" fmla="*/ 40 w 43"/>
                  <a:gd name="T17" fmla="*/ 11 h 38"/>
                  <a:gd name="T18" fmla="*/ 38 w 43"/>
                  <a:gd name="T19" fmla="*/ 6 h 38"/>
                  <a:gd name="T20" fmla="*/ 36 w 43"/>
                  <a:gd name="T21" fmla="*/ 7 h 38"/>
                  <a:gd name="T22" fmla="*/ 27 w 43"/>
                  <a:gd name="T23" fmla="*/ 5 h 38"/>
                  <a:gd name="T24" fmla="*/ 21 w 43"/>
                  <a:gd name="T25" fmla="*/ 0 h 38"/>
                  <a:gd name="T26" fmla="*/ 16 w 43"/>
                  <a:gd name="T27" fmla="*/ 4 h 38"/>
                  <a:gd name="T28" fmla="*/ 14 w 43"/>
                  <a:gd name="T29" fmla="*/ 8 h 38"/>
                  <a:gd name="T30" fmla="*/ 11 w 43"/>
                  <a:gd name="T31" fmla="*/ 11 h 38"/>
                  <a:gd name="T32" fmla="*/ 6 w 43"/>
                  <a:gd name="T33" fmla="*/ 11 h 38"/>
                  <a:gd name="T34" fmla="*/ 0 w 43"/>
                  <a:gd name="T35" fmla="*/ 12 h 38"/>
                  <a:gd name="T36" fmla="*/ 2 w 43"/>
                  <a:gd name="T37" fmla="*/ 15 h 38"/>
                  <a:gd name="T38" fmla="*/ 8 w 43"/>
                  <a:gd name="T39" fmla="*/ 18 h 38"/>
                  <a:gd name="T40" fmla="*/ 15 w 43"/>
                  <a:gd name="T41" fmla="*/ 29 h 38"/>
                  <a:gd name="T42" fmla="*/ 22 w 43"/>
                  <a:gd name="T43" fmla="*/ 33 h 38"/>
                  <a:gd name="T44" fmla="*/ 28 w 43"/>
                  <a:gd name="T45" fmla="*/ 36 h 38"/>
                  <a:gd name="T46" fmla="*/ 32 w 43"/>
                  <a:gd name="T47" fmla="*/ 38 h 38"/>
                  <a:gd name="T48" fmla="*/ 25 w 43"/>
                  <a:gd name="T49"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8">
                    <a:moveTo>
                      <a:pt x="25" y="31"/>
                    </a:moveTo>
                    <a:cubicBezTo>
                      <a:pt x="25" y="29"/>
                      <a:pt x="19" y="25"/>
                      <a:pt x="19" y="23"/>
                    </a:cubicBezTo>
                    <a:cubicBezTo>
                      <a:pt x="19" y="20"/>
                      <a:pt x="15" y="19"/>
                      <a:pt x="15" y="17"/>
                    </a:cubicBezTo>
                    <a:cubicBezTo>
                      <a:pt x="15" y="15"/>
                      <a:pt x="17" y="14"/>
                      <a:pt x="19" y="15"/>
                    </a:cubicBezTo>
                    <a:cubicBezTo>
                      <a:pt x="20" y="16"/>
                      <a:pt x="22" y="13"/>
                      <a:pt x="24" y="14"/>
                    </a:cubicBezTo>
                    <a:cubicBezTo>
                      <a:pt x="25" y="15"/>
                      <a:pt x="36" y="15"/>
                      <a:pt x="36" y="15"/>
                    </a:cubicBezTo>
                    <a:cubicBezTo>
                      <a:pt x="36" y="15"/>
                      <a:pt x="39" y="16"/>
                      <a:pt x="43" y="19"/>
                    </a:cubicBezTo>
                    <a:cubicBezTo>
                      <a:pt x="43" y="18"/>
                      <a:pt x="43" y="17"/>
                      <a:pt x="43" y="17"/>
                    </a:cubicBezTo>
                    <a:cubicBezTo>
                      <a:pt x="42" y="15"/>
                      <a:pt x="43" y="12"/>
                      <a:pt x="40" y="11"/>
                    </a:cubicBezTo>
                    <a:cubicBezTo>
                      <a:pt x="39" y="11"/>
                      <a:pt x="39" y="8"/>
                      <a:pt x="38" y="6"/>
                    </a:cubicBezTo>
                    <a:cubicBezTo>
                      <a:pt x="37" y="7"/>
                      <a:pt x="36" y="7"/>
                      <a:pt x="36" y="7"/>
                    </a:cubicBezTo>
                    <a:cubicBezTo>
                      <a:pt x="33" y="8"/>
                      <a:pt x="29" y="7"/>
                      <a:pt x="27" y="5"/>
                    </a:cubicBezTo>
                    <a:cubicBezTo>
                      <a:pt x="26" y="4"/>
                      <a:pt x="22" y="1"/>
                      <a:pt x="21" y="0"/>
                    </a:cubicBezTo>
                    <a:cubicBezTo>
                      <a:pt x="20" y="1"/>
                      <a:pt x="17" y="3"/>
                      <a:pt x="16" y="4"/>
                    </a:cubicBezTo>
                    <a:cubicBezTo>
                      <a:pt x="14" y="4"/>
                      <a:pt x="15" y="8"/>
                      <a:pt x="14" y="8"/>
                    </a:cubicBezTo>
                    <a:cubicBezTo>
                      <a:pt x="12" y="8"/>
                      <a:pt x="11" y="10"/>
                      <a:pt x="11" y="11"/>
                    </a:cubicBezTo>
                    <a:cubicBezTo>
                      <a:pt x="11" y="12"/>
                      <a:pt x="7" y="10"/>
                      <a:pt x="6" y="11"/>
                    </a:cubicBezTo>
                    <a:cubicBezTo>
                      <a:pt x="5" y="11"/>
                      <a:pt x="2" y="12"/>
                      <a:pt x="0" y="12"/>
                    </a:cubicBezTo>
                    <a:cubicBezTo>
                      <a:pt x="1" y="14"/>
                      <a:pt x="0" y="15"/>
                      <a:pt x="2" y="15"/>
                    </a:cubicBezTo>
                    <a:cubicBezTo>
                      <a:pt x="4" y="15"/>
                      <a:pt x="8" y="15"/>
                      <a:pt x="8" y="18"/>
                    </a:cubicBezTo>
                    <a:cubicBezTo>
                      <a:pt x="8" y="21"/>
                      <a:pt x="13" y="27"/>
                      <a:pt x="15" y="29"/>
                    </a:cubicBezTo>
                    <a:cubicBezTo>
                      <a:pt x="17" y="31"/>
                      <a:pt x="21" y="31"/>
                      <a:pt x="22" y="33"/>
                    </a:cubicBezTo>
                    <a:cubicBezTo>
                      <a:pt x="22" y="35"/>
                      <a:pt x="25" y="36"/>
                      <a:pt x="28" y="36"/>
                    </a:cubicBezTo>
                    <a:cubicBezTo>
                      <a:pt x="29" y="37"/>
                      <a:pt x="31" y="37"/>
                      <a:pt x="32" y="38"/>
                    </a:cubicBezTo>
                    <a:cubicBezTo>
                      <a:pt x="29" y="34"/>
                      <a:pt x="25" y="32"/>
                      <a:pt x="25" y="3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05" name="Freeform 252">
                <a:extLst>
                  <a:ext uri="{FF2B5EF4-FFF2-40B4-BE49-F238E27FC236}">
                    <a16:creationId xmlns:a16="http://schemas.microsoft.com/office/drawing/2014/main" id="{87530969-8A04-47F3-AC1E-E5C30441A423}"/>
                  </a:ext>
                </a:extLst>
              </p:cNvPr>
              <p:cNvSpPr>
                <a:spLocks/>
              </p:cNvSpPr>
              <p:nvPr/>
            </p:nvSpPr>
            <p:spPr bwMode="auto">
              <a:xfrm>
                <a:off x="12298374" y="5807837"/>
                <a:ext cx="111126" cy="219078"/>
              </a:xfrm>
              <a:custGeom>
                <a:avLst/>
                <a:gdLst>
                  <a:gd name="T0" fmla="*/ 10 w 15"/>
                  <a:gd name="T1" fmla="*/ 25 h 29"/>
                  <a:gd name="T2" fmla="*/ 12 w 15"/>
                  <a:gd name="T3" fmla="*/ 22 h 29"/>
                  <a:gd name="T4" fmla="*/ 14 w 15"/>
                  <a:gd name="T5" fmla="*/ 17 h 29"/>
                  <a:gd name="T6" fmla="*/ 15 w 15"/>
                  <a:gd name="T7" fmla="*/ 17 h 29"/>
                  <a:gd name="T8" fmla="*/ 10 w 15"/>
                  <a:gd name="T9" fmla="*/ 12 h 29"/>
                  <a:gd name="T10" fmla="*/ 11 w 15"/>
                  <a:gd name="T11" fmla="*/ 4 h 29"/>
                  <a:gd name="T12" fmla="*/ 4 w 15"/>
                  <a:gd name="T13" fmla="*/ 0 h 29"/>
                  <a:gd name="T14" fmla="*/ 0 w 15"/>
                  <a:gd name="T15" fmla="*/ 5 h 29"/>
                  <a:gd name="T16" fmla="*/ 2 w 15"/>
                  <a:gd name="T17" fmla="*/ 10 h 29"/>
                  <a:gd name="T18" fmla="*/ 2 w 15"/>
                  <a:gd name="T19" fmla="*/ 22 h 29"/>
                  <a:gd name="T20" fmla="*/ 7 w 15"/>
                  <a:gd name="T21" fmla="*/ 29 h 29"/>
                  <a:gd name="T22" fmla="*/ 10 w 15"/>
                  <a:gd name="T2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9">
                    <a:moveTo>
                      <a:pt x="10" y="25"/>
                    </a:moveTo>
                    <a:cubicBezTo>
                      <a:pt x="11" y="24"/>
                      <a:pt x="10" y="23"/>
                      <a:pt x="12" y="22"/>
                    </a:cubicBezTo>
                    <a:cubicBezTo>
                      <a:pt x="13" y="20"/>
                      <a:pt x="14" y="18"/>
                      <a:pt x="14" y="17"/>
                    </a:cubicBezTo>
                    <a:cubicBezTo>
                      <a:pt x="15" y="17"/>
                      <a:pt x="15" y="17"/>
                      <a:pt x="15" y="17"/>
                    </a:cubicBezTo>
                    <a:cubicBezTo>
                      <a:pt x="12" y="15"/>
                      <a:pt x="11" y="14"/>
                      <a:pt x="10" y="12"/>
                    </a:cubicBezTo>
                    <a:cubicBezTo>
                      <a:pt x="9" y="10"/>
                      <a:pt x="10" y="6"/>
                      <a:pt x="11" y="4"/>
                    </a:cubicBezTo>
                    <a:cubicBezTo>
                      <a:pt x="9" y="3"/>
                      <a:pt x="5" y="0"/>
                      <a:pt x="4" y="0"/>
                    </a:cubicBezTo>
                    <a:cubicBezTo>
                      <a:pt x="3" y="0"/>
                      <a:pt x="1" y="3"/>
                      <a:pt x="0" y="5"/>
                    </a:cubicBezTo>
                    <a:cubicBezTo>
                      <a:pt x="3" y="7"/>
                      <a:pt x="4" y="8"/>
                      <a:pt x="2" y="10"/>
                    </a:cubicBezTo>
                    <a:cubicBezTo>
                      <a:pt x="0" y="13"/>
                      <a:pt x="0" y="20"/>
                      <a:pt x="2" y="22"/>
                    </a:cubicBezTo>
                    <a:cubicBezTo>
                      <a:pt x="4" y="24"/>
                      <a:pt x="5" y="28"/>
                      <a:pt x="7" y="29"/>
                    </a:cubicBezTo>
                    <a:cubicBezTo>
                      <a:pt x="8" y="27"/>
                      <a:pt x="8" y="25"/>
                      <a:pt x="10" y="2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06" name="Freeform 253">
                <a:extLst>
                  <a:ext uri="{FF2B5EF4-FFF2-40B4-BE49-F238E27FC236}">
                    <a16:creationId xmlns:a16="http://schemas.microsoft.com/office/drawing/2014/main" id="{2D75606A-4F1F-4F5D-A462-3614F4971E76}"/>
                  </a:ext>
                </a:extLst>
              </p:cNvPr>
              <p:cNvSpPr>
                <a:spLocks/>
              </p:cNvSpPr>
              <p:nvPr/>
            </p:nvSpPr>
            <p:spPr bwMode="auto">
              <a:xfrm>
                <a:off x="11733226" y="5318895"/>
                <a:ext cx="450850" cy="196850"/>
              </a:xfrm>
              <a:custGeom>
                <a:avLst/>
                <a:gdLst>
                  <a:gd name="T0" fmla="*/ 51 w 60"/>
                  <a:gd name="T1" fmla="*/ 2 h 26"/>
                  <a:gd name="T2" fmla="*/ 43 w 60"/>
                  <a:gd name="T3" fmla="*/ 0 h 26"/>
                  <a:gd name="T4" fmla="*/ 42 w 60"/>
                  <a:gd name="T5" fmla="*/ 3 h 26"/>
                  <a:gd name="T6" fmla="*/ 35 w 60"/>
                  <a:gd name="T7" fmla="*/ 4 h 26"/>
                  <a:gd name="T8" fmla="*/ 31 w 60"/>
                  <a:gd name="T9" fmla="*/ 7 h 26"/>
                  <a:gd name="T10" fmla="*/ 27 w 60"/>
                  <a:gd name="T11" fmla="*/ 12 h 26"/>
                  <a:gd name="T12" fmla="*/ 24 w 60"/>
                  <a:gd name="T13" fmla="*/ 14 h 26"/>
                  <a:gd name="T14" fmla="*/ 16 w 60"/>
                  <a:gd name="T15" fmla="*/ 16 h 26"/>
                  <a:gd name="T16" fmla="*/ 11 w 60"/>
                  <a:gd name="T17" fmla="*/ 16 h 26"/>
                  <a:gd name="T18" fmla="*/ 7 w 60"/>
                  <a:gd name="T19" fmla="*/ 17 h 26"/>
                  <a:gd name="T20" fmla="*/ 2 w 60"/>
                  <a:gd name="T21" fmla="*/ 15 h 26"/>
                  <a:gd name="T22" fmla="*/ 1 w 60"/>
                  <a:gd name="T23" fmla="*/ 20 h 26"/>
                  <a:gd name="T24" fmla="*/ 5 w 60"/>
                  <a:gd name="T25" fmla="*/ 22 h 26"/>
                  <a:gd name="T26" fmla="*/ 10 w 60"/>
                  <a:gd name="T27" fmla="*/ 23 h 26"/>
                  <a:gd name="T28" fmla="*/ 15 w 60"/>
                  <a:gd name="T29" fmla="*/ 21 h 26"/>
                  <a:gd name="T30" fmla="*/ 22 w 60"/>
                  <a:gd name="T31" fmla="*/ 20 h 26"/>
                  <a:gd name="T32" fmla="*/ 23 w 60"/>
                  <a:gd name="T33" fmla="*/ 24 h 26"/>
                  <a:gd name="T34" fmla="*/ 30 w 60"/>
                  <a:gd name="T35" fmla="*/ 25 h 26"/>
                  <a:gd name="T36" fmla="*/ 39 w 60"/>
                  <a:gd name="T37" fmla="*/ 26 h 26"/>
                  <a:gd name="T38" fmla="*/ 46 w 60"/>
                  <a:gd name="T39" fmla="*/ 24 h 26"/>
                  <a:gd name="T40" fmla="*/ 52 w 60"/>
                  <a:gd name="T41" fmla="*/ 22 h 26"/>
                  <a:gd name="T42" fmla="*/ 52 w 60"/>
                  <a:gd name="T43" fmla="*/ 22 h 26"/>
                  <a:gd name="T44" fmla="*/ 53 w 60"/>
                  <a:gd name="T45" fmla="*/ 20 h 26"/>
                  <a:gd name="T46" fmla="*/ 54 w 60"/>
                  <a:gd name="T47" fmla="*/ 17 h 26"/>
                  <a:gd name="T48" fmla="*/ 55 w 60"/>
                  <a:gd name="T49" fmla="*/ 14 h 26"/>
                  <a:gd name="T50" fmla="*/ 59 w 60"/>
                  <a:gd name="T51" fmla="*/ 12 h 26"/>
                  <a:gd name="T52" fmla="*/ 60 w 60"/>
                  <a:gd name="T53" fmla="*/ 9 h 26"/>
                  <a:gd name="T54" fmla="*/ 57 w 60"/>
                  <a:gd name="T55" fmla="*/ 3 h 26"/>
                  <a:gd name="T56" fmla="*/ 51 w 60"/>
                  <a:gd name="T5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26">
                    <a:moveTo>
                      <a:pt x="51" y="2"/>
                    </a:moveTo>
                    <a:cubicBezTo>
                      <a:pt x="49" y="0"/>
                      <a:pt x="43" y="0"/>
                      <a:pt x="43" y="0"/>
                    </a:cubicBezTo>
                    <a:cubicBezTo>
                      <a:pt x="43" y="0"/>
                      <a:pt x="43" y="2"/>
                      <a:pt x="42" y="3"/>
                    </a:cubicBezTo>
                    <a:cubicBezTo>
                      <a:pt x="41" y="4"/>
                      <a:pt x="37" y="4"/>
                      <a:pt x="35" y="4"/>
                    </a:cubicBezTo>
                    <a:cubicBezTo>
                      <a:pt x="34" y="5"/>
                      <a:pt x="31" y="5"/>
                      <a:pt x="31" y="7"/>
                    </a:cubicBezTo>
                    <a:cubicBezTo>
                      <a:pt x="30" y="8"/>
                      <a:pt x="26" y="7"/>
                      <a:pt x="27" y="12"/>
                    </a:cubicBezTo>
                    <a:cubicBezTo>
                      <a:pt x="29" y="16"/>
                      <a:pt x="25" y="14"/>
                      <a:pt x="24" y="14"/>
                    </a:cubicBezTo>
                    <a:cubicBezTo>
                      <a:pt x="23" y="13"/>
                      <a:pt x="17" y="14"/>
                      <a:pt x="16" y="16"/>
                    </a:cubicBezTo>
                    <a:cubicBezTo>
                      <a:pt x="15" y="17"/>
                      <a:pt x="13" y="17"/>
                      <a:pt x="11" y="16"/>
                    </a:cubicBezTo>
                    <a:cubicBezTo>
                      <a:pt x="10" y="15"/>
                      <a:pt x="8" y="15"/>
                      <a:pt x="7" y="17"/>
                    </a:cubicBezTo>
                    <a:cubicBezTo>
                      <a:pt x="5" y="18"/>
                      <a:pt x="4" y="15"/>
                      <a:pt x="2" y="15"/>
                    </a:cubicBezTo>
                    <a:cubicBezTo>
                      <a:pt x="0" y="16"/>
                      <a:pt x="1" y="19"/>
                      <a:pt x="1" y="20"/>
                    </a:cubicBezTo>
                    <a:cubicBezTo>
                      <a:pt x="1" y="20"/>
                      <a:pt x="4" y="23"/>
                      <a:pt x="5" y="22"/>
                    </a:cubicBezTo>
                    <a:cubicBezTo>
                      <a:pt x="7" y="21"/>
                      <a:pt x="9" y="22"/>
                      <a:pt x="10" y="23"/>
                    </a:cubicBezTo>
                    <a:cubicBezTo>
                      <a:pt x="12" y="24"/>
                      <a:pt x="14" y="22"/>
                      <a:pt x="15" y="21"/>
                    </a:cubicBezTo>
                    <a:cubicBezTo>
                      <a:pt x="16" y="20"/>
                      <a:pt x="21" y="20"/>
                      <a:pt x="22" y="20"/>
                    </a:cubicBezTo>
                    <a:cubicBezTo>
                      <a:pt x="22" y="20"/>
                      <a:pt x="22" y="23"/>
                      <a:pt x="23" y="24"/>
                    </a:cubicBezTo>
                    <a:cubicBezTo>
                      <a:pt x="24" y="24"/>
                      <a:pt x="27" y="25"/>
                      <a:pt x="30" y="25"/>
                    </a:cubicBezTo>
                    <a:cubicBezTo>
                      <a:pt x="33" y="25"/>
                      <a:pt x="38" y="26"/>
                      <a:pt x="39" y="26"/>
                    </a:cubicBezTo>
                    <a:cubicBezTo>
                      <a:pt x="41" y="26"/>
                      <a:pt x="43" y="24"/>
                      <a:pt x="46" y="24"/>
                    </a:cubicBezTo>
                    <a:cubicBezTo>
                      <a:pt x="50" y="24"/>
                      <a:pt x="51" y="22"/>
                      <a:pt x="52" y="22"/>
                    </a:cubicBezTo>
                    <a:cubicBezTo>
                      <a:pt x="52" y="22"/>
                      <a:pt x="52" y="22"/>
                      <a:pt x="52" y="22"/>
                    </a:cubicBezTo>
                    <a:cubicBezTo>
                      <a:pt x="52" y="21"/>
                      <a:pt x="52" y="20"/>
                      <a:pt x="53" y="20"/>
                    </a:cubicBezTo>
                    <a:cubicBezTo>
                      <a:pt x="54" y="20"/>
                      <a:pt x="54" y="18"/>
                      <a:pt x="54" y="17"/>
                    </a:cubicBezTo>
                    <a:cubicBezTo>
                      <a:pt x="55" y="16"/>
                      <a:pt x="54" y="13"/>
                      <a:pt x="55" y="14"/>
                    </a:cubicBezTo>
                    <a:cubicBezTo>
                      <a:pt x="57" y="14"/>
                      <a:pt x="59" y="14"/>
                      <a:pt x="59" y="12"/>
                    </a:cubicBezTo>
                    <a:cubicBezTo>
                      <a:pt x="59" y="11"/>
                      <a:pt x="59" y="10"/>
                      <a:pt x="60" y="9"/>
                    </a:cubicBezTo>
                    <a:cubicBezTo>
                      <a:pt x="58" y="7"/>
                      <a:pt x="57" y="3"/>
                      <a:pt x="57" y="3"/>
                    </a:cubicBezTo>
                    <a:cubicBezTo>
                      <a:pt x="57" y="3"/>
                      <a:pt x="53" y="4"/>
                      <a:pt x="51" y="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07" name="Freeform 254">
                <a:extLst>
                  <a:ext uri="{FF2B5EF4-FFF2-40B4-BE49-F238E27FC236}">
                    <a16:creationId xmlns:a16="http://schemas.microsoft.com/office/drawing/2014/main" id="{5CC2C3C1-9CEE-4B9B-A973-6BF0FE6F4608}"/>
                  </a:ext>
                </a:extLst>
              </p:cNvPr>
              <p:cNvSpPr>
                <a:spLocks/>
              </p:cNvSpPr>
              <p:nvPr/>
            </p:nvSpPr>
            <p:spPr bwMode="auto">
              <a:xfrm>
                <a:off x="12123748" y="5341119"/>
                <a:ext cx="390526" cy="225426"/>
              </a:xfrm>
              <a:custGeom>
                <a:avLst/>
                <a:gdLst>
                  <a:gd name="T0" fmla="*/ 50 w 52"/>
                  <a:gd name="T1" fmla="*/ 6 h 30"/>
                  <a:gd name="T2" fmla="*/ 48 w 52"/>
                  <a:gd name="T3" fmla="*/ 4 h 30"/>
                  <a:gd name="T4" fmla="*/ 43 w 52"/>
                  <a:gd name="T5" fmla="*/ 3 h 30"/>
                  <a:gd name="T6" fmla="*/ 36 w 52"/>
                  <a:gd name="T7" fmla="*/ 0 h 30"/>
                  <a:gd name="T8" fmla="*/ 29 w 52"/>
                  <a:gd name="T9" fmla="*/ 5 h 30"/>
                  <a:gd name="T10" fmla="*/ 20 w 52"/>
                  <a:gd name="T11" fmla="*/ 8 h 30"/>
                  <a:gd name="T12" fmla="*/ 9 w 52"/>
                  <a:gd name="T13" fmla="*/ 8 h 30"/>
                  <a:gd name="T14" fmla="*/ 8 w 52"/>
                  <a:gd name="T15" fmla="*/ 6 h 30"/>
                  <a:gd name="T16" fmla="*/ 7 w 52"/>
                  <a:gd name="T17" fmla="*/ 9 h 30"/>
                  <a:gd name="T18" fmla="*/ 3 w 52"/>
                  <a:gd name="T19" fmla="*/ 11 h 30"/>
                  <a:gd name="T20" fmla="*/ 2 w 52"/>
                  <a:gd name="T21" fmla="*/ 14 h 30"/>
                  <a:gd name="T22" fmla="*/ 1 w 52"/>
                  <a:gd name="T23" fmla="*/ 17 h 30"/>
                  <a:gd name="T24" fmla="*/ 0 w 52"/>
                  <a:gd name="T25" fmla="*/ 19 h 30"/>
                  <a:gd name="T26" fmla="*/ 2 w 52"/>
                  <a:gd name="T27" fmla="*/ 22 h 30"/>
                  <a:gd name="T28" fmla="*/ 2 w 52"/>
                  <a:gd name="T29" fmla="*/ 22 h 30"/>
                  <a:gd name="T30" fmla="*/ 8 w 52"/>
                  <a:gd name="T31" fmla="*/ 27 h 30"/>
                  <a:gd name="T32" fmla="*/ 17 w 52"/>
                  <a:gd name="T33" fmla="*/ 29 h 30"/>
                  <a:gd name="T34" fmla="*/ 28 w 52"/>
                  <a:gd name="T35" fmla="*/ 26 h 30"/>
                  <a:gd name="T36" fmla="*/ 31 w 52"/>
                  <a:gd name="T37" fmla="*/ 27 h 30"/>
                  <a:gd name="T38" fmla="*/ 33 w 52"/>
                  <a:gd name="T39" fmla="*/ 27 h 30"/>
                  <a:gd name="T40" fmla="*/ 38 w 52"/>
                  <a:gd name="T41" fmla="*/ 24 h 30"/>
                  <a:gd name="T42" fmla="*/ 46 w 52"/>
                  <a:gd name="T43" fmla="*/ 12 h 30"/>
                  <a:gd name="T44" fmla="*/ 51 w 52"/>
                  <a:gd name="T45" fmla="*/ 8 h 30"/>
                  <a:gd name="T46" fmla="*/ 50 w 52"/>
                  <a:gd name="T4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30">
                    <a:moveTo>
                      <a:pt x="50" y="6"/>
                    </a:moveTo>
                    <a:cubicBezTo>
                      <a:pt x="50" y="5"/>
                      <a:pt x="49" y="5"/>
                      <a:pt x="48" y="4"/>
                    </a:cubicBezTo>
                    <a:cubicBezTo>
                      <a:pt x="46" y="4"/>
                      <a:pt x="44" y="3"/>
                      <a:pt x="43" y="3"/>
                    </a:cubicBezTo>
                    <a:cubicBezTo>
                      <a:pt x="42" y="1"/>
                      <a:pt x="37" y="1"/>
                      <a:pt x="36" y="0"/>
                    </a:cubicBezTo>
                    <a:cubicBezTo>
                      <a:pt x="35" y="0"/>
                      <a:pt x="30" y="5"/>
                      <a:pt x="29" y="5"/>
                    </a:cubicBezTo>
                    <a:cubicBezTo>
                      <a:pt x="27" y="5"/>
                      <a:pt x="20" y="6"/>
                      <a:pt x="20" y="8"/>
                    </a:cubicBezTo>
                    <a:cubicBezTo>
                      <a:pt x="20" y="10"/>
                      <a:pt x="12" y="10"/>
                      <a:pt x="9" y="8"/>
                    </a:cubicBezTo>
                    <a:cubicBezTo>
                      <a:pt x="9" y="7"/>
                      <a:pt x="8" y="7"/>
                      <a:pt x="8" y="6"/>
                    </a:cubicBezTo>
                    <a:cubicBezTo>
                      <a:pt x="7" y="7"/>
                      <a:pt x="7" y="8"/>
                      <a:pt x="7" y="9"/>
                    </a:cubicBezTo>
                    <a:cubicBezTo>
                      <a:pt x="7" y="11"/>
                      <a:pt x="5" y="11"/>
                      <a:pt x="3" y="11"/>
                    </a:cubicBezTo>
                    <a:cubicBezTo>
                      <a:pt x="2" y="10"/>
                      <a:pt x="3" y="13"/>
                      <a:pt x="2" y="14"/>
                    </a:cubicBezTo>
                    <a:cubicBezTo>
                      <a:pt x="2" y="15"/>
                      <a:pt x="2" y="17"/>
                      <a:pt x="1" y="17"/>
                    </a:cubicBezTo>
                    <a:cubicBezTo>
                      <a:pt x="0" y="17"/>
                      <a:pt x="0" y="18"/>
                      <a:pt x="0" y="19"/>
                    </a:cubicBezTo>
                    <a:cubicBezTo>
                      <a:pt x="0" y="19"/>
                      <a:pt x="2" y="22"/>
                      <a:pt x="2" y="22"/>
                    </a:cubicBezTo>
                    <a:cubicBezTo>
                      <a:pt x="2" y="22"/>
                      <a:pt x="2" y="22"/>
                      <a:pt x="2" y="22"/>
                    </a:cubicBezTo>
                    <a:cubicBezTo>
                      <a:pt x="3" y="23"/>
                      <a:pt x="7" y="26"/>
                      <a:pt x="8" y="27"/>
                    </a:cubicBezTo>
                    <a:cubicBezTo>
                      <a:pt x="10" y="29"/>
                      <a:pt x="14" y="30"/>
                      <a:pt x="17" y="29"/>
                    </a:cubicBezTo>
                    <a:cubicBezTo>
                      <a:pt x="19" y="29"/>
                      <a:pt x="28" y="26"/>
                      <a:pt x="28" y="26"/>
                    </a:cubicBezTo>
                    <a:cubicBezTo>
                      <a:pt x="28" y="26"/>
                      <a:pt x="30" y="27"/>
                      <a:pt x="31" y="27"/>
                    </a:cubicBezTo>
                    <a:cubicBezTo>
                      <a:pt x="31" y="27"/>
                      <a:pt x="32" y="27"/>
                      <a:pt x="33" y="27"/>
                    </a:cubicBezTo>
                    <a:cubicBezTo>
                      <a:pt x="34" y="27"/>
                      <a:pt x="36" y="26"/>
                      <a:pt x="38" y="24"/>
                    </a:cubicBezTo>
                    <a:cubicBezTo>
                      <a:pt x="41" y="21"/>
                      <a:pt x="44" y="12"/>
                      <a:pt x="46" y="12"/>
                    </a:cubicBezTo>
                    <a:cubicBezTo>
                      <a:pt x="47" y="11"/>
                      <a:pt x="49" y="9"/>
                      <a:pt x="51" y="8"/>
                    </a:cubicBezTo>
                    <a:cubicBezTo>
                      <a:pt x="52" y="7"/>
                      <a:pt x="52" y="6"/>
                      <a:pt x="50" y="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08" name="Freeform 255">
                <a:extLst>
                  <a:ext uri="{FF2B5EF4-FFF2-40B4-BE49-F238E27FC236}">
                    <a16:creationId xmlns:a16="http://schemas.microsoft.com/office/drawing/2014/main" id="{D98F6151-0F05-4FD1-8827-D28F4AE57B0B}"/>
                  </a:ext>
                </a:extLst>
              </p:cNvPr>
              <p:cNvSpPr>
                <a:spLocks/>
              </p:cNvSpPr>
              <p:nvPr/>
            </p:nvSpPr>
            <p:spPr bwMode="auto">
              <a:xfrm>
                <a:off x="11891963" y="5153793"/>
                <a:ext cx="384176" cy="196850"/>
              </a:xfrm>
              <a:custGeom>
                <a:avLst/>
                <a:gdLst>
                  <a:gd name="T0" fmla="*/ 48 w 51"/>
                  <a:gd name="T1" fmla="*/ 12 h 26"/>
                  <a:gd name="T2" fmla="*/ 43 w 51"/>
                  <a:gd name="T3" fmla="*/ 11 h 26"/>
                  <a:gd name="T4" fmla="*/ 41 w 51"/>
                  <a:gd name="T5" fmla="*/ 8 h 26"/>
                  <a:gd name="T6" fmla="*/ 36 w 51"/>
                  <a:gd name="T7" fmla="*/ 9 h 26"/>
                  <a:gd name="T8" fmla="*/ 32 w 51"/>
                  <a:gd name="T9" fmla="*/ 7 h 26"/>
                  <a:gd name="T10" fmla="*/ 27 w 51"/>
                  <a:gd name="T11" fmla="*/ 3 h 26"/>
                  <a:gd name="T12" fmla="*/ 22 w 51"/>
                  <a:gd name="T13" fmla="*/ 1 h 26"/>
                  <a:gd name="T14" fmla="*/ 22 w 51"/>
                  <a:gd name="T15" fmla="*/ 1 h 26"/>
                  <a:gd name="T16" fmla="*/ 17 w 51"/>
                  <a:gd name="T17" fmla="*/ 2 h 26"/>
                  <a:gd name="T18" fmla="*/ 11 w 51"/>
                  <a:gd name="T19" fmla="*/ 5 h 26"/>
                  <a:gd name="T20" fmla="*/ 2 w 51"/>
                  <a:gd name="T21" fmla="*/ 8 h 26"/>
                  <a:gd name="T22" fmla="*/ 3 w 51"/>
                  <a:gd name="T23" fmla="*/ 12 h 26"/>
                  <a:gd name="T24" fmla="*/ 6 w 51"/>
                  <a:gd name="T25" fmla="*/ 19 h 26"/>
                  <a:gd name="T26" fmla="*/ 14 w 51"/>
                  <a:gd name="T27" fmla="*/ 25 h 26"/>
                  <a:gd name="T28" fmla="*/ 14 w 51"/>
                  <a:gd name="T29" fmla="*/ 26 h 26"/>
                  <a:gd name="T30" fmla="*/ 21 w 51"/>
                  <a:gd name="T31" fmla="*/ 25 h 26"/>
                  <a:gd name="T32" fmla="*/ 22 w 51"/>
                  <a:gd name="T33" fmla="*/ 22 h 26"/>
                  <a:gd name="T34" fmla="*/ 30 w 51"/>
                  <a:gd name="T35" fmla="*/ 24 h 26"/>
                  <a:gd name="T36" fmla="*/ 36 w 51"/>
                  <a:gd name="T37" fmla="*/ 25 h 26"/>
                  <a:gd name="T38" fmla="*/ 36 w 51"/>
                  <a:gd name="T39" fmla="*/ 26 h 26"/>
                  <a:gd name="T40" fmla="*/ 39 w 51"/>
                  <a:gd name="T41" fmla="*/ 24 h 26"/>
                  <a:gd name="T42" fmla="*/ 46 w 51"/>
                  <a:gd name="T43" fmla="*/ 20 h 26"/>
                  <a:gd name="T44" fmla="*/ 51 w 51"/>
                  <a:gd name="T45" fmla="*/ 16 h 26"/>
                  <a:gd name="T46" fmla="*/ 48 w 51"/>
                  <a:gd name="T47"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26">
                    <a:moveTo>
                      <a:pt x="48" y="12"/>
                    </a:moveTo>
                    <a:cubicBezTo>
                      <a:pt x="47" y="11"/>
                      <a:pt x="43" y="12"/>
                      <a:pt x="43" y="11"/>
                    </a:cubicBezTo>
                    <a:cubicBezTo>
                      <a:pt x="43" y="10"/>
                      <a:pt x="43" y="8"/>
                      <a:pt x="41" y="8"/>
                    </a:cubicBezTo>
                    <a:cubicBezTo>
                      <a:pt x="39" y="8"/>
                      <a:pt x="37" y="7"/>
                      <a:pt x="36" y="9"/>
                    </a:cubicBezTo>
                    <a:cubicBezTo>
                      <a:pt x="36" y="11"/>
                      <a:pt x="32" y="8"/>
                      <a:pt x="32" y="7"/>
                    </a:cubicBezTo>
                    <a:cubicBezTo>
                      <a:pt x="32" y="6"/>
                      <a:pt x="31" y="5"/>
                      <a:pt x="27" y="3"/>
                    </a:cubicBezTo>
                    <a:cubicBezTo>
                      <a:pt x="25" y="3"/>
                      <a:pt x="24" y="2"/>
                      <a:pt x="22" y="1"/>
                    </a:cubicBezTo>
                    <a:cubicBezTo>
                      <a:pt x="22" y="1"/>
                      <a:pt x="22" y="1"/>
                      <a:pt x="22" y="1"/>
                    </a:cubicBezTo>
                    <a:cubicBezTo>
                      <a:pt x="21" y="2"/>
                      <a:pt x="19" y="0"/>
                      <a:pt x="17" y="2"/>
                    </a:cubicBezTo>
                    <a:cubicBezTo>
                      <a:pt x="16" y="3"/>
                      <a:pt x="13" y="3"/>
                      <a:pt x="11" y="5"/>
                    </a:cubicBezTo>
                    <a:cubicBezTo>
                      <a:pt x="9" y="6"/>
                      <a:pt x="5" y="7"/>
                      <a:pt x="2" y="8"/>
                    </a:cubicBezTo>
                    <a:cubicBezTo>
                      <a:pt x="0" y="8"/>
                      <a:pt x="2" y="10"/>
                      <a:pt x="3" y="12"/>
                    </a:cubicBezTo>
                    <a:cubicBezTo>
                      <a:pt x="4" y="14"/>
                      <a:pt x="4" y="18"/>
                      <a:pt x="6" y="19"/>
                    </a:cubicBezTo>
                    <a:cubicBezTo>
                      <a:pt x="7" y="20"/>
                      <a:pt x="13" y="24"/>
                      <a:pt x="14" y="25"/>
                    </a:cubicBezTo>
                    <a:cubicBezTo>
                      <a:pt x="14" y="25"/>
                      <a:pt x="14" y="25"/>
                      <a:pt x="14" y="26"/>
                    </a:cubicBezTo>
                    <a:cubicBezTo>
                      <a:pt x="16" y="26"/>
                      <a:pt x="20" y="26"/>
                      <a:pt x="21" y="25"/>
                    </a:cubicBezTo>
                    <a:cubicBezTo>
                      <a:pt x="22" y="24"/>
                      <a:pt x="22" y="22"/>
                      <a:pt x="22" y="22"/>
                    </a:cubicBezTo>
                    <a:cubicBezTo>
                      <a:pt x="22" y="22"/>
                      <a:pt x="28" y="22"/>
                      <a:pt x="30" y="24"/>
                    </a:cubicBezTo>
                    <a:cubicBezTo>
                      <a:pt x="32" y="26"/>
                      <a:pt x="36" y="25"/>
                      <a:pt x="36" y="25"/>
                    </a:cubicBezTo>
                    <a:cubicBezTo>
                      <a:pt x="36" y="25"/>
                      <a:pt x="36" y="25"/>
                      <a:pt x="36" y="26"/>
                    </a:cubicBezTo>
                    <a:cubicBezTo>
                      <a:pt x="37" y="25"/>
                      <a:pt x="38" y="24"/>
                      <a:pt x="39" y="24"/>
                    </a:cubicBezTo>
                    <a:cubicBezTo>
                      <a:pt x="41" y="23"/>
                      <a:pt x="44" y="23"/>
                      <a:pt x="46" y="20"/>
                    </a:cubicBezTo>
                    <a:cubicBezTo>
                      <a:pt x="48" y="18"/>
                      <a:pt x="49" y="17"/>
                      <a:pt x="51" y="16"/>
                    </a:cubicBezTo>
                    <a:cubicBezTo>
                      <a:pt x="50" y="15"/>
                      <a:pt x="49" y="13"/>
                      <a:pt x="48" y="1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09" name="Freeform 256">
                <a:extLst>
                  <a:ext uri="{FF2B5EF4-FFF2-40B4-BE49-F238E27FC236}">
                    <a16:creationId xmlns:a16="http://schemas.microsoft.com/office/drawing/2014/main" id="{1C989115-C8B4-484D-8EB1-ADF184E91FC4}"/>
                  </a:ext>
                </a:extLst>
              </p:cNvPr>
              <p:cNvSpPr>
                <a:spLocks/>
              </p:cNvSpPr>
              <p:nvPr/>
            </p:nvSpPr>
            <p:spPr bwMode="auto">
              <a:xfrm>
                <a:off x="12161850" y="5274439"/>
                <a:ext cx="339726" cy="142878"/>
              </a:xfrm>
              <a:custGeom>
                <a:avLst/>
                <a:gdLst>
                  <a:gd name="T0" fmla="*/ 34 w 45"/>
                  <a:gd name="T1" fmla="*/ 2 h 19"/>
                  <a:gd name="T2" fmla="*/ 28 w 45"/>
                  <a:gd name="T3" fmla="*/ 1 h 19"/>
                  <a:gd name="T4" fmla="*/ 21 w 45"/>
                  <a:gd name="T5" fmla="*/ 0 h 19"/>
                  <a:gd name="T6" fmla="*/ 16 w 45"/>
                  <a:gd name="T7" fmla="*/ 1 h 19"/>
                  <a:gd name="T8" fmla="*/ 15 w 45"/>
                  <a:gd name="T9" fmla="*/ 0 h 19"/>
                  <a:gd name="T10" fmla="*/ 10 w 45"/>
                  <a:gd name="T11" fmla="*/ 4 h 19"/>
                  <a:gd name="T12" fmla="*/ 3 w 45"/>
                  <a:gd name="T13" fmla="*/ 8 h 19"/>
                  <a:gd name="T14" fmla="*/ 0 w 45"/>
                  <a:gd name="T15" fmla="*/ 10 h 19"/>
                  <a:gd name="T16" fmla="*/ 4 w 45"/>
                  <a:gd name="T17" fmla="*/ 17 h 19"/>
                  <a:gd name="T18" fmla="*/ 15 w 45"/>
                  <a:gd name="T19" fmla="*/ 17 h 19"/>
                  <a:gd name="T20" fmla="*/ 24 w 45"/>
                  <a:gd name="T21" fmla="*/ 14 h 19"/>
                  <a:gd name="T22" fmla="*/ 31 w 45"/>
                  <a:gd name="T23" fmla="*/ 9 h 19"/>
                  <a:gd name="T24" fmla="*/ 38 w 45"/>
                  <a:gd name="T25" fmla="*/ 12 h 19"/>
                  <a:gd name="T26" fmla="*/ 43 w 45"/>
                  <a:gd name="T27" fmla="*/ 13 h 19"/>
                  <a:gd name="T28" fmla="*/ 42 w 45"/>
                  <a:gd name="T29" fmla="*/ 11 h 19"/>
                  <a:gd name="T30" fmla="*/ 45 w 45"/>
                  <a:gd name="T31" fmla="*/ 5 h 19"/>
                  <a:gd name="T32" fmla="*/ 45 w 45"/>
                  <a:gd name="T33" fmla="*/ 5 h 19"/>
                  <a:gd name="T34" fmla="*/ 41 w 45"/>
                  <a:gd name="T35" fmla="*/ 3 h 19"/>
                  <a:gd name="T36" fmla="*/ 34 w 45"/>
                  <a:gd name="T3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19">
                    <a:moveTo>
                      <a:pt x="34" y="2"/>
                    </a:moveTo>
                    <a:cubicBezTo>
                      <a:pt x="31" y="2"/>
                      <a:pt x="30" y="0"/>
                      <a:pt x="28" y="1"/>
                    </a:cubicBezTo>
                    <a:cubicBezTo>
                      <a:pt x="26" y="2"/>
                      <a:pt x="22" y="1"/>
                      <a:pt x="21" y="0"/>
                    </a:cubicBezTo>
                    <a:cubicBezTo>
                      <a:pt x="20" y="0"/>
                      <a:pt x="18" y="2"/>
                      <a:pt x="16" y="1"/>
                    </a:cubicBezTo>
                    <a:cubicBezTo>
                      <a:pt x="16" y="1"/>
                      <a:pt x="15" y="0"/>
                      <a:pt x="15" y="0"/>
                    </a:cubicBezTo>
                    <a:cubicBezTo>
                      <a:pt x="13" y="1"/>
                      <a:pt x="12" y="2"/>
                      <a:pt x="10" y="4"/>
                    </a:cubicBezTo>
                    <a:cubicBezTo>
                      <a:pt x="8" y="7"/>
                      <a:pt x="5" y="7"/>
                      <a:pt x="3" y="8"/>
                    </a:cubicBezTo>
                    <a:cubicBezTo>
                      <a:pt x="2" y="8"/>
                      <a:pt x="1" y="9"/>
                      <a:pt x="0" y="10"/>
                    </a:cubicBezTo>
                    <a:cubicBezTo>
                      <a:pt x="1" y="12"/>
                      <a:pt x="3" y="15"/>
                      <a:pt x="4" y="17"/>
                    </a:cubicBezTo>
                    <a:cubicBezTo>
                      <a:pt x="7" y="19"/>
                      <a:pt x="15" y="19"/>
                      <a:pt x="15" y="17"/>
                    </a:cubicBezTo>
                    <a:cubicBezTo>
                      <a:pt x="15" y="15"/>
                      <a:pt x="22" y="14"/>
                      <a:pt x="24" y="14"/>
                    </a:cubicBezTo>
                    <a:cubicBezTo>
                      <a:pt x="25" y="14"/>
                      <a:pt x="30" y="9"/>
                      <a:pt x="31" y="9"/>
                    </a:cubicBezTo>
                    <a:cubicBezTo>
                      <a:pt x="32" y="10"/>
                      <a:pt x="37" y="10"/>
                      <a:pt x="38" y="12"/>
                    </a:cubicBezTo>
                    <a:cubicBezTo>
                      <a:pt x="39" y="12"/>
                      <a:pt x="41" y="13"/>
                      <a:pt x="43" y="13"/>
                    </a:cubicBezTo>
                    <a:cubicBezTo>
                      <a:pt x="42" y="13"/>
                      <a:pt x="42" y="12"/>
                      <a:pt x="42" y="11"/>
                    </a:cubicBezTo>
                    <a:cubicBezTo>
                      <a:pt x="42" y="9"/>
                      <a:pt x="44" y="6"/>
                      <a:pt x="45" y="5"/>
                    </a:cubicBezTo>
                    <a:cubicBezTo>
                      <a:pt x="45" y="5"/>
                      <a:pt x="45" y="5"/>
                      <a:pt x="45" y="5"/>
                    </a:cubicBezTo>
                    <a:cubicBezTo>
                      <a:pt x="43" y="4"/>
                      <a:pt x="41" y="4"/>
                      <a:pt x="41" y="3"/>
                    </a:cubicBezTo>
                    <a:cubicBezTo>
                      <a:pt x="40" y="3"/>
                      <a:pt x="37" y="2"/>
                      <a:pt x="34" y="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10" name="Freeform 257">
                <a:extLst>
                  <a:ext uri="{FF2B5EF4-FFF2-40B4-BE49-F238E27FC236}">
                    <a16:creationId xmlns:a16="http://schemas.microsoft.com/office/drawing/2014/main" id="{101E1D5C-B730-43E5-A629-E85E44472084}"/>
                  </a:ext>
                </a:extLst>
              </p:cNvPr>
              <p:cNvSpPr>
                <a:spLocks/>
              </p:cNvSpPr>
              <p:nvPr/>
            </p:nvSpPr>
            <p:spPr bwMode="auto">
              <a:xfrm>
                <a:off x="10564822" y="5839593"/>
                <a:ext cx="222250" cy="374650"/>
              </a:xfrm>
              <a:custGeom>
                <a:avLst/>
                <a:gdLst>
                  <a:gd name="T0" fmla="*/ 22 w 30"/>
                  <a:gd name="T1" fmla="*/ 41 h 50"/>
                  <a:gd name="T2" fmla="*/ 20 w 30"/>
                  <a:gd name="T3" fmla="*/ 37 h 50"/>
                  <a:gd name="T4" fmla="*/ 22 w 30"/>
                  <a:gd name="T5" fmla="*/ 32 h 50"/>
                  <a:gd name="T6" fmla="*/ 20 w 30"/>
                  <a:gd name="T7" fmla="*/ 28 h 50"/>
                  <a:gd name="T8" fmla="*/ 22 w 30"/>
                  <a:gd name="T9" fmla="*/ 25 h 50"/>
                  <a:gd name="T10" fmla="*/ 23 w 30"/>
                  <a:gd name="T11" fmla="*/ 19 h 50"/>
                  <a:gd name="T12" fmla="*/ 23 w 30"/>
                  <a:gd name="T13" fmla="*/ 12 h 50"/>
                  <a:gd name="T14" fmla="*/ 28 w 30"/>
                  <a:gd name="T15" fmla="*/ 7 h 50"/>
                  <a:gd name="T16" fmla="*/ 26 w 30"/>
                  <a:gd name="T17" fmla="*/ 4 h 50"/>
                  <a:gd name="T18" fmla="*/ 21 w 30"/>
                  <a:gd name="T19" fmla="*/ 3 h 50"/>
                  <a:gd name="T20" fmla="*/ 18 w 30"/>
                  <a:gd name="T21" fmla="*/ 3 h 50"/>
                  <a:gd name="T22" fmla="*/ 13 w 30"/>
                  <a:gd name="T23" fmla="*/ 2 h 50"/>
                  <a:gd name="T24" fmla="*/ 10 w 30"/>
                  <a:gd name="T25" fmla="*/ 2 h 50"/>
                  <a:gd name="T26" fmla="*/ 8 w 30"/>
                  <a:gd name="T27" fmla="*/ 3 h 50"/>
                  <a:gd name="T28" fmla="*/ 8 w 30"/>
                  <a:gd name="T29" fmla="*/ 8 h 50"/>
                  <a:gd name="T30" fmla="*/ 3 w 30"/>
                  <a:gd name="T31" fmla="*/ 27 h 50"/>
                  <a:gd name="T32" fmla="*/ 6 w 30"/>
                  <a:gd name="T33" fmla="*/ 34 h 50"/>
                  <a:gd name="T34" fmla="*/ 7 w 30"/>
                  <a:gd name="T35" fmla="*/ 48 h 50"/>
                  <a:gd name="T36" fmla="*/ 13 w 30"/>
                  <a:gd name="T37" fmla="*/ 50 h 50"/>
                  <a:gd name="T38" fmla="*/ 20 w 30"/>
                  <a:gd name="T39" fmla="*/ 48 h 50"/>
                  <a:gd name="T40" fmla="*/ 19 w 30"/>
                  <a:gd name="T41" fmla="*/ 46 h 50"/>
                  <a:gd name="T42" fmla="*/ 22 w 30"/>
                  <a:gd name="T43"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0">
                    <a:moveTo>
                      <a:pt x="22" y="41"/>
                    </a:moveTo>
                    <a:cubicBezTo>
                      <a:pt x="25" y="40"/>
                      <a:pt x="21" y="38"/>
                      <a:pt x="20" y="37"/>
                    </a:cubicBezTo>
                    <a:cubicBezTo>
                      <a:pt x="19" y="36"/>
                      <a:pt x="20" y="32"/>
                      <a:pt x="22" y="32"/>
                    </a:cubicBezTo>
                    <a:cubicBezTo>
                      <a:pt x="24" y="32"/>
                      <a:pt x="22" y="30"/>
                      <a:pt x="20" y="28"/>
                    </a:cubicBezTo>
                    <a:cubicBezTo>
                      <a:pt x="17" y="26"/>
                      <a:pt x="20" y="25"/>
                      <a:pt x="22" y="25"/>
                    </a:cubicBezTo>
                    <a:cubicBezTo>
                      <a:pt x="24" y="25"/>
                      <a:pt x="21" y="21"/>
                      <a:pt x="23" y="19"/>
                    </a:cubicBezTo>
                    <a:cubicBezTo>
                      <a:pt x="25" y="17"/>
                      <a:pt x="23" y="14"/>
                      <a:pt x="23" y="12"/>
                    </a:cubicBezTo>
                    <a:cubicBezTo>
                      <a:pt x="23" y="10"/>
                      <a:pt x="25" y="10"/>
                      <a:pt x="28" y="7"/>
                    </a:cubicBezTo>
                    <a:cubicBezTo>
                      <a:pt x="30" y="5"/>
                      <a:pt x="26" y="6"/>
                      <a:pt x="26" y="4"/>
                    </a:cubicBezTo>
                    <a:cubicBezTo>
                      <a:pt x="26" y="2"/>
                      <a:pt x="23" y="2"/>
                      <a:pt x="21" y="3"/>
                    </a:cubicBezTo>
                    <a:cubicBezTo>
                      <a:pt x="19" y="5"/>
                      <a:pt x="19" y="3"/>
                      <a:pt x="18" y="3"/>
                    </a:cubicBezTo>
                    <a:cubicBezTo>
                      <a:pt x="16" y="3"/>
                      <a:pt x="13" y="4"/>
                      <a:pt x="13" y="2"/>
                    </a:cubicBezTo>
                    <a:cubicBezTo>
                      <a:pt x="13" y="0"/>
                      <a:pt x="11" y="0"/>
                      <a:pt x="10" y="2"/>
                    </a:cubicBezTo>
                    <a:cubicBezTo>
                      <a:pt x="9" y="2"/>
                      <a:pt x="9" y="3"/>
                      <a:pt x="8" y="3"/>
                    </a:cubicBezTo>
                    <a:cubicBezTo>
                      <a:pt x="7" y="5"/>
                      <a:pt x="7" y="7"/>
                      <a:pt x="8" y="8"/>
                    </a:cubicBezTo>
                    <a:cubicBezTo>
                      <a:pt x="9" y="11"/>
                      <a:pt x="6" y="24"/>
                      <a:pt x="3" y="27"/>
                    </a:cubicBezTo>
                    <a:cubicBezTo>
                      <a:pt x="0" y="31"/>
                      <a:pt x="3" y="32"/>
                      <a:pt x="6" y="34"/>
                    </a:cubicBezTo>
                    <a:cubicBezTo>
                      <a:pt x="9" y="37"/>
                      <a:pt x="7" y="46"/>
                      <a:pt x="7" y="48"/>
                    </a:cubicBezTo>
                    <a:cubicBezTo>
                      <a:pt x="7" y="50"/>
                      <a:pt x="10" y="50"/>
                      <a:pt x="13" y="50"/>
                    </a:cubicBezTo>
                    <a:cubicBezTo>
                      <a:pt x="15" y="50"/>
                      <a:pt x="18" y="49"/>
                      <a:pt x="20" y="48"/>
                    </a:cubicBezTo>
                    <a:cubicBezTo>
                      <a:pt x="19" y="47"/>
                      <a:pt x="19" y="46"/>
                      <a:pt x="19" y="46"/>
                    </a:cubicBezTo>
                    <a:cubicBezTo>
                      <a:pt x="19" y="44"/>
                      <a:pt x="19" y="41"/>
                      <a:pt x="22" y="4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11" name="Freeform 258">
                <a:extLst>
                  <a:ext uri="{FF2B5EF4-FFF2-40B4-BE49-F238E27FC236}">
                    <a16:creationId xmlns:a16="http://schemas.microsoft.com/office/drawing/2014/main" id="{70E8D43E-35E8-4877-BD50-5998E838F027}"/>
                  </a:ext>
                </a:extLst>
              </p:cNvPr>
              <p:cNvSpPr>
                <a:spLocks/>
              </p:cNvSpPr>
              <p:nvPr/>
            </p:nvSpPr>
            <p:spPr bwMode="auto">
              <a:xfrm>
                <a:off x="11352226" y="4960113"/>
                <a:ext cx="247650" cy="215902"/>
              </a:xfrm>
              <a:custGeom>
                <a:avLst/>
                <a:gdLst>
                  <a:gd name="T0" fmla="*/ 10 w 33"/>
                  <a:gd name="T1" fmla="*/ 22 h 29"/>
                  <a:gd name="T2" fmla="*/ 16 w 33"/>
                  <a:gd name="T3" fmla="*/ 23 h 29"/>
                  <a:gd name="T4" fmla="*/ 21 w 33"/>
                  <a:gd name="T5" fmla="*/ 27 h 29"/>
                  <a:gd name="T6" fmla="*/ 23 w 33"/>
                  <a:gd name="T7" fmla="*/ 29 h 29"/>
                  <a:gd name="T8" fmla="*/ 24 w 33"/>
                  <a:gd name="T9" fmla="*/ 23 h 29"/>
                  <a:gd name="T10" fmla="*/ 25 w 33"/>
                  <a:gd name="T11" fmla="*/ 19 h 29"/>
                  <a:gd name="T12" fmla="*/ 29 w 33"/>
                  <a:gd name="T13" fmla="*/ 17 h 29"/>
                  <a:gd name="T14" fmla="*/ 31 w 33"/>
                  <a:gd name="T15" fmla="*/ 14 h 29"/>
                  <a:gd name="T16" fmla="*/ 28 w 33"/>
                  <a:gd name="T17" fmla="*/ 10 h 29"/>
                  <a:gd name="T18" fmla="*/ 32 w 33"/>
                  <a:gd name="T19" fmla="*/ 6 h 29"/>
                  <a:gd name="T20" fmla="*/ 32 w 33"/>
                  <a:gd name="T21" fmla="*/ 0 h 29"/>
                  <a:gd name="T22" fmla="*/ 30 w 33"/>
                  <a:gd name="T23" fmla="*/ 1 h 29"/>
                  <a:gd name="T24" fmla="*/ 22 w 33"/>
                  <a:gd name="T25" fmla="*/ 2 h 29"/>
                  <a:gd name="T26" fmla="*/ 18 w 33"/>
                  <a:gd name="T27" fmla="*/ 7 h 29"/>
                  <a:gd name="T28" fmla="*/ 15 w 33"/>
                  <a:gd name="T29" fmla="*/ 7 h 29"/>
                  <a:gd name="T30" fmla="*/ 11 w 33"/>
                  <a:gd name="T31" fmla="*/ 9 h 29"/>
                  <a:gd name="T32" fmla="*/ 7 w 33"/>
                  <a:gd name="T33" fmla="*/ 16 h 29"/>
                  <a:gd name="T34" fmla="*/ 1 w 33"/>
                  <a:gd name="T35" fmla="*/ 23 h 29"/>
                  <a:gd name="T36" fmla="*/ 0 w 33"/>
                  <a:gd name="T37" fmla="*/ 24 h 29"/>
                  <a:gd name="T38" fmla="*/ 3 w 33"/>
                  <a:gd name="T39" fmla="*/ 25 h 29"/>
                  <a:gd name="T40" fmla="*/ 10 w 33"/>
                  <a:gd name="T4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9">
                    <a:moveTo>
                      <a:pt x="10" y="22"/>
                    </a:moveTo>
                    <a:cubicBezTo>
                      <a:pt x="12" y="21"/>
                      <a:pt x="14" y="22"/>
                      <a:pt x="16" y="23"/>
                    </a:cubicBezTo>
                    <a:cubicBezTo>
                      <a:pt x="17" y="25"/>
                      <a:pt x="19" y="25"/>
                      <a:pt x="21" y="27"/>
                    </a:cubicBezTo>
                    <a:cubicBezTo>
                      <a:pt x="22" y="28"/>
                      <a:pt x="23" y="28"/>
                      <a:pt x="23" y="29"/>
                    </a:cubicBezTo>
                    <a:cubicBezTo>
                      <a:pt x="23" y="27"/>
                      <a:pt x="23" y="24"/>
                      <a:pt x="24" y="23"/>
                    </a:cubicBezTo>
                    <a:cubicBezTo>
                      <a:pt x="25" y="21"/>
                      <a:pt x="23" y="19"/>
                      <a:pt x="25" y="19"/>
                    </a:cubicBezTo>
                    <a:cubicBezTo>
                      <a:pt x="26" y="19"/>
                      <a:pt x="29" y="19"/>
                      <a:pt x="29" y="17"/>
                    </a:cubicBezTo>
                    <a:cubicBezTo>
                      <a:pt x="29" y="14"/>
                      <a:pt x="30" y="15"/>
                      <a:pt x="31" y="14"/>
                    </a:cubicBezTo>
                    <a:cubicBezTo>
                      <a:pt x="31" y="13"/>
                      <a:pt x="29" y="10"/>
                      <a:pt x="28" y="10"/>
                    </a:cubicBezTo>
                    <a:cubicBezTo>
                      <a:pt x="28" y="9"/>
                      <a:pt x="30" y="9"/>
                      <a:pt x="32" y="6"/>
                    </a:cubicBezTo>
                    <a:cubicBezTo>
                      <a:pt x="33" y="5"/>
                      <a:pt x="33" y="3"/>
                      <a:pt x="32" y="0"/>
                    </a:cubicBezTo>
                    <a:cubicBezTo>
                      <a:pt x="32" y="1"/>
                      <a:pt x="31" y="2"/>
                      <a:pt x="30" y="1"/>
                    </a:cubicBezTo>
                    <a:cubicBezTo>
                      <a:pt x="28" y="0"/>
                      <a:pt x="25" y="1"/>
                      <a:pt x="22" y="2"/>
                    </a:cubicBezTo>
                    <a:cubicBezTo>
                      <a:pt x="18" y="2"/>
                      <a:pt x="17" y="6"/>
                      <a:pt x="18" y="7"/>
                    </a:cubicBezTo>
                    <a:cubicBezTo>
                      <a:pt x="20" y="9"/>
                      <a:pt x="15" y="9"/>
                      <a:pt x="15" y="7"/>
                    </a:cubicBezTo>
                    <a:cubicBezTo>
                      <a:pt x="14" y="5"/>
                      <a:pt x="11" y="7"/>
                      <a:pt x="11" y="9"/>
                    </a:cubicBezTo>
                    <a:cubicBezTo>
                      <a:pt x="11" y="12"/>
                      <a:pt x="7" y="13"/>
                      <a:pt x="7" y="16"/>
                    </a:cubicBezTo>
                    <a:cubicBezTo>
                      <a:pt x="8" y="19"/>
                      <a:pt x="4" y="22"/>
                      <a:pt x="1" y="23"/>
                    </a:cubicBezTo>
                    <a:cubicBezTo>
                      <a:pt x="0" y="24"/>
                      <a:pt x="0" y="24"/>
                      <a:pt x="0" y="24"/>
                    </a:cubicBezTo>
                    <a:cubicBezTo>
                      <a:pt x="1" y="25"/>
                      <a:pt x="2" y="25"/>
                      <a:pt x="3" y="25"/>
                    </a:cubicBezTo>
                    <a:cubicBezTo>
                      <a:pt x="5" y="25"/>
                      <a:pt x="9" y="24"/>
                      <a:pt x="10" y="2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12" name="Freeform 259">
                <a:extLst>
                  <a:ext uri="{FF2B5EF4-FFF2-40B4-BE49-F238E27FC236}">
                    <a16:creationId xmlns:a16="http://schemas.microsoft.com/office/drawing/2014/main" id="{D181C8CE-A781-4E2C-ABFD-1E0AA15B55D7}"/>
                  </a:ext>
                </a:extLst>
              </p:cNvPr>
              <p:cNvSpPr>
                <a:spLocks/>
              </p:cNvSpPr>
              <p:nvPr/>
            </p:nvSpPr>
            <p:spPr bwMode="auto">
              <a:xfrm>
                <a:off x="11507792" y="5214117"/>
                <a:ext cx="38102" cy="60326"/>
              </a:xfrm>
              <a:custGeom>
                <a:avLst/>
                <a:gdLst>
                  <a:gd name="T0" fmla="*/ 3 w 5"/>
                  <a:gd name="T1" fmla="*/ 0 h 8"/>
                  <a:gd name="T2" fmla="*/ 0 w 5"/>
                  <a:gd name="T3" fmla="*/ 7 h 8"/>
                  <a:gd name="T4" fmla="*/ 5 w 5"/>
                  <a:gd name="T5" fmla="*/ 8 h 8"/>
                  <a:gd name="T6" fmla="*/ 3 w 5"/>
                  <a:gd name="T7" fmla="*/ 1 h 8"/>
                  <a:gd name="T8" fmla="*/ 3 w 5"/>
                  <a:gd name="T9" fmla="*/ 0 h 8"/>
                </a:gdLst>
                <a:ahLst/>
                <a:cxnLst>
                  <a:cxn ang="0">
                    <a:pos x="T0" y="T1"/>
                  </a:cxn>
                  <a:cxn ang="0">
                    <a:pos x="T2" y="T3"/>
                  </a:cxn>
                  <a:cxn ang="0">
                    <a:pos x="T4" y="T5"/>
                  </a:cxn>
                  <a:cxn ang="0">
                    <a:pos x="T6" y="T7"/>
                  </a:cxn>
                  <a:cxn ang="0">
                    <a:pos x="T8" y="T9"/>
                  </a:cxn>
                </a:cxnLst>
                <a:rect l="0" t="0" r="r" b="b"/>
                <a:pathLst>
                  <a:path w="5" h="8">
                    <a:moveTo>
                      <a:pt x="3" y="0"/>
                    </a:moveTo>
                    <a:cubicBezTo>
                      <a:pt x="1" y="1"/>
                      <a:pt x="0" y="3"/>
                      <a:pt x="0" y="7"/>
                    </a:cubicBezTo>
                    <a:cubicBezTo>
                      <a:pt x="1" y="7"/>
                      <a:pt x="4" y="7"/>
                      <a:pt x="5" y="8"/>
                    </a:cubicBezTo>
                    <a:cubicBezTo>
                      <a:pt x="5" y="3"/>
                      <a:pt x="3" y="2"/>
                      <a:pt x="3" y="1"/>
                    </a:cubicBezTo>
                    <a:cubicBezTo>
                      <a:pt x="2" y="1"/>
                      <a:pt x="3" y="1"/>
                      <a:pt x="3" y="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13" name="Freeform 260">
                <a:extLst>
                  <a:ext uri="{FF2B5EF4-FFF2-40B4-BE49-F238E27FC236}">
                    <a16:creationId xmlns:a16="http://schemas.microsoft.com/office/drawing/2014/main" id="{21AEBA5A-CCB2-40B7-9680-BBBB1E0F472E}"/>
                  </a:ext>
                </a:extLst>
              </p:cNvPr>
              <p:cNvSpPr>
                <a:spLocks/>
              </p:cNvSpPr>
              <p:nvPr/>
            </p:nvSpPr>
            <p:spPr bwMode="auto">
              <a:xfrm>
                <a:off x="11307774" y="5115695"/>
                <a:ext cx="238126" cy="174626"/>
              </a:xfrm>
              <a:custGeom>
                <a:avLst/>
                <a:gdLst>
                  <a:gd name="T0" fmla="*/ 1 w 32"/>
                  <a:gd name="T1" fmla="*/ 6 h 23"/>
                  <a:gd name="T2" fmla="*/ 4 w 32"/>
                  <a:gd name="T3" fmla="*/ 9 h 23"/>
                  <a:gd name="T4" fmla="*/ 8 w 32"/>
                  <a:gd name="T5" fmla="*/ 12 h 23"/>
                  <a:gd name="T6" fmla="*/ 13 w 32"/>
                  <a:gd name="T7" fmla="*/ 15 h 23"/>
                  <a:gd name="T8" fmla="*/ 16 w 32"/>
                  <a:gd name="T9" fmla="*/ 18 h 23"/>
                  <a:gd name="T10" fmla="*/ 19 w 32"/>
                  <a:gd name="T11" fmla="*/ 16 h 23"/>
                  <a:gd name="T12" fmla="*/ 21 w 32"/>
                  <a:gd name="T13" fmla="*/ 20 h 23"/>
                  <a:gd name="T14" fmla="*/ 26 w 32"/>
                  <a:gd name="T15" fmla="*/ 22 h 23"/>
                  <a:gd name="T16" fmla="*/ 27 w 32"/>
                  <a:gd name="T17" fmla="*/ 22 h 23"/>
                  <a:gd name="T18" fmla="*/ 30 w 32"/>
                  <a:gd name="T19" fmla="*/ 15 h 23"/>
                  <a:gd name="T20" fmla="*/ 31 w 32"/>
                  <a:gd name="T21" fmla="*/ 13 h 23"/>
                  <a:gd name="T22" fmla="*/ 29 w 32"/>
                  <a:gd name="T23" fmla="*/ 8 h 23"/>
                  <a:gd name="T24" fmla="*/ 29 w 32"/>
                  <a:gd name="T25" fmla="*/ 8 h 23"/>
                  <a:gd name="T26" fmla="*/ 27 w 32"/>
                  <a:gd name="T27" fmla="*/ 6 h 23"/>
                  <a:gd name="T28" fmla="*/ 22 w 32"/>
                  <a:gd name="T29" fmla="*/ 2 h 23"/>
                  <a:gd name="T30" fmla="*/ 16 w 32"/>
                  <a:gd name="T31" fmla="*/ 1 h 23"/>
                  <a:gd name="T32" fmla="*/ 9 w 32"/>
                  <a:gd name="T33" fmla="*/ 4 h 23"/>
                  <a:gd name="T34" fmla="*/ 6 w 32"/>
                  <a:gd name="T35" fmla="*/ 3 h 23"/>
                  <a:gd name="T36" fmla="*/ 0 w 32"/>
                  <a:gd name="T37" fmla="*/ 5 h 23"/>
                  <a:gd name="T38" fmla="*/ 1 w 32"/>
                  <a:gd name="T3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3">
                    <a:moveTo>
                      <a:pt x="1" y="6"/>
                    </a:moveTo>
                    <a:cubicBezTo>
                      <a:pt x="1" y="8"/>
                      <a:pt x="3" y="11"/>
                      <a:pt x="4" y="9"/>
                    </a:cubicBezTo>
                    <a:cubicBezTo>
                      <a:pt x="5" y="8"/>
                      <a:pt x="7" y="11"/>
                      <a:pt x="8" y="12"/>
                    </a:cubicBezTo>
                    <a:cubicBezTo>
                      <a:pt x="10" y="13"/>
                      <a:pt x="13" y="14"/>
                      <a:pt x="13" y="15"/>
                    </a:cubicBezTo>
                    <a:cubicBezTo>
                      <a:pt x="13" y="16"/>
                      <a:pt x="14" y="18"/>
                      <a:pt x="16" y="18"/>
                    </a:cubicBezTo>
                    <a:cubicBezTo>
                      <a:pt x="17" y="17"/>
                      <a:pt x="19" y="14"/>
                      <a:pt x="19" y="16"/>
                    </a:cubicBezTo>
                    <a:cubicBezTo>
                      <a:pt x="19" y="17"/>
                      <a:pt x="20" y="20"/>
                      <a:pt x="21" y="20"/>
                    </a:cubicBezTo>
                    <a:cubicBezTo>
                      <a:pt x="23" y="19"/>
                      <a:pt x="24" y="23"/>
                      <a:pt x="26" y="22"/>
                    </a:cubicBezTo>
                    <a:cubicBezTo>
                      <a:pt x="26" y="22"/>
                      <a:pt x="26" y="22"/>
                      <a:pt x="27" y="22"/>
                    </a:cubicBezTo>
                    <a:cubicBezTo>
                      <a:pt x="27" y="18"/>
                      <a:pt x="28" y="16"/>
                      <a:pt x="30" y="15"/>
                    </a:cubicBezTo>
                    <a:cubicBezTo>
                      <a:pt x="30" y="15"/>
                      <a:pt x="31" y="14"/>
                      <a:pt x="31" y="13"/>
                    </a:cubicBezTo>
                    <a:cubicBezTo>
                      <a:pt x="32" y="12"/>
                      <a:pt x="29" y="9"/>
                      <a:pt x="29" y="8"/>
                    </a:cubicBezTo>
                    <a:cubicBezTo>
                      <a:pt x="29" y="8"/>
                      <a:pt x="29" y="8"/>
                      <a:pt x="29" y="8"/>
                    </a:cubicBezTo>
                    <a:cubicBezTo>
                      <a:pt x="29" y="7"/>
                      <a:pt x="28" y="7"/>
                      <a:pt x="27" y="6"/>
                    </a:cubicBezTo>
                    <a:cubicBezTo>
                      <a:pt x="25" y="4"/>
                      <a:pt x="23" y="4"/>
                      <a:pt x="22" y="2"/>
                    </a:cubicBezTo>
                    <a:cubicBezTo>
                      <a:pt x="20" y="1"/>
                      <a:pt x="18" y="0"/>
                      <a:pt x="16" y="1"/>
                    </a:cubicBezTo>
                    <a:cubicBezTo>
                      <a:pt x="15" y="3"/>
                      <a:pt x="11" y="4"/>
                      <a:pt x="9" y="4"/>
                    </a:cubicBezTo>
                    <a:cubicBezTo>
                      <a:pt x="8" y="4"/>
                      <a:pt x="7" y="4"/>
                      <a:pt x="6" y="3"/>
                    </a:cubicBezTo>
                    <a:cubicBezTo>
                      <a:pt x="4" y="4"/>
                      <a:pt x="2" y="5"/>
                      <a:pt x="0" y="5"/>
                    </a:cubicBezTo>
                    <a:cubicBezTo>
                      <a:pt x="1" y="6"/>
                      <a:pt x="1" y="6"/>
                      <a:pt x="1" y="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14" name="Freeform 261">
                <a:extLst>
                  <a:ext uri="{FF2B5EF4-FFF2-40B4-BE49-F238E27FC236}">
                    <a16:creationId xmlns:a16="http://schemas.microsoft.com/office/drawing/2014/main" id="{6319F7E4-72A2-49D5-B1BE-A26C0BDBA678}"/>
                  </a:ext>
                </a:extLst>
              </p:cNvPr>
              <p:cNvSpPr>
                <a:spLocks/>
              </p:cNvSpPr>
              <p:nvPr/>
            </p:nvSpPr>
            <p:spPr bwMode="auto">
              <a:xfrm>
                <a:off x="12371394" y="5363345"/>
                <a:ext cx="549278" cy="361950"/>
              </a:xfrm>
              <a:custGeom>
                <a:avLst/>
                <a:gdLst>
                  <a:gd name="T0" fmla="*/ 65 w 73"/>
                  <a:gd name="T1" fmla="*/ 32 h 48"/>
                  <a:gd name="T2" fmla="*/ 62 w 73"/>
                  <a:gd name="T3" fmla="*/ 30 h 48"/>
                  <a:gd name="T4" fmla="*/ 62 w 73"/>
                  <a:gd name="T5" fmla="*/ 30 h 48"/>
                  <a:gd name="T6" fmla="*/ 61 w 73"/>
                  <a:gd name="T7" fmla="*/ 21 h 48"/>
                  <a:gd name="T8" fmla="*/ 56 w 73"/>
                  <a:gd name="T9" fmla="*/ 10 h 48"/>
                  <a:gd name="T10" fmla="*/ 51 w 73"/>
                  <a:gd name="T11" fmla="*/ 0 h 48"/>
                  <a:gd name="T12" fmla="*/ 47 w 73"/>
                  <a:gd name="T13" fmla="*/ 2 h 48"/>
                  <a:gd name="T14" fmla="*/ 42 w 73"/>
                  <a:gd name="T15" fmla="*/ 5 h 48"/>
                  <a:gd name="T16" fmla="*/ 38 w 73"/>
                  <a:gd name="T17" fmla="*/ 5 h 48"/>
                  <a:gd name="T18" fmla="*/ 35 w 73"/>
                  <a:gd name="T19" fmla="*/ 6 h 48"/>
                  <a:gd name="T20" fmla="*/ 30 w 73"/>
                  <a:gd name="T21" fmla="*/ 5 h 48"/>
                  <a:gd name="T22" fmla="*/ 22 w 73"/>
                  <a:gd name="T23" fmla="*/ 3 h 48"/>
                  <a:gd name="T24" fmla="*/ 19 w 73"/>
                  <a:gd name="T25" fmla="*/ 4 h 48"/>
                  <a:gd name="T26" fmla="*/ 18 w 73"/>
                  <a:gd name="T27" fmla="*/ 5 h 48"/>
                  <a:gd name="T28" fmla="*/ 13 w 73"/>
                  <a:gd name="T29" fmla="*/ 9 h 48"/>
                  <a:gd name="T30" fmla="*/ 5 w 73"/>
                  <a:gd name="T31" fmla="*/ 21 h 48"/>
                  <a:gd name="T32" fmla="*/ 0 w 73"/>
                  <a:gd name="T33" fmla="*/ 25 h 48"/>
                  <a:gd name="T34" fmla="*/ 3 w 73"/>
                  <a:gd name="T35" fmla="*/ 29 h 48"/>
                  <a:gd name="T36" fmla="*/ 6 w 73"/>
                  <a:gd name="T37" fmla="*/ 32 h 48"/>
                  <a:gd name="T38" fmla="*/ 7 w 73"/>
                  <a:gd name="T39" fmla="*/ 37 h 48"/>
                  <a:gd name="T40" fmla="*/ 16 w 73"/>
                  <a:gd name="T41" fmla="*/ 40 h 48"/>
                  <a:gd name="T42" fmla="*/ 16 w 73"/>
                  <a:gd name="T43" fmla="*/ 43 h 48"/>
                  <a:gd name="T44" fmla="*/ 21 w 73"/>
                  <a:gd name="T45" fmla="*/ 46 h 48"/>
                  <a:gd name="T46" fmla="*/ 29 w 73"/>
                  <a:gd name="T47" fmla="*/ 47 h 48"/>
                  <a:gd name="T48" fmla="*/ 38 w 73"/>
                  <a:gd name="T49" fmla="*/ 47 h 48"/>
                  <a:gd name="T50" fmla="*/ 44 w 73"/>
                  <a:gd name="T51" fmla="*/ 45 h 48"/>
                  <a:gd name="T52" fmla="*/ 53 w 73"/>
                  <a:gd name="T53" fmla="*/ 43 h 48"/>
                  <a:gd name="T54" fmla="*/ 60 w 73"/>
                  <a:gd name="T55" fmla="*/ 45 h 48"/>
                  <a:gd name="T56" fmla="*/ 64 w 73"/>
                  <a:gd name="T57" fmla="*/ 48 h 48"/>
                  <a:gd name="T58" fmla="*/ 64 w 73"/>
                  <a:gd name="T59" fmla="*/ 43 h 48"/>
                  <a:gd name="T60" fmla="*/ 68 w 73"/>
                  <a:gd name="T61" fmla="*/ 37 h 48"/>
                  <a:gd name="T62" fmla="*/ 73 w 73"/>
                  <a:gd name="T63" fmla="*/ 33 h 48"/>
                  <a:gd name="T64" fmla="*/ 73 w 73"/>
                  <a:gd name="T65" fmla="*/ 32 h 48"/>
                  <a:gd name="T66" fmla="*/ 70 w 73"/>
                  <a:gd name="T67" fmla="*/ 30 h 48"/>
                  <a:gd name="T68" fmla="*/ 65 w 73"/>
                  <a:gd name="T6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48">
                    <a:moveTo>
                      <a:pt x="65" y="32"/>
                    </a:moveTo>
                    <a:cubicBezTo>
                      <a:pt x="64" y="32"/>
                      <a:pt x="61" y="31"/>
                      <a:pt x="62" y="30"/>
                    </a:cubicBezTo>
                    <a:cubicBezTo>
                      <a:pt x="62" y="30"/>
                      <a:pt x="62" y="30"/>
                      <a:pt x="62" y="30"/>
                    </a:cubicBezTo>
                    <a:cubicBezTo>
                      <a:pt x="60" y="28"/>
                      <a:pt x="60" y="22"/>
                      <a:pt x="61" y="21"/>
                    </a:cubicBezTo>
                    <a:cubicBezTo>
                      <a:pt x="63" y="19"/>
                      <a:pt x="58" y="12"/>
                      <a:pt x="56" y="10"/>
                    </a:cubicBezTo>
                    <a:cubicBezTo>
                      <a:pt x="55" y="8"/>
                      <a:pt x="53" y="4"/>
                      <a:pt x="51" y="0"/>
                    </a:cubicBezTo>
                    <a:cubicBezTo>
                      <a:pt x="49" y="1"/>
                      <a:pt x="47" y="2"/>
                      <a:pt x="47" y="2"/>
                    </a:cubicBezTo>
                    <a:cubicBezTo>
                      <a:pt x="46" y="4"/>
                      <a:pt x="44" y="5"/>
                      <a:pt x="42" y="5"/>
                    </a:cubicBezTo>
                    <a:cubicBezTo>
                      <a:pt x="41" y="5"/>
                      <a:pt x="39" y="4"/>
                      <a:pt x="38" y="5"/>
                    </a:cubicBezTo>
                    <a:cubicBezTo>
                      <a:pt x="37" y="6"/>
                      <a:pt x="35" y="7"/>
                      <a:pt x="35" y="6"/>
                    </a:cubicBezTo>
                    <a:cubicBezTo>
                      <a:pt x="34" y="5"/>
                      <a:pt x="31" y="5"/>
                      <a:pt x="30" y="5"/>
                    </a:cubicBezTo>
                    <a:cubicBezTo>
                      <a:pt x="28" y="5"/>
                      <a:pt x="23" y="3"/>
                      <a:pt x="22" y="3"/>
                    </a:cubicBezTo>
                    <a:cubicBezTo>
                      <a:pt x="21" y="3"/>
                      <a:pt x="20" y="3"/>
                      <a:pt x="19" y="4"/>
                    </a:cubicBezTo>
                    <a:cubicBezTo>
                      <a:pt x="19" y="4"/>
                      <a:pt x="19" y="5"/>
                      <a:pt x="18" y="5"/>
                    </a:cubicBezTo>
                    <a:cubicBezTo>
                      <a:pt x="16" y="6"/>
                      <a:pt x="14" y="8"/>
                      <a:pt x="13" y="9"/>
                    </a:cubicBezTo>
                    <a:cubicBezTo>
                      <a:pt x="11" y="9"/>
                      <a:pt x="8" y="18"/>
                      <a:pt x="5" y="21"/>
                    </a:cubicBezTo>
                    <a:cubicBezTo>
                      <a:pt x="3" y="23"/>
                      <a:pt x="0" y="24"/>
                      <a:pt x="0" y="25"/>
                    </a:cubicBezTo>
                    <a:cubicBezTo>
                      <a:pt x="0" y="25"/>
                      <a:pt x="3" y="28"/>
                      <a:pt x="3" y="29"/>
                    </a:cubicBezTo>
                    <a:cubicBezTo>
                      <a:pt x="3" y="31"/>
                      <a:pt x="4" y="32"/>
                      <a:pt x="6" y="32"/>
                    </a:cubicBezTo>
                    <a:cubicBezTo>
                      <a:pt x="8" y="32"/>
                      <a:pt x="6" y="37"/>
                      <a:pt x="7" y="37"/>
                    </a:cubicBezTo>
                    <a:cubicBezTo>
                      <a:pt x="8" y="37"/>
                      <a:pt x="16" y="38"/>
                      <a:pt x="16" y="40"/>
                    </a:cubicBezTo>
                    <a:cubicBezTo>
                      <a:pt x="16" y="41"/>
                      <a:pt x="17" y="42"/>
                      <a:pt x="16" y="43"/>
                    </a:cubicBezTo>
                    <a:cubicBezTo>
                      <a:pt x="18" y="44"/>
                      <a:pt x="20" y="47"/>
                      <a:pt x="21" y="46"/>
                    </a:cubicBezTo>
                    <a:cubicBezTo>
                      <a:pt x="22" y="46"/>
                      <a:pt x="28" y="47"/>
                      <a:pt x="29" y="47"/>
                    </a:cubicBezTo>
                    <a:cubicBezTo>
                      <a:pt x="31" y="47"/>
                      <a:pt x="36" y="47"/>
                      <a:pt x="38" y="47"/>
                    </a:cubicBezTo>
                    <a:cubicBezTo>
                      <a:pt x="40" y="48"/>
                      <a:pt x="42" y="47"/>
                      <a:pt x="44" y="45"/>
                    </a:cubicBezTo>
                    <a:cubicBezTo>
                      <a:pt x="45" y="43"/>
                      <a:pt x="51" y="43"/>
                      <a:pt x="53" y="43"/>
                    </a:cubicBezTo>
                    <a:cubicBezTo>
                      <a:pt x="55" y="44"/>
                      <a:pt x="59" y="44"/>
                      <a:pt x="60" y="45"/>
                    </a:cubicBezTo>
                    <a:cubicBezTo>
                      <a:pt x="60" y="46"/>
                      <a:pt x="62" y="47"/>
                      <a:pt x="64" y="48"/>
                    </a:cubicBezTo>
                    <a:cubicBezTo>
                      <a:pt x="65" y="46"/>
                      <a:pt x="64" y="45"/>
                      <a:pt x="64" y="43"/>
                    </a:cubicBezTo>
                    <a:cubicBezTo>
                      <a:pt x="65" y="41"/>
                      <a:pt x="66" y="37"/>
                      <a:pt x="68" y="37"/>
                    </a:cubicBezTo>
                    <a:cubicBezTo>
                      <a:pt x="71" y="37"/>
                      <a:pt x="73" y="37"/>
                      <a:pt x="73" y="33"/>
                    </a:cubicBezTo>
                    <a:cubicBezTo>
                      <a:pt x="73" y="32"/>
                      <a:pt x="73" y="32"/>
                      <a:pt x="73" y="32"/>
                    </a:cubicBezTo>
                    <a:cubicBezTo>
                      <a:pt x="71" y="31"/>
                      <a:pt x="70" y="30"/>
                      <a:pt x="70" y="30"/>
                    </a:cubicBezTo>
                    <a:cubicBezTo>
                      <a:pt x="69" y="30"/>
                      <a:pt x="66" y="32"/>
                      <a:pt x="65" y="3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15" name="Freeform 262">
                <a:extLst>
                  <a:ext uri="{FF2B5EF4-FFF2-40B4-BE49-F238E27FC236}">
                    <a16:creationId xmlns:a16="http://schemas.microsoft.com/office/drawing/2014/main" id="{A7E1598F-5C94-441F-9840-B8C48971706A}"/>
                  </a:ext>
                </a:extLst>
              </p:cNvPr>
              <p:cNvSpPr>
                <a:spLocks/>
              </p:cNvSpPr>
              <p:nvPr/>
            </p:nvSpPr>
            <p:spPr bwMode="auto">
              <a:xfrm>
                <a:off x="12755563" y="5356982"/>
                <a:ext cx="180976" cy="231776"/>
              </a:xfrm>
              <a:custGeom>
                <a:avLst/>
                <a:gdLst>
                  <a:gd name="T0" fmla="*/ 18 w 24"/>
                  <a:gd name="T1" fmla="*/ 8 h 31"/>
                  <a:gd name="T2" fmla="*/ 12 w 24"/>
                  <a:gd name="T3" fmla="*/ 4 h 31"/>
                  <a:gd name="T4" fmla="*/ 5 w 24"/>
                  <a:gd name="T5" fmla="*/ 0 h 31"/>
                  <a:gd name="T6" fmla="*/ 0 w 24"/>
                  <a:gd name="T7" fmla="*/ 1 h 31"/>
                  <a:gd name="T8" fmla="*/ 5 w 24"/>
                  <a:gd name="T9" fmla="*/ 11 h 31"/>
                  <a:gd name="T10" fmla="*/ 10 w 24"/>
                  <a:gd name="T11" fmla="*/ 22 h 31"/>
                  <a:gd name="T12" fmla="*/ 11 w 24"/>
                  <a:gd name="T13" fmla="*/ 31 h 31"/>
                  <a:gd name="T14" fmla="*/ 16 w 24"/>
                  <a:gd name="T15" fmla="*/ 24 h 31"/>
                  <a:gd name="T16" fmla="*/ 19 w 24"/>
                  <a:gd name="T17" fmla="*/ 20 h 31"/>
                  <a:gd name="T18" fmla="*/ 24 w 24"/>
                  <a:gd name="T19" fmla="*/ 21 h 31"/>
                  <a:gd name="T20" fmla="*/ 23 w 24"/>
                  <a:gd name="T21" fmla="*/ 16 h 31"/>
                  <a:gd name="T22" fmla="*/ 18 w 24"/>
                  <a:gd name="T23"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1">
                    <a:moveTo>
                      <a:pt x="18" y="8"/>
                    </a:moveTo>
                    <a:cubicBezTo>
                      <a:pt x="17" y="5"/>
                      <a:pt x="14" y="4"/>
                      <a:pt x="12" y="4"/>
                    </a:cubicBezTo>
                    <a:cubicBezTo>
                      <a:pt x="10" y="4"/>
                      <a:pt x="7" y="0"/>
                      <a:pt x="5" y="0"/>
                    </a:cubicBezTo>
                    <a:cubicBezTo>
                      <a:pt x="4" y="0"/>
                      <a:pt x="2" y="1"/>
                      <a:pt x="0" y="1"/>
                    </a:cubicBezTo>
                    <a:cubicBezTo>
                      <a:pt x="2" y="5"/>
                      <a:pt x="4" y="9"/>
                      <a:pt x="5" y="11"/>
                    </a:cubicBezTo>
                    <a:cubicBezTo>
                      <a:pt x="7" y="13"/>
                      <a:pt x="12" y="20"/>
                      <a:pt x="10" y="22"/>
                    </a:cubicBezTo>
                    <a:cubicBezTo>
                      <a:pt x="9" y="23"/>
                      <a:pt x="9" y="29"/>
                      <a:pt x="11" y="31"/>
                    </a:cubicBezTo>
                    <a:cubicBezTo>
                      <a:pt x="12" y="30"/>
                      <a:pt x="16" y="25"/>
                      <a:pt x="16" y="24"/>
                    </a:cubicBezTo>
                    <a:cubicBezTo>
                      <a:pt x="16" y="22"/>
                      <a:pt x="16" y="19"/>
                      <a:pt x="19" y="20"/>
                    </a:cubicBezTo>
                    <a:cubicBezTo>
                      <a:pt x="22" y="21"/>
                      <a:pt x="24" y="22"/>
                      <a:pt x="24" y="21"/>
                    </a:cubicBezTo>
                    <a:cubicBezTo>
                      <a:pt x="24" y="20"/>
                      <a:pt x="24" y="17"/>
                      <a:pt x="23" y="16"/>
                    </a:cubicBezTo>
                    <a:cubicBezTo>
                      <a:pt x="21" y="15"/>
                      <a:pt x="19" y="11"/>
                      <a:pt x="18" y="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16" name="Freeform 263">
                <a:extLst>
                  <a:ext uri="{FF2B5EF4-FFF2-40B4-BE49-F238E27FC236}">
                    <a16:creationId xmlns:a16="http://schemas.microsoft.com/office/drawing/2014/main" id="{D23AF54D-E077-415E-8091-E14AC0E5FBD7}"/>
                  </a:ext>
                </a:extLst>
              </p:cNvPr>
              <p:cNvSpPr>
                <a:spLocks/>
              </p:cNvSpPr>
              <p:nvPr/>
            </p:nvSpPr>
            <p:spPr bwMode="auto">
              <a:xfrm>
                <a:off x="12476176" y="5687191"/>
                <a:ext cx="377826" cy="212726"/>
              </a:xfrm>
              <a:custGeom>
                <a:avLst/>
                <a:gdLst>
                  <a:gd name="T0" fmla="*/ 39 w 50"/>
                  <a:gd name="T1" fmla="*/ 0 h 28"/>
                  <a:gd name="T2" fmla="*/ 30 w 50"/>
                  <a:gd name="T3" fmla="*/ 2 h 28"/>
                  <a:gd name="T4" fmla="*/ 24 w 50"/>
                  <a:gd name="T5" fmla="*/ 4 h 28"/>
                  <a:gd name="T6" fmla="*/ 15 w 50"/>
                  <a:gd name="T7" fmla="*/ 4 h 28"/>
                  <a:gd name="T8" fmla="*/ 7 w 50"/>
                  <a:gd name="T9" fmla="*/ 3 h 28"/>
                  <a:gd name="T10" fmla="*/ 2 w 50"/>
                  <a:gd name="T11" fmla="*/ 0 h 28"/>
                  <a:gd name="T12" fmla="*/ 2 w 50"/>
                  <a:gd name="T13" fmla="*/ 1 h 28"/>
                  <a:gd name="T14" fmla="*/ 2 w 50"/>
                  <a:gd name="T15" fmla="*/ 7 h 28"/>
                  <a:gd name="T16" fmla="*/ 4 w 50"/>
                  <a:gd name="T17" fmla="*/ 12 h 28"/>
                  <a:gd name="T18" fmla="*/ 1 w 50"/>
                  <a:gd name="T19" fmla="*/ 15 h 28"/>
                  <a:gd name="T20" fmla="*/ 1 w 50"/>
                  <a:gd name="T21" fmla="*/ 19 h 28"/>
                  <a:gd name="T22" fmla="*/ 6 w 50"/>
                  <a:gd name="T23" fmla="*/ 24 h 28"/>
                  <a:gd name="T24" fmla="*/ 7 w 50"/>
                  <a:gd name="T25" fmla="*/ 26 h 28"/>
                  <a:gd name="T26" fmla="*/ 18 w 50"/>
                  <a:gd name="T27" fmla="*/ 26 h 28"/>
                  <a:gd name="T28" fmla="*/ 27 w 50"/>
                  <a:gd name="T29" fmla="*/ 28 h 28"/>
                  <a:gd name="T30" fmla="*/ 30 w 50"/>
                  <a:gd name="T31" fmla="*/ 26 h 28"/>
                  <a:gd name="T32" fmla="*/ 34 w 50"/>
                  <a:gd name="T33" fmla="*/ 24 h 28"/>
                  <a:gd name="T34" fmla="*/ 34 w 50"/>
                  <a:gd name="T35" fmla="*/ 22 h 28"/>
                  <a:gd name="T36" fmla="*/ 42 w 50"/>
                  <a:gd name="T37" fmla="*/ 22 h 28"/>
                  <a:gd name="T38" fmla="*/ 45 w 50"/>
                  <a:gd name="T39" fmla="*/ 21 h 28"/>
                  <a:gd name="T40" fmla="*/ 44 w 50"/>
                  <a:gd name="T41" fmla="*/ 19 h 28"/>
                  <a:gd name="T42" fmla="*/ 42 w 50"/>
                  <a:gd name="T43" fmla="*/ 13 h 28"/>
                  <a:gd name="T44" fmla="*/ 49 w 50"/>
                  <a:gd name="T45" fmla="*/ 6 h 28"/>
                  <a:gd name="T46" fmla="*/ 50 w 50"/>
                  <a:gd name="T47" fmla="*/ 5 h 28"/>
                  <a:gd name="T48" fmla="*/ 46 w 50"/>
                  <a:gd name="T49" fmla="*/ 2 h 28"/>
                  <a:gd name="T50" fmla="*/ 39 w 50"/>
                  <a:gd name="T5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28">
                    <a:moveTo>
                      <a:pt x="39" y="0"/>
                    </a:moveTo>
                    <a:cubicBezTo>
                      <a:pt x="37" y="0"/>
                      <a:pt x="31" y="0"/>
                      <a:pt x="30" y="2"/>
                    </a:cubicBezTo>
                    <a:cubicBezTo>
                      <a:pt x="28" y="4"/>
                      <a:pt x="26" y="5"/>
                      <a:pt x="24" y="4"/>
                    </a:cubicBezTo>
                    <a:cubicBezTo>
                      <a:pt x="22" y="4"/>
                      <a:pt x="17" y="4"/>
                      <a:pt x="15" y="4"/>
                    </a:cubicBezTo>
                    <a:cubicBezTo>
                      <a:pt x="14" y="4"/>
                      <a:pt x="8" y="3"/>
                      <a:pt x="7" y="3"/>
                    </a:cubicBezTo>
                    <a:cubicBezTo>
                      <a:pt x="6" y="4"/>
                      <a:pt x="4" y="1"/>
                      <a:pt x="2" y="0"/>
                    </a:cubicBezTo>
                    <a:cubicBezTo>
                      <a:pt x="2" y="0"/>
                      <a:pt x="2" y="1"/>
                      <a:pt x="2" y="1"/>
                    </a:cubicBezTo>
                    <a:cubicBezTo>
                      <a:pt x="0" y="2"/>
                      <a:pt x="0" y="5"/>
                      <a:pt x="2" y="7"/>
                    </a:cubicBezTo>
                    <a:cubicBezTo>
                      <a:pt x="3" y="8"/>
                      <a:pt x="6" y="12"/>
                      <a:pt x="4" y="12"/>
                    </a:cubicBezTo>
                    <a:cubicBezTo>
                      <a:pt x="2" y="12"/>
                      <a:pt x="1" y="14"/>
                      <a:pt x="1" y="15"/>
                    </a:cubicBezTo>
                    <a:cubicBezTo>
                      <a:pt x="2" y="16"/>
                      <a:pt x="1" y="18"/>
                      <a:pt x="1" y="19"/>
                    </a:cubicBezTo>
                    <a:cubicBezTo>
                      <a:pt x="2" y="19"/>
                      <a:pt x="6" y="23"/>
                      <a:pt x="6" y="24"/>
                    </a:cubicBezTo>
                    <a:cubicBezTo>
                      <a:pt x="6" y="25"/>
                      <a:pt x="8" y="25"/>
                      <a:pt x="7" y="26"/>
                    </a:cubicBezTo>
                    <a:cubicBezTo>
                      <a:pt x="10" y="26"/>
                      <a:pt x="17" y="26"/>
                      <a:pt x="18" y="26"/>
                    </a:cubicBezTo>
                    <a:cubicBezTo>
                      <a:pt x="20" y="27"/>
                      <a:pt x="27" y="28"/>
                      <a:pt x="27" y="28"/>
                    </a:cubicBezTo>
                    <a:cubicBezTo>
                      <a:pt x="29" y="28"/>
                      <a:pt x="30" y="27"/>
                      <a:pt x="30" y="26"/>
                    </a:cubicBezTo>
                    <a:cubicBezTo>
                      <a:pt x="29" y="25"/>
                      <a:pt x="32" y="24"/>
                      <a:pt x="34" y="24"/>
                    </a:cubicBezTo>
                    <a:cubicBezTo>
                      <a:pt x="33" y="23"/>
                      <a:pt x="33" y="22"/>
                      <a:pt x="34" y="22"/>
                    </a:cubicBezTo>
                    <a:cubicBezTo>
                      <a:pt x="35" y="21"/>
                      <a:pt x="40" y="21"/>
                      <a:pt x="42" y="22"/>
                    </a:cubicBezTo>
                    <a:cubicBezTo>
                      <a:pt x="43" y="22"/>
                      <a:pt x="44" y="22"/>
                      <a:pt x="45" y="21"/>
                    </a:cubicBezTo>
                    <a:cubicBezTo>
                      <a:pt x="45" y="20"/>
                      <a:pt x="45" y="19"/>
                      <a:pt x="44" y="19"/>
                    </a:cubicBezTo>
                    <a:cubicBezTo>
                      <a:pt x="43" y="19"/>
                      <a:pt x="41" y="14"/>
                      <a:pt x="42" y="13"/>
                    </a:cubicBezTo>
                    <a:cubicBezTo>
                      <a:pt x="44" y="13"/>
                      <a:pt x="46" y="7"/>
                      <a:pt x="49" y="6"/>
                    </a:cubicBezTo>
                    <a:cubicBezTo>
                      <a:pt x="50" y="6"/>
                      <a:pt x="50" y="5"/>
                      <a:pt x="50" y="5"/>
                    </a:cubicBezTo>
                    <a:cubicBezTo>
                      <a:pt x="48" y="4"/>
                      <a:pt x="46" y="3"/>
                      <a:pt x="46" y="2"/>
                    </a:cubicBezTo>
                    <a:cubicBezTo>
                      <a:pt x="45" y="1"/>
                      <a:pt x="41" y="1"/>
                      <a:pt x="39" y="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17" name="Freeform 264">
                <a:extLst>
                  <a:ext uri="{FF2B5EF4-FFF2-40B4-BE49-F238E27FC236}">
                    <a16:creationId xmlns:a16="http://schemas.microsoft.com/office/drawing/2014/main" id="{ECD1C2D4-8BE6-4D4D-A6D8-30FBD7B850A7}"/>
                  </a:ext>
                </a:extLst>
              </p:cNvPr>
              <p:cNvSpPr>
                <a:spLocks/>
              </p:cNvSpPr>
              <p:nvPr/>
            </p:nvSpPr>
            <p:spPr bwMode="auto">
              <a:xfrm>
                <a:off x="12365048" y="5814193"/>
                <a:ext cx="171450" cy="120650"/>
              </a:xfrm>
              <a:custGeom>
                <a:avLst/>
                <a:gdLst>
                  <a:gd name="T0" fmla="*/ 6 w 23"/>
                  <a:gd name="T1" fmla="*/ 16 h 16"/>
                  <a:gd name="T2" fmla="*/ 6 w 23"/>
                  <a:gd name="T3" fmla="*/ 16 h 16"/>
                  <a:gd name="T4" fmla="*/ 6 w 23"/>
                  <a:gd name="T5" fmla="*/ 16 h 16"/>
                  <a:gd name="T6" fmla="*/ 6 w 23"/>
                  <a:gd name="T7" fmla="*/ 16 h 16"/>
                  <a:gd name="T8" fmla="*/ 6 w 23"/>
                  <a:gd name="T9" fmla="*/ 16 h 16"/>
                  <a:gd name="T10" fmla="*/ 7 w 23"/>
                  <a:gd name="T11" fmla="*/ 16 h 16"/>
                  <a:gd name="T12" fmla="*/ 9 w 23"/>
                  <a:gd name="T13" fmla="*/ 16 h 16"/>
                  <a:gd name="T14" fmla="*/ 9 w 23"/>
                  <a:gd name="T15" fmla="*/ 16 h 16"/>
                  <a:gd name="T16" fmla="*/ 10 w 23"/>
                  <a:gd name="T17" fmla="*/ 16 h 16"/>
                  <a:gd name="T18" fmla="*/ 10 w 23"/>
                  <a:gd name="T19" fmla="*/ 16 h 16"/>
                  <a:gd name="T20" fmla="*/ 11 w 23"/>
                  <a:gd name="T21" fmla="*/ 15 h 16"/>
                  <a:gd name="T22" fmla="*/ 15 w 23"/>
                  <a:gd name="T23" fmla="*/ 13 h 16"/>
                  <a:gd name="T24" fmla="*/ 22 w 23"/>
                  <a:gd name="T25" fmla="*/ 10 h 16"/>
                  <a:gd name="T26" fmla="*/ 22 w 23"/>
                  <a:gd name="T27" fmla="*/ 9 h 16"/>
                  <a:gd name="T28" fmla="*/ 21 w 23"/>
                  <a:gd name="T29" fmla="*/ 7 h 16"/>
                  <a:gd name="T30" fmla="*/ 16 w 23"/>
                  <a:gd name="T31" fmla="*/ 2 h 16"/>
                  <a:gd name="T32" fmla="*/ 16 w 23"/>
                  <a:gd name="T33" fmla="*/ 1 h 16"/>
                  <a:gd name="T34" fmla="*/ 16 w 23"/>
                  <a:gd name="T35" fmla="*/ 1 h 16"/>
                  <a:gd name="T36" fmla="*/ 16 w 23"/>
                  <a:gd name="T37" fmla="*/ 0 h 16"/>
                  <a:gd name="T38" fmla="*/ 2 w 23"/>
                  <a:gd name="T39" fmla="*/ 3 h 16"/>
                  <a:gd name="T40" fmla="*/ 2 w 23"/>
                  <a:gd name="T41" fmla="*/ 3 h 16"/>
                  <a:gd name="T42" fmla="*/ 1 w 23"/>
                  <a:gd name="T43" fmla="*/ 11 h 16"/>
                  <a:gd name="T44" fmla="*/ 6 w 23"/>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16">
                    <a:moveTo>
                      <a:pt x="6" y="16"/>
                    </a:moveTo>
                    <a:cubicBezTo>
                      <a:pt x="6" y="16"/>
                      <a:pt x="6" y="16"/>
                      <a:pt x="6" y="16"/>
                    </a:cubicBezTo>
                    <a:cubicBezTo>
                      <a:pt x="6" y="16"/>
                      <a:pt x="6" y="16"/>
                      <a:pt x="6" y="16"/>
                    </a:cubicBezTo>
                    <a:cubicBezTo>
                      <a:pt x="6" y="16"/>
                      <a:pt x="6" y="16"/>
                      <a:pt x="6" y="16"/>
                    </a:cubicBezTo>
                    <a:cubicBezTo>
                      <a:pt x="6" y="16"/>
                      <a:pt x="6" y="16"/>
                      <a:pt x="6" y="16"/>
                    </a:cubicBezTo>
                    <a:cubicBezTo>
                      <a:pt x="7" y="16"/>
                      <a:pt x="7" y="16"/>
                      <a:pt x="7" y="16"/>
                    </a:cubicBezTo>
                    <a:cubicBezTo>
                      <a:pt x="7" y="16"/>
                      <a:pt x="8" y="16"/>
                      <a:pt x="9" y="16"/>
                    </a:cubicBezTo>
                    <a:cubicBezTo>
                      <a:pt x="9" y="16"/>
                      <a:pt x="9" y="16"/>
                      <a:pt x="9" y="16"/>
                    </a:cubicBezTo>
                    <a:cubicBezTo>
                      <a:pt x="10" y="16"/>
                      <a:pt x="10" y="16"/>
                      <a:pt x="10" y="16"/>
                    </a:cubicBezTo>
                    <a:cubicBezTo>
                      <a:pt x="10" y="16"/>
                      <a:pt x="10" y="16"/>
                      <a:pt x="10" y="16"/>
                    </a:cubicBezTo>
                    <a:cubicBezTo>
                      <a:pt x="10" y="15"/>
                      <a:pt x="11" y="15"/>
                      <a:pt x="11" y="15"/>
                    </a:cubicBezTo>
                    <a:cubicBezTo>
                      <a:pt x="13" y="15"/>
                      <a:pt x="14" y="13"/>
                      <a:pt x="15" y="13"/>
                    </a:cubicBezTo>
                    <a:cubicBezTo>
                      <a:pt x="16" y="14"/>
                      <a:pt x="22" y="11"/>
                      <a:pt x="22" y="10"/>
                    </a:cubicBezTo>
                    <a:cubicBezTo>
                      <a:pt x="22" y="9"/>
                      <a:pt x="22" y="9"/>
                      <a:pt x="22" y="9"/>
                    </a:cubicBezTo>
                    <a:cubicBezTo>
                      <a:pt x="23" y="8"/>
                      <a:pt x="21" y="8"/>
                      <a:pt x="21" y="7"/>
                    </a:cubicBezTo>
                    <a:cubicBezTo>
                      <a:pt x="21" y="6"/>
                      <a:pt x="17" y="2"/>
                      <a:pt x="16" y="2"/>
                    </a:cubicBezTo>
                    <a:cubicBezTo>
                      <a:pt x="16" y="2"/>
                      <a:pt x="16" y="2"/>
                      <a:pt x="16" y="1"/>
                    </a:cubicBezTo>
                    <a:cubicBezTo>
                      <a:pt x="16" y="1"/>
                      <a:pt x="16" y="1"/>
                      <a:pt x="16" y="1"/>
                    </a:cubicBezTo>
                    <a:cubicBezTo>
                      <a:pt x="16" y="1"/>
                      <a:pt x="16" y="1"/>
                      <a:pt x="16" y="0"/>
                    </a:cubicBezTo>
                    <a:cubicBezTo>
                      <a:pt x="11" y="1"/>
                      <a:pt x="2" y="3"/>
                      <a:pt x="2" y="3"/>
                    </a:cubicBezTo>
                    <a:cubicBezTo>
                      <a:pt x="2" y="3"/>
                      <a:pt x="2" y="3"/>
                      <a:pt x="2" y="3"/>
                    </a:cubicBezTo>
                    <a:cubicBezTo>
                      <a:pt x="1" y="5"/>
                      <a:pt x="0" y="9"/>
                      <a:pt x="1" y="11"/>
                    </a:cubicBezTo>
                    <a:cubicBezTo>
                      <a:pt x="2" y="13"/>
                      <a:pt x="3" y="14"/>
                      <a:pt x="6" y="1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18" name="Freeform 265">
                <a:extLst>
                  <a:ext uri="{FF2B5EF4-FFF2-40B4-BE49-F238E27FC236}">
                    <a16:creationId xmlns:a16="http://schemas.microsoft.com/office/drawing/2014/main" id="{C6A05896-798B-4099-BEEC-5A367E2357E8}"/>
                  </a:ext>
                </a:extLst>
              </p:cNvPr>
              <p:cNvSpPr>
                <a:spLocks/>
              </p:cNvSpPr>
              <p:nvPr/>
            </p:nvSpPr>
            <p:spPr bwMode="auto">
              <a:xfrm>
                <a:off x="12476174" y="5042669"/>
                <a:ext cx="1076326" cy="631826"/>
              </a:xfrm>
              <a:custGeom>
                <a:avLst/>
                <a:gdLst>
                  <a:gd name="T0" fmla="*/ 134 w 143"/>
                  <a:gd name="T1" fmla="*/ 48 h 84"/>
                  <a:gd name="T2" fmla="*/ 142 w 143"/>
                  <a:gd name="T3" fmla="*/ 43 h 84"/>
                  <a:gd name="T4" fmla="*/ 143 w 143"/>
                  <a:gd name="T5" fmla="*/ 38 h 84"/>
                  <a:gd name="T6" fmla="*/ 143 w 143"/>
                  <a:gd name="T7" fmla="*/ 33 h 84"/>
                  <a:gd name="T8" fmla="*/ 132 w 143"/>
                  <a:gd name="T9" fmla="*/ 28 h 84"/>
                  <a:gd name="T10" fmla="*/ 121 w 143"/>
                  <a:gd name="T11" fmla="*/ 23 h 84"/>
                  <a:gd name="T12" fmla="*/ 113 w 143"/>
                  <a:gd name="T13" fmla="*/ 23 h 84"/>
                  <a:gd name="T14" fmla="*/ 106 w 143"/>
                  <a:gd name="T15" fmla="*/ 20 h 84"/>
                  <a:gd name="T16" fmla="*/ 96 w 143"/>
                  <a:gd name="T17" fmla="*/ 12 h 84"/>
                  <a:gd name="T18" fmla="*/ 94 w 143"/>
                  <a:gd name="T19" fmla="*/ 2 h 84"/>
                  <a:gd name="T20" fmla="*/ 82 w 143"/>
                  <a:gd name="T21" fmla="*/ 1 h 84"/>
                  <a:gd name="T22" fmla="*/ 76 w 143"/>
                  <a:gd name="T23" fmla="*/ 2 h 84"/>
                  <a:gd name="T24" fmla="*/ 66 w 143"/>
                  <a:gd name="T25" fmla="*/ 9 h 84"/>
                  <a:gd name="T26" fmla="*/ 57 w 143"/>
                  <a:gd name="T27" fmla="*/ 11 h 84"/>
                  <a:gd name="T28" fmla="*/ 46 w 143"/>
                  <a:gd name="T29" fmla="*/ 9 h 84"/>
                  <a:gd name="T30" fmla="*/ 34 w 143"/>
                  <a:gd name="T31" fmla="*/ 7 h 84"/>
                  <a:gd name="T32" fmla="*/ 15 w 143"/>
                  <a:gd name="T33" fmla="*/ 8 h 84"/>
                  <a:gd name="T34" fmla="*/ 11 w 143"/>
                  <a:gd name="T35" fmla="*/ 12 h 84"/>
                  <a:gd name="T36" fmla="*/ 11 w 143"/>
                  <a:gd name="T37" fmla="*/ 23 h 84"/>
                  <a:gd name="T38" fmla="*/ 3 w 143"/>
                  <a:gd name="T39" fmla="*/ 36 h 84"/>
                  <a:gd name="T40" fmla="*/ 3 w 143"/>
                  <a:gd name="T41" fmla="*/ 46 h 84"/>
                  <a:gd name="T42" fmla="*/ 8 w 143"/>
                  <a:gd name="T43" fmla="*/ 46 h 84"/>
                  <a:gd name="T44" fmla="*/ 21 w 143"/>
                  <a:gd name="T45" fmla="*/ 49 h 84"/>
                  <a:gd name="T46" fmla="*/ 28 w 143"/>
                  <a:gd name="T47" fmla="*/ 48 h 84"/>
                  <a:gd name="T48" fmla="*/ 42 w 143"/>
                  <a:gd name="T49" fmla="*/ 42 h 84"/>
                  <a:gd name="T50" fmla="*/ 55 w 143"/>
                  <a:gd name="T51" fmla="*/ 50 h 84"/>
                  <a:gd name="T52" fmla="*/ 61 w 143"/>
                  <a:gd name="T53" fmla="*/ 63 h 84"/>
                  <a:gd name="T54" fmla="*/ 53 w 143"/>
                  <a:gd name="T55" fmla="*/ 66 h 84"/>
                  <a:gd name="T56" fmla="*/ 51 w 143"/>
                  <a:gd name="T57" fmla="*/ 75 h 84"/>
                  <a:gd name="T58" fmla="*/ 59 w 143"/>
                  <a:gd name="T59" fmla="*/ 75 h 84"/>
                  <a:gd name="T60" fmla="*/ 69 w 143"/>
                  <a:gd name="T61" fmla="*/ 61 h 84"/>
                  <a:gd name="T62" fmla="*/ 79 w 143"/>
                  <a:gd name="T63" fmla="*/ 65 h 84"/>
                  <a:gd name="T64" fmla="*/ 81 w 143"/>
                  <a:gd name="T65" fmla="*/ 73 h 84"/>
                  <a:gd name="T66" fmla="*/ 90 w 143"/>
                  <a:gd name="T67" fmla="*/ 83 h 84"/>
                  <a:gd name="T68" fmla="*/ 104 w 143"/>
                  <a:gd name="T69" fmla="*/ 78 h 84"/>
                  <a:gd name="T70" fmla="*/ 107 w 143"/>
                  <a:gd name="T71" fmla="*/ 74 h 84"/>
                  <a:gd name="T72" fmla="*/ 110 w 143"/>
                  <a:gd name="T73" fmla="*/ 61 h 84"/>
                  <a:gd name="T74" fmla="*/ 127 w 143"/>
                  <a:gd name="T75" fmla="*/ 5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84">
                    <a:moveTo>
                      <a:pt x="127" y="52"/>
                    </a:moveTo>
                    <a:cubicBezTo>
                      <a:pt x="129" y="52"/>
                      <a:pt x="132" y="48"/>
                      <a:pt x="134" y="48"/>
                    </a:cubicBezTo>
                    <a:cubicBezTo>
                      <a:pt x="135" y="48"/>
                      <a:pt x="140" y="49"/>
                      <a:pt x="140" y="48"/>
                    </a:cubicBezTo>
                    <a:cubicBezTo>
                      <a:pt x="140" y="47"/>
                      <a:pt x="142" y="44"/>
                      <a:pt x="142" y="43"/>
                    </a:cubicBezTo>
                    <a:cubicBezTo>
                      <a:pt x="141" y="43"/>
                      <a:pt x="139" y="41"/>
                      <a:pt x="140" y="40"/>
                    </a:cubicBezTo>
                    <a:cubicBezTo>
                      <a:pt x="140" y="40"/>
                      <a:pt x="143" y="40"/>
                      <a:pt x="143" y="38"/>
                    </a:cubicBezTo>
                    <a:cubicBezTo>
                      <a:pt x="143" y="37"/>
                      <a:pt x="141" y="37"/>
                      <a:pt x="141" y="36"/>
                    </a:cubicBezTo>
                    <a:cubicBezTo>
                      <a:pt x="141" y="35"/>
                      <a:pt x="143" y="34"/>
                      <a:pt x="143" y="33"/>
                    </a:cubicBezTo>
                    <a:cubicBezTo>
                      <a:pt x="143" y="31"/>
                      <a:pt x="141" y="31"/>
                      <a:pt x="138" y="30"/>
                    </a:cubicBezTo>
                    <a:cubicBezTo>
                      <a:pt x="136" y="29"/>
                      <a:pt x="134" y="29"/>
                      <a:pt x="132" y="28"/>
                    </a:cubicBezTo>
                    <a:cubicBezTo>
                      <a:pt x="129" y="27"/>
                      <a:pt x="125" y="28"/>
                      <a:pt x="125" y="27"/>
                    </a:cubicBezTo>
                    <a:cubicBezTo>
                      <a:pt x="125" y="26"/>
                      <a:pt x="122" y="24"/>
                      <a:pt x="121" y="23"/>
                    </a:cubicBezTo>
                    <a:cubicBezTo>
                      <a:pt x="121" y="22"/>
                      <a:pt x="118" y="22"/>
                      <a:pt x="117" y="23"/>
                    </a:cubicBezTo>
                    <a:cubicBezTo>
                      <a:pt x="116" y="24"/>
                      <a:pt x="114" y="24"/>
                      <a:pt x="113" y="23"/>
                    </a:cubicBezTo>
                    <a:cubicBezTo>
                      <a:pt x="111" y="23"/>
                      <a:pt x="110" y="21"/>
                      <a:pt x="109" y="22"/>
                    </a:cubicBezTo>
                    <a:cubicBezTo>
                      <a:pt x="108" y="22"/>
                      <a:pt x="105" y="22"/>
                      <a:pt x="106" y="20"/>
                    </a:cubicBezTo>
                    <a:cubicBezTo>
                      <a:pt x="106" y="18"/>
                      <a:pt x="104" y="14"/>
                      <a:pt x="102" y="14"/>
                    </a:cubicBezTo>
                    <a:cubicBezTo>
                      <a:pt x="101" y="13"/>
                      <a:pt x="97" y="14"/>
                      <a:pt x="96" y="12"/>
                    </a:cubicBezTo>
                    <a:cubicBezTo>
                      <a:pt x="96" y="11"/>
                      <a:pt x="94" y="9"/>
                      <a:pt x="95" y="8"/>
                    </a:cubicBezTo>
                    <a:cubicBezTo>
                      <a:pt x="95" y="7"/>
                      <a:pt x="94" y="3"/>
                      <a:pt x="94" y="2"/>
                    </a:cubicBezTo>
                    <a:cubicBezTo>
                      <a:pt x="93" y="0"/>
                      <a:pt x="88" y="1"/>
                      <a:pt x="87" y="1"/>
                    </a:cubicBezTo>
                    <a:cubicBezTo>
                      <a:pt x="86" y="2"/>
                      <a:pt x="83" y="1"/>
                      <a:pt x="82" y="1"/>
                    </a:cubicBezTo>
                    <a:cubicBezTo>
                      <a:pt x="80" y="2"/>
                      <a:pt x="80" y="3"/>
                      <a:pt x="78" y="3"/>
                    </a:cubicBezTo>
                    <a:cubicBezTo>
                      <a:pt x="77" y="3"/>
                      <a:pt x="76" y="3"/>
                      <a:pt x="76" y="2"/>
                    </a:cubicBezTo>
                    <a:cubicBezTo>
                      <a:pt x="74" y="3"/>
                      <a:pt x="71" y="3"/>
                      <a:pt x="71" y="3"/>
                    </a:cubicBezTo>
                    <a:cubicBezTo>
                      <a:pt x="71" y="3"/>
                      <a:pt x="66" y="7"/>
                      <a:pt x="66" y="9"/>
                    </a:cubicBezTo>
                    <a:cubicBezTo>
                      <a:pt x="66" y="10"/>
                      <a:pt x="66" y="13"/>
                      <a:pt x="64" y="11"/>
                    </a:cubicBezTo>
                    <a:cubicBezTo>
                      <a:pt x="63" y="10"/>
                      <a:pt x="58" y="10"/>
                      <a:pt x="57" y="11"/>
                    </a:cubicBezTo>
                    <a:cubicBezTo>
                      <a:pt x="56" y="12"/>
                      <a:pt x="54" y="8"/>
                      <a:pt x="52" y="9"/>
                    </a:cubicBezTo>
                    <a:cubicBezTo>
                      <a:pt x="50" y="10"/>
                      <a:pt x="47" y="8"/>
                      <a:pt x="46" y="9"/>
                    </a:cubicBezTo>
                    <a:cubicBezTo>
                      <a:pt x="46" y="10"/>
                      <a:pt x="43" y="9"/>
                      <a:pt x="41" y="8"/>
                    </a:cubicBezTo>
                    <a:cubicBezTo>
                      <a:pt x="39" y="7"/>
                      <a:pt x="35" y="8"/>
                      <a:pt x="34" y="7"/>
                    </a:cubicBezTo>
                    <a:cubicBezTo>
                      <a:pt x="32" y="5"/>
                      <a:pt x="23" y="5"/>
                      <a:pt x="20" y="5"/>
                    </a:cubicBezTo>
                    <a:cubicBezTo>
                      <a:pt x="17" y="5"/>
                      <a:pt x="16" y="7"/>
                      <a:pt x="15" y="8"/>
                    </a:cubicBezTo>
                    <a:cubicBezTo>
                      <a:pt x="13" y="10"/>
                      <a:pt x="12" y="9"/>
                      <a:pt x="10" y="9"/>
                    </a:cubicBezTo>
                    <a:cubicBezTo>
                      <a:pt x="10" y="10"/>
                      <a:pt x="11" y="11"/>
                      <a:pt x="11" y="12"/>
                    </a:cubicBezTo>
                    <a:cubicBezTo>
                      <a:pt x="12" y="13"/>
                      <a:pt x="15" y="18"/>
                      <a:pt x="14" y="20"/>
                    </a:cubicBezTo>
                    <a:cubicBezTo>
                      <a:pt x="13" y="21"/>
                      <a:pt x="12" y="21"/>
                      <a:pt x="11" y="23"/>
                    </a:cubicBezTo>
                    <a:cubicBezTo>
                      <a:pt x="10" y="24"/>
                      <a:pt x="3" y="29"/>
                      <a:pt x="3" y="30"/>
                    </a:cubicBezTo>
                    <a:cubicBezTo>
                      <a:pt x="3" y="31"/>
                      <a:pt x="4" y="35"/>
                      <a:pt x="3" y="36"/>
                    </a:cubicBezTo>
                    <a:cubicBezTo>
                      <a:pt x="2" y="37"/>
                      <a:pt x="0" y="40"/>
                      <a:pt x="0" y="42"/>
                    </a:cubicBezTo>
                    <a:cubicBezTo>
                      <a:pt x="0" y="43"/>
                      <a:pt x="2" y="45"/>
                      <a:pt x="3" y="46"/>
                    </a:cubicBezTo>
                    <a:cubicBezTo>
                      <a:pt x="4" y="46"/>
                      <a:pt x="4" y="46"/>
                      <a:pt x="5" y="47"/>
                    </a:cubicBezTo>
                    <a:cubicBezTo>
                      <a:pt x="6" y="46"/>
                      <a:pt x="7" y="46"/>
                      <a:pt x="8" y="46"/>
                    </a:cubicBezTo>
                    <a:cubicBezTo>
                      <a:pt x="9" y="46"/>
                      <a:pt x="14" y="48"/>
                      <a:pt x="16" y="48"/>
                    </a:cubicBezTo>
                    <a:cubicBezTo>
                      <a:pt x="17" y="48"/>
                      <a:pt x="20" y="48"/>
                      <a:pt x="21" y="49"/>
                    </a:cubicBezTo>
                    <a:cubicBezTo>
                      <a:pt x="21" y="50"/>
                      <a:pt x="23" y="49"/>
                      <a:pt x="24" y="48"/>
                    </a:cubicBezTo>
                    <a:cubicBezTo>
                      <a:pt x="25" y="47"/>
                      <a:pt x="27" y="48"/>
                      <a:pt x="28" y="48"/>
                    </a:cubicBezTo>
                    <a:cubicBezTo>
                      <a:pt x="30" y="48"/>
                      <a:pt x="32" y="47"/>
                      <a:pt x="33" y="45"/>
                    </a:cubicBezTo>
                    <a:cubicBezTo>
                      <a:pt x="33" y="44"/>
                      <a:pt x="41" y="42"/>
                      <a:pt x="42" y="42"/>
                    </a:cubicBezTo>
                    <a:cubicBezTo>
                      <a:pt x="44" y="42"/>
                      <a:pt x="47" y="46"/>
                      <a:pt x="49" y="46"/>
                    </a:cubicBezTo>
                    <a:cubicBezTo>
                      <a:pt x="51" y="46"/>
                      <a:pt x="54" y="47"/>
                      <a:pt x="55" y="50"/>
                    </a:cubicBezTo>
                    <a:cubicBezTo>
                      <a:pt x="56" y="53"/>
                      <a:pt x="58" y="57"/>
                      <a:pt x="60" y="58"/>
                    </a:cubicBezTo>
                    <a:cubicBezTo>
                      <a:pt x="61" y="59"/>
                      <a:pt x="61" y="62"/>
                      <a:pt x="61" y="63"/>
                    </a:cubicBezTo>
                    <a:cubicBezTo>
                      <a:pt x="61" y="64"/>
                      <a:pt x="59" y="63"/>
                      <a:pt x="56" y="62"/>
                    </a:cubicBezTo>
                    <a:cubicBezTo>
                      <a:pt x="53" y="61"/>
                      <a:pt x="53" y="64"/>
                      <a:pt x="53" y="66"/>
                    </a:cubicBezTo>
                    <a:cubicBezTo>
                      <a:pt x="53" y="67"/>
                      <a:pt x="49" y="72"/>
                      <a:pt x="48" y="73"/>
                    </a:cubicBezTo>
                    <a:cubicBezTo>
                      <a:pt x="47" y="74"/>
                      <a:pt x="50" y="75"/>
                      <a:pt x="51" y="75"/>
                    </a:cubicBezTo>
                    <a:cubicBezTo>
                      <a:pt x="52" y="75"/>
                      <a:pt x="55" y="73"/>
                      <a:pt x="56" y="73"/>
                    </a:cubicBezTo>
                    <a:cubicBezTo>
                      <a:pt x="56" y="73"/>
                      <a:pt x="57" y="74"/>
                      <a:pt x="59" y="75"/>
                    </a:cubicBezTo>
                    <a:cubicBezTo>
                      <a:pt x="58" y="71"/>
                      <a:pt x="59" y="72"/>
                      <a:pt x="62" y="69"/>
                    </a:cubicBezTo>
                    <a:cubicBezTo>
                      <a:pt x="66" y="66"/>
                      <a:pt x="66" y="62"/>
                      <a:pt x="69" y="61"/>
                    </a:cubicBezTo>
                    <a:cubicBezTo>
                      <a:pt x="72" y="60"/>
                      <a:pt x="74" y="59"/>
                      <a:pt x="78" y="60"/>
                    </a:cubicBezTo>
                    <a:cubicBezTo>
                      <a:pt x="83" y="60"/>
                      <a:pt x="76" y="63"/>
                      <a:pt x="79" y="65"/>
                    </a:cubicBezTo>
                    <a:cubicBezTo>
                      <a:pt x="82" y="67"/>
                      <a:pt x="92" y="64"/>
                      <a:pt x="92" y="67"/>
                    </a:cubicBezTo>
                    <a:cubicBezTo>
                      <a:pt x="93" y="69"/>
                      <a:pt x="81" y="72"/>
                      <a:pt x="81" y="73"/>
                    </a:cubicBezTo>
                    <a:cubicBezTo>
                      <a:pt x="82" y="74"/>
                      <a:pt x="88" y="75"/>
                      <a:pt x="90" y="76"/>
                    </a:cubicBezTo>
                    <a:cubicBezTo>
                      <a:pt x="92" y="78"/>
                      <a:pt x="89" y="81"/>
                      <a:pt x="90" y="83"/>
                    </a:cubicBezTo>
                    <a:cubicBezTo>
                      <a:pt x="91" y="84"/>
                      <a:pt x="94" y="83"/>
                      <a:pt x="96" y="81"/>
                    </a:cubicBezTo>
                    <a:cubicBezTo>
                      <a:pt x="99" y="79"/>
                      <a:pt x="101" y="80"/>
                      <a:pt x="104" y="78"/>
                    </a:cubicBezTo>
                    <a:cubicBezTo>
                      <a:pt x="107" y="76"/>
                      <a:pt x="114" y="78"/>
                      <a:pt x="115" y="76"/>
                    </a:cubicBezTo>
                    <a:cubicBezTo>
                      <a:pt x="116" y="75"/>
                      <a:pt x="113" y="74"/>
                      <a:pt x="107" y="74"/>
                    </a:cubicBezTo>
                    <a:cubicBezTo>
                      <a:pt x="101" y="75"/>
                      <a:pt x="100" y="69"/>
                      <a:pt x="100" y="68"/>
                    </a:cubicBezTo>
                    <a:cubicBezTo>
                      <a:pt x="100" y="66"/>
                      <a:pt x="107" y="61"/>
                      <a:pt x="110" y="61"/>
                    </a:cubicBezTo>
                    <a:cubicBezTo>
                      <a:pt x="114" y="61"/>
                      <a:pt x="117" y="60"/>
                      <a:pt x="121" y="58"/>
                    </a:cubicBezTo>
                    <a:cubicBezTo>
                      <a:pt x="122" y="57"/>
                      <a:pt x="125" y="57"/>
                      <a:pt x="127" y="56"/>
                    </a:cubicBezTo>
                    <a:cubicBezTo>
                      <a:pt x="127" y="55"/>
                      <a:pt x="126" y="53"/>
                      <a:pt x="127" y="5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19" name="Freeform 266">
                <a:extLst>
                  <a:ext uri="{FF2B5EF4-FFF2-40B4-BE49-F238E27FC236}">
                    <a16:creationId xmlns:a16="http://schemas.microsoft.com/office/drawing/2014/main" id="{174A6BAE-807B-4A69-B508-6D9A430C54B8}"/>
                  </a:ext>
                </a:extLst>
              </p:cNvPr>
              <p:cNvSpPr>
                <a:spLocks/>
              </p:cNvSpPr>
              <p:nvPr/>
            </p:nvSpPr>
            <p:spPr bwMode="auto">
              <a:xfrm>
                <a:off x="12536500" y="4725169"/>
                <a:ext cx="565150" cy="412750"/>
              </a:xfrm>
              <a:custGeom>
                <a:avLst/>
                <a:gdLst>
                  <a:gd name="T0" fmla="*/ 71 w 75"/>
                  <a:gd name="T1" fmla="*/ 27 h 55"/>
                  <a:gd name="T2" fmla="*/ 66 w 75"/>
                  <a:gd name="T3" fmla="*/ 22 h 55"/>
                  <a:gd name="T4" fmla="*/ 62 w 75"/>
                  <a:gd name="T5" fmla="*/ 17 h 55"/>
                  <a:gd name="T6" fmla="*/ 61 w 75"/>
                  <a:gd name="T7" fmla="*/ 11 h 55"/>
                  <a:gd name="T8" fmla="*/ 61 w 75"/>
                  <a:gd name="T9" fmla="*/ 6 h 55"/>
                  <a:gd name="T10" fmla="*/ 53 w 75"/>
                  <a:gd name="T11" fmla="*/ 4 h 55"/>
                  <a:gd name="T12" fmla="*/ 49 w 75"/>
                  <a:gd name="T13" fmla="*/ 4 h 55"/>
                  <a:gd name="T14" fmla="*/ 45 w 75"/>
                  <a:gd name="T15" fmla="*/ 2 h 55"/>
                  <a:gd name="T16" fmla="*/ 40 w 75"/>
                  <a:gd name="T17" fmla="*/ 1 h 55"/>
                  <a:gd name="T18" fmla="*/ 40 w 75"/>
                  <a:gd name="T19" fmla="*/ 0 h 55"/>
                  <a:gd name="T20" fmla="*/ 38 w 75"/>
                  <a:gd name="T21" fmla="*/ 1 h 55"/>
                  <a:gd name="T22" fmla="*/ 34 w 75"/>
                  <a:gd name="T23" fmla="*/ 4 h 55"/>
                  <a:gd name="T24" fmla="*/ 29 w 75"/>
                  <a:gd name="T25" fmla="*/ 5 h 55"/>
                  <a:gd name="T26" fmla="*/ 27 w 75"/>
                  <a:gd name="T27" fmla="*/ 9 h 55"/>
                  <a:gd name="T28" fmla="*/ 26 w 75"/>
                  <a:gd name="T29" fmla="*/ 12 h 55"/>
                  <a:gd name="T30" fmla="*/ 23 w 75"/>
                  <a:gd name="T31" fmla="*/ 14 h 55"/>
                  <a:gd name="T32" fmla="*/ 19 w 75"/>
                  <a:gd name="T33" fmla="*/ 18 h 55"/>
                  <a:gd name="T34" fmla="*/ 18 w 75"/>
                  <a:gd name="T35" fmla="*/ 22 h 55"/>
                  <a:gd name="T36" fmla="*/ 13 w 75"/>
                  <a:gd name="T37" fmla="*/ 23 h 55"/>
                  <a:gd name="T38" fmla="*/ 9 w 75"/>
                  <a:gd name="T39" fmla="*/ 25 h 55"/>
                  <a:gd name="T40" fmla="*/ 3 w 75"/>
                  <a:gd name="T41" fmla="*/ 25 h 55"/>
                  <a:gd name="T42" fmla="*/ 3 w 75"/>
                  <a:gd name="T43" fmla="*/ 26 h 55"/>
                  <a:gd name="T44" fmla="*/ 4 w 75"/>
                  <a:gd name="T45" fmla="*/ 32 h 55"/>
                  <a:gd name="T46" fmla="*/ 4 w 75"/>
                  <a:gd name="T47" fmla="*/ 39 h 55"/>
                  <a:gd name="T48" fmla="*/ 0 w 75"/>
                  <a:gd name="T49" fmla="*/ 43 h 55"/>
                  <a:gd name="T50" fmla="*/ 2 w 75"/>
                  <a:gd name="T51" fmla="*/ 47 h 55"/>
                  <a:gd name="T52" fmla="*/ 2 w 75"/>
                  <a:gd name="T53" fmla="*/ 51 h 55"/>
                  <a:gd name="T54" fmla="*/ 7 w 75"/>
                  <a:gd name="T55" fmla="*/ 50 h 55"/>
                  <a:gd name="T56" fmla="*/ 12 w 75"/>
                  <a:gd name="T57" fmla="*/ 47 h 55"/>
                  <a:gd name="T58" fmla="*/ 26 w 75"/>
                  <a:gd name="T59" fmla="*/ 49 h 55"/>
                  <a:gd name="T60" fmla="*/ 33 w 75"/>
                  <a:gd name="T61" fmla="*/ 50 h 55"/>
                  <a:gd name="T62" fmla="*/ 38 w 75"/>
                  <a:gd name="T63" fmla="*/ 51 h 55"/>
                  <a:gd name="T64" fmla="*/ 44 w 75"/>
                  <a:gd name="T65" fmla="*/ 51 h 55"/>
                  <a:gd name="T66" fmla="*/ 49 w 75"/>
                  <a:gd name="T67" fmla="*/ 53 h 55"/>
                  <a:gd name="T68" fmla="*/ 56 w 75"/>
                  <a:gd name="T69" fmla="*/ 53 h 55"/>
                  <a:gd name="T70" fmla="*/ 58 w 75"/>
                  <a:gd name="T71" fmla="*/ 51 h 55"/>
                  <a:gd name="T72" fmla="*/ 63 w 75"/>
                  <a:gd name="T73" fmla="*/ 45 h 55"/>
                  <a:gd name="T74" fmla="*/ 68 w 75"/>
                  <a:gd name="T75" fmla="*/ 44 h 55"/>
                  <a:gd name="T76" fmla="*/ 66 w 75"/>
                  <a:gd name="T77" fmla="*/ 41 h 55"/>
                  <a:gd name="T78" fmla="*/ 65 w 75"/>
                  <a:gd name="T79" fmla="*/ 34 h 55"/>
                  <a:gd name="T80" fmla="*/ 71 w 75"/>
                  <a:gd name="T81" fmla="*/ 34 h 55"/>
                  <a:gd name="T82" fmla="*/ 75 w 75"/>
                  <a:gd name="T83" fmla="*/ 31 h 55"/>
                  <a:gd name="T84" fmla="*/ 71 w 75"/>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 h="55">
                    <a:moveTo>
                      <a:pt x="71" y="27"/>
                    </a:moveTo>
                    <a:cubicBezTo>
                      <a:pt x="69" y="26"/>
                      <a:pt x="68" y="23"/>
                      <a:pt x="66" y="22"/>
                    </a:cubicBezTo>
                    <a:cubicBezTo>
                      <a:pt x="64" y="21"/>
                      <a:pt x="64" y="18"/>
                      <a:pt x="62" y="17"/>
                    </a:cubicBezTo>
                    <a:cubicBezTo>
                      <a:pt x="60" y="16"/>
                      <a:pt x="61" y="13"/>
                      <a:pt x="61" y="11"/>
                    </a:cubicBezTo>
                    <a:cubicBezTo>
                      <a:pt x="61" y="9"/>
                      <a:pt x="62" y="6"/>
                      <a:pt x="61" y="6"/>
                    </a:cubicBezTo>
                    <a:cubicBezTo>
                      <a:pt x="60" y="5"/>
                      <a:pt x="55" y="3"/>
                      <a:pt x="53" y="4"/>
                    </a:cubicBezTo>
                    <a:cubicBezTo>
                      <a:pt x="51" y="5"/>
                      <a:pt x="50" y="5"/>
                      <a:pt x="49" y="4"/>
                    </a:cubicBezTo>
                    <a:cubicBezTo>
                      <a:pt x="48" y="2"/>
                      <a:pt x="47" y="1"/>
                      <a:pt x="45" y="2"/>
                    </a:cubicBezTo>
                    <a:cubicBezTo>
                      <a:pt x="43" y="2"/>
                      <a:pt x="42" y="1"/>
                      <a:pt x="40" y="1"/>
                    </a:cubicBezTo>
                    <a:cubicBezTo>
                      <a:pt x="40" y="0"/>
                      <a:pt x="40" y="0"/>
                      <a:pt x="40" y="0"/>
                    </a:cubicBezTo>
                    <a:cubicBezTo>
                      <a:pt x="39" y="0"/>
                      <a:pt x="38" y="0"/>
                      <a:pt x="38" y="1"/>
                    </a:cubicBezTo>
                    <a:cubicBezTo>
                      <a:pt x="36" y="2"/>
                      <a:pt x="36" y="4"/>
                      <a:pt x="34" y="4"/>
                    </a:cubicBezTo>
                    <a:cubicBezTo>
                      <a:pt x="33" y="4"/>
                      <a:pt x="31" y="3"/>
                      <a:pt x="29" y="5"/>
                    </a:cubicBezTo>
                    <a:cubicBezTo>
                      <a:pt x="27" y="6"/>
                      <a:pt x="27" y="8"/>
                      <a:pt x="27" y="9"/>
                    </a:cubicBezTo>
                    <a:cubicBezTo>
                      <a:pt x="27" y="10"/>
                      <a:pt x="27" y="12"/>
                      <a:pt x="26" y="12"/>
                    </a:cubicBezTo>
                    <a:cubicBezTo>
                      <a:pt x="24" y="12"/>
                      <a:pt x="25" y="14"/>
                      <a:pt x="23" y="14"/>
                    </a:cubicBezTo>
                    <a:cubicBezTo>
                      <a:pt x="22" y="15"/>
                      <a:pt x="19" y="17"/>
                      <a:pt x="19" y="18"/>
                    </a:cubicBezTo>
                    <a:cubicBezTo>
                      <a:pt x="19" y="19"/>
                      <a:pt x="19" y="22"/>
                      <a:pt x="18" y="22"/>
                    </a:cubicBezTo>
                    <a:cubicBezTo>
                      <a:pt x="17" y="22"/>
                      <a:pt x="14" y="22"/>
                      <a:pt x="13" y="23"/>
                    </a:cubicBezTo>
                    <a:cubicBezTo>
                      <a:pt x="12" y="25"/>
                      <a:pt x="11" y="26"/>
                      <a:pt x="9" y="25"/>
                    </a:cubicBezTo>
                    <a:cubicBezTo>
                      <a:pt x="8" y="25"/>
                      <a:pt x="5" y="25"/>
                      <a:pt x="3" y="25"/>
                    </a:cubicBezTo>
                    <a:cubicBezTo>
                      <a:pt x="3" y="25"/>
                      <a:pt x="3" y="25"/>
                      <a:pt x="3" y="26"/>
                    </a:cubicBezTo>
                    <a:cubicBezTo>
                      <a:pt x="2" y="28"/>
                      <a:pt x="3" y="30"/>
                      <a:pt x="4" y="32"/>
                    </a:cubicBezTo>
                    <a:cubicBezTo>
                      <a:pt x="5" y="33"/>
                      <a:pt x="6" y="38"/>
                      <a:pt x="4" y="39"/>
                    </a:cubicBezTo>
                    <a:cubicBezTo>
                      <a:pt x="3" y="39"/>
                      <a:pt x="0" y="41"/>
                      <a:pt x="0" y="43"/>
                    </a:cubicBezTo>
                    <a:cubicBezTo>
                      <a:pt x="0" y="44"/>
                      <a:pt x="3" y="45"/>
                      <a:pt x="2" y="47"/>
                    </a:cubicBezTo>
                    <a:cubicBezTo>
                      <a:pt x="2" y="48"/>
                      <a:pt x="2" y="50"/>
                      <a:pt x="2" y="51"/>
                    </a:cubicBezTo>
                    <a:cubicBezTo>
                      <a:pt x="4" y="51"/>
                      <a:pt x="5" y="52"/>
                      <a:pt x="7" y="50"/>
                    </a:cubicBezTo>
                    <a:cubicBezTo>
                      <a:pt x="8" y="49"/>
                      <a:pt x="9" y="47"/>
                      <a:pt x="12" y="47"/>
                    </a:cubicBezTo>
                    <a:cubicBezTo>
                      <a:pt x="15" y="47"/>
                      <a:pt x="24" y="47"/>
                      <a:pt x="26" y="49"/>
                    </a:cubicBezTo>
                    <a:cubicBezTo>
                      <a:pt x="27" y="50"/>
                      <a:pt x="31" y="49"/>
                      <a:pt x="33" y="50"/>
                    </a:cubicBezTo>
                    <a:cubicBezTo>
                      <a:pt x="35" y="51"/>
                      <a:pt x="38" y="52"/>
                      <a:pt x="38" y="51"/>
                    </a:cubicBezTo>
                    <a:cubicBezTo>
                      <a:pt x="39" y="50"/>
                      <a:pt x="42" y="52"/>
                      <a:pt x="44" y="51"/>
                    </a:cubicBezTo>
                    <a:cubicBezTo>
                      <a:pt x="46" y="50"/>
                      <a:pt x="48" y="54"/>
                      <a:pt x="49" y="53"/>
                    </a:cubicBezTo>
                    <a:cubicBezTo>
                      <a:pt x="50" y="52"/>
                      <a:pt x="55" y="52"/>
                      <a:pt x="56" y="53"/>
                    </a:cubicBezTo>
                    <a:cubicBezTo>
                      <a:pt x="58" y="55"/>
                      <a:pt x="58" y="52"/>
                      <a:pt x="58" y="51"/>
                    </a:cubicBezTo>
                    <a:cubicBezTo>
                      <a:pt x="58" y="49"/>
                      <a:pt x="63" y="45"/>
                      <a:pt x="63" y="45"/>
                    </a:cubicBezTo>
                    <a:cubicBezTo>
                      <a:pt x="63" y="45"/>
                      <a:pt x="66" y="45"/>
                      <a:pt x="68" y="44"/>
                    </a:cubicBezTo>
                    <a:cubicBezTo>
                      <a:pt x="67" y="44"/>
                      <a:pt x="67" y="43"/>
                      <a:pt x="66" y="41"/>
                    </a:cubicBezTo>
                    <a:cubicBezTo>
                      <a:pt x="66" y="37"/>
                      <a:pt x="64" y="35"/>
                      <a:pt x="65" y="34"/>
                    </a:cubicBezTo>
                    <a:cubicBezTo>
                      <a:pt x="66" y="32"/>
                      <a:pt x="69" y="35"/>
                      <a:pt x="71" y="34"/>
                    </a:cubicBezTo>
                    <a:cubicBezTo>
                      <a:pt x="73" y="34"/>
                      <a:pt x="75" y="32"/>
                      <a:pt x="75" y="31"/>
                    </a:cubicBezTo>
                    <a:cubicBezTo>
                      <a:pt x="75" y="29"/>
                      <a:pt x="72" y="27"/>
                      <a:pt x="71" y="2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20" name="Freeform 267">
                <a:extLst>
                  <a:ext uri="{FF2B5EF4-FFF2-40B4-BE49-F238E27FC236}">
                    <a16:creationId xmlns:a16="http://schemas.microsoft.com/office/drawing/2014/main" id="{B21742E6-3043-43BE-A727-A995F9806F44}"/>
                  </a:ext>
                </a:extLst>
              </p:cNvPr>
              <p:cNvSpPr>
                <a:spLocks/>
              </p:cNvSpPr>
              <p:nvPr/>
            </p:nvSpPr>
            <p:spPr bwMode="auto">
              <a:xfrm>
                <a:off x="12393618" y="4560067"/>
                <a:ext cx="444502" cy="212726"/>
              </a:xfrm>
              <a:custGeom>
                <a:avLst/>
                <a:gdLst>
                  <a:gd name="T0" fmla="*/ 20 w 59"/>
                  <a:gd name="T1" fmla="*/ 20 h 28"/>
                  <a:gd name="T2" fmla="*/ 30 w 59"/>
                  <a:gd name="T3" fmla="*/ 20 h 28"/>
                  <a:gd name="T4" fmla="*/ 35 w 59"/>
                  <a:gd name="T5" fmla="*/ 22 h 28"/>
                  <a:gd name="T6" fmla="*/ 42 w 59"/>
                  <a:gd name="T7" fmla="*/ 26 h 28"/>
                  <a:gd name="T8" fmla="*/ 46 w 59"/>
                  <a:gd name="T9" fmla="*/ 28 h 28"/>
                  <a:gd name="T10" fmla="*/ 48 w 59"/>
                  <a:gd name="T11" fmla="*/ 27 h 28"/>
                  <a:gd name="T12" fmla="*/ 53 w 59"/>
                  <a:gd name="T13" fmla="*/ 26 h 28"/>
                  <a:gd name="T14" fmla="*/ 57 w 59"/>
                  <a:gd name="T15" fmla="*/ 23 h 28"/>
                  <a:gd name="T16" fmla="*/ 59 w 59"/>
                  <a:gd name="T17" fmla="*/ 22 h 28"/>
                  <a:gd name="T18" fmla="*/ 57 w 59"/>
                  <a:gd name="T19" fmla="*/ 17 h 28"/>
                  <a:gd name="T20" fmla="*/ 55 w 59"/>
                  <a:gd name="T21" fmla="*/ 12 h 28"/>
                  <a:gd name="T22" fmla="*/ 54 w 59"/>
                  <a:gd name="T23" fmla="*/ 8 h 28"/>
                  <a:gd name="T24" fmla="*/ 53 w 59"/>
                  <a:gd name="T25" fmla="*/ 6 h 28"/>
                  <a:gd name="T26" fmla="*/ 45 w 59"/>
                  <a:gd name="T27" fmla="*/ 5 h 28"/>
                  <a:gd name="T28" fmla="*/ 37 w 59"/>
                  <a:gd name="T29" fmla="*/ 1 h 28"/>
                  <a:gd name="T30" fmla="*/ 28 w 59"/>
                  <a:gd name="T31" fmla="*/ 1 h 28"/>
                  <a:gd name="T32" fmla="*/ 27 w 59"/>
                  <a:gd name="T33" fmla="*/ 9 h 28"/>
                  <a:gd name="T34" fmla="*/ 21 w 59"/>
                  <a:gd name="T35" fmla="*/ 12 h 28"/>
                  <a:gd name="T36" fmla="*/ 14 w 59"/>
                  <a:gd name="T37" fmla="*/ 3 h 28"/>
                  <a:gd name="T38" fmla="*/ 6 w 59"/>
                  <a:gd name="T39" fmla="*/ 7 h 28"/>
                  <a:gd name="T40" fmla="*/ 3 w 59"/>
                  <a:gd name="T41" fmla="*/ 13 h 28"/>
                  <a:gd name="T42" fmla="*/ 2 w 59"/>
                  <a:gd name="T43" fmla="*/ 21 h 28"/>
                  <a:gd name="T44" fmla="*/ 2 w 59"/>
                  <a:gd name="T45" fmla="*/ 22 h 28"/>
                  <a:gd name="T46" fmla="*/ 8 w 59"/>
                  <a:gd name="T47" fmla="*/ 20 h 28"/>
                  <a:gd name="T48" fmla="*/ 20 w 59"/>
                  <a:gd name="T4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28">
                    <a:moveTo>
                      <a:pt x="20" y="20"/>
                    </a:moveTo>
                    <a:cubicBezTo>
                      <a:pt x="22" y="20"/>
                      <a:pt x="27" y="21"/>
                      <a:pt x="30" y="20"/>
                    </a:cubicBezTo>
                    <a:cubicBezTo>
                      <a:pt x="33" y="19"/>
                      <a:pt x="33" y="22"/>
                      <a:pt x="35" y="22"/>
                    </a:cubicBezTo>
                    <a:cubicBezTo>
                      <a:pt x="37" y="21"/>
                      <a:pt x="40" y="24"/>
                      <a:pt x="42" y="26"/>
                    </a:cubicBezTo>
                    <a:cubicBezTo>
                      <a:pt x="44" y="27"/>
                      <a:pt x="45" y="27"/>
                      <a:pt x="46" y="28"/>
                    </a:cubicBezTo>
                    <a:cubicBezTo>
                      <a:pt x="47" y="28"/>
                      <a:pt x="47" y="27"/>
                      <a:pt x="48" y="27"/>
                    </a:cubicBezTo>
                    <a:cubicBezTo>
                      <a:pt x="50" y="25"/>
                      <a:pt x="52" y="26"/>
                      <a:pt x="53" y="26"/>
                    </a:cubicBezTo>
                    <a:cubicBezTo>
                      <a:pt x="55" y="26"/>
                      <a:pt x="55" y="24"/>
                      <a:pt x="57" y="23"/>
                    </a:cubicBezTo>
                    <a:cubicBezTo>
                      <a:pt x="57" y="22"/>
                      <a:pt x="58" y="22"/>
                      <a:pt x="59" y="22"/>
                    </a:cubicBezTo>
                    <a:cubicBezTo>
                      <a:pt x="58" y="21"/>
                      <a:pt x="58" y="18"/>
                      <a:pt x="57" y="17"/>
                    </a:cubicBezTo>
                    <a:cubicBezTo>
                      <a:pt x="56" y="16"/>
                      <a:pt x="54" y="14"/>
                      <a:pt x="55" y="12"/>
                    </a:cubicBezTo>
                    <a:cubicBezTo>
                      <a:pt x="55" y="11"/>
                      <a:pt x="55" y="9"/>
                      <a:pt x="54" y="8"/>
                    </a:cubicBezTo>
                    <a:cubicBezTo>
                      <a:pt x="53" y="7"/>
                      <a:pt x="53" y="7"/>
                      <a:pt x="53" y="6"/>
                    </a:cubicBezTo>
                    <a:cubicBezTo>
                      <a:pt x="50" y="6"/>
                      <a:pt x="46" y="5"/>
                      <a:pt x="45" y="5"/>
                    </a:cubicBezTo>
                    <a:cubicBezTo>
                      <a:pt x="43" y="6"/>
                      <a:pt x="38" y="1"/>
                      <a:pt x="37" y="1"/>
                    </a:cubicBezTo>
                    <a:cubicBezTo>
                      <a:pt x="36" y="0"/>
                      <a:pt x="32" y="0"/>
                      <a:pt x="28" y="1"/>
                    </a:cubicBezTo>
                    <a:cubicBezTo>
                      <a:pt x="26" y="3"/>
                      <a:pt x="28" y="5"/>
                      <a:pt x="27" y="9"/>
                    </a:cubicBezTo>
                    <a:cubicBezTo>
                      <a:pt x="27" y="13"/>
                      <a:pt x="23" y="12"/>
                      <a:pt x="21" y="12"/>
                    </a:cubicBezTo>
                    <a:cubicBezTo>
                      <a:pt x="19" y="12"/>
                      <a:pt x="15" y="5"/>
                      <a:pt x="14" y="3"/>
                    </a:cubicBezTo>
                    <a:cubicBezTo>
                      <a:pt x="13" y="2"/>
                      <a:pt x="9" y="5"/>
                      <a:pt x="6" y="7"/>
                    </a:cubicBezTo>
                    <a:cubicBezTo>
                      <a:pt x="3" y="9"/>
                      <a:pt x="5" y="12"/>
                      <a:pt x="3" y="13"/>
                    </a:cubicBezTo>
                    <a:cubicBezTo>
                      <a:pt x="1" y="15"/>
                      <a:pt x="0" y="18"/>
                      <a:pt x="2" y="21"/>
                    </a:cubicBezTo>
                    <a:cubicBezTo>
                      <a:pt x="2" y="21"/>
                      <a:pt x="2" y="21"/>
                      <a:pt x="2" y="22"/>
                    </a:cubicBezTo>
                    <a:cubicBezTo>
                      <a:pt x="4" y="21"/>
                      <a:pt x="7" y="21"/>
                      <a:pt x="8" y="20"/>
                    </a:cubicBezTo>
                    <a:cubicBezTo>
                      <a:pt x="11" y="18"/>
                      <a:pt x="18" y="20"/>
                      <a:pt x="20" y="2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21" name="Freeform 268">
                <a:extLst>
                  <a:ext uri="{FF2B5EF4-FFF2-40B4-BE49-F238E27FC236}">
                    <a16:creationId xmlns:a16="http://schemas.microsoft.com/office/drawing/2014/main" id="{62BD672B-AAEF-4564-A4D5-53727A6BA435}"/>
                  </a:ext>
                </a:extLst>
              </p:cNvPr>
              <p:cNvSpPr>
                <a:spLocks/>
              </p:cNvSpPr>
              <p:nvPr/>
            </p:nvSpPr>
            <p:spPr bwMode="auto">
              <a:xfrm>
                <a:off x="12393620" y="4696593"/>
                <a:ext cx="346078" cy="225426"/>
              </a:xfrm>
              <a:custGeom>
                <a:avLst/>
                <a:gdLst>
                  <a:gd name="T0" fmla="*/ 6 w 46"/>
                  <a:gd name="T1" fmla="*/ 15 h 30"/>
                  <a:gd name="T2" fmla="*/ 11 w 46"/>
                  <a:gd name="T3" fmla="*/ 17 h 30"/>
                  <a:gd name="T4" fmla="*/ 16 w 46"/>
                  <a:gd name="T5" fmla="*/ 19 h 30"/>
                  <a:gd name="T6" fmla="*/ 16 w 46"/>
                  <a:gd name="T7" fmla="*/ 25 h 30"/>
                  <a:gd name="T8" fmla="*/ 22 w 46"/>
                  <a:gd name="T9" fmla="*/ 29 h 30"/>
                  <a:gd name="T10" fmla="*/ 28 w 46"/>
                  <a:gd name="T11" fmla="*/ 29 h 30"/>
                  <a:gd name="T12" fmla="*/ 32 w 46"/>
                  <a:gd name="T13" fmla="*/ 27 h 30"/>
                  <a:gd name="T14" fmla="*/ 37 w 46"/>
                  <a:gd name="T15" fmla="*/ 26 h 30"/>
                  <a:gd name="T16" fmla="*/ 38 w 46"/>
                  <a:gd name="T17" fmla="*/ 22 h 30"/>
                  <a:gd name="T18" fmla="*/ 42 w 46"/>
                  <a:gd name="T19" fmla="*/ 18 h 30"/>
                  <a:gd name="T20" fmla="*/ 45 w 46"/>
                  <a:gd name="T21" fmla="*/ 16 h 30"/>
                  <a:gd name="T22" fmla="*/ 46 w 46"/>
                  <a:gd name="T23" fmla="*/ 13 h 30"/>
                  <a:gd name="T24" fmla="*/ 46 w 46"/>
                  <a:gd name="T25" fmla="*/ 10 h 30"/>
                  <a:gd name="T26" fmla="*/ 42 w 46"/>
                  <a:gd name="T27" fmla="*/ 8 h 30"/>
                  <a:gd name="T28" fmla="*/ 35 w 46"/>
                  <a:gd name="T29" fmla="*/ 4 h 30"/>
                  <a:gd name="T30" fmla="*/ 30 w 46"/>
                  <a:gd name="T31" fmla="*/ 2 h 30"/>
                  <a:gd name="T32" fmla="*/ 20 w 46"/>
                  <a:gd name="T33" fmla="*/ 2 h 30"/>
                  <a:gd name="T34" fmla="*/ 8 w 46"/>
                  <a:gd name="T35" fmla="*/ 2 h 30"/>
                  <a:gd name="T36" fmla="*/ 2 w 46"/>
                  <a:gd name="T37" fmla="*/ 4 h 30"/>
                  <a:gd name="T38" fmla="*/ 1 w 46"/>
                  <a:gd name="T39" fmla="*/ 12 h 30"/>
                  <a:gd name="T40" fmla="*/ 1 w 46"/>
                  <a:gd name="T41" fmla="*/ 14 h 30"/>
                  <a:gd name="T42" fmla="*/ 6 w 46"/>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6" y="15"/>
                    </a:moveTo>
                    <a:cubicBezTo>
                      <a:pt x="7" y="16"/>
                      <a:pt x="10" y="17"/>
                      <a:pt x="11" y="17"/>
                    </a:cubicBezTo>
                    <a:cubicBezTo>
                      <a:pt x="12" y="16"/>
                      <a:pt x="16" y="18"/>
                      <a:pt x="16" y="19"/>
                    </a:cubicBezTo>
                    <a:cubicBezTo>
                      <a:pt x="16" y="21"/>
                      <a:pt x="15" y="25"/>
                      <a:pt x="16" y="25"/>
                    </a:cubicBezTo>
                    <a:cubicBezTo>
                      <a:pt x="16" y="25"/>
                      <a:pt x="22" y="27"/>
                      <a:pt x="22" y="29"/>
                    </a:cubicBezTo>
                    <a:cubicBezTo>
                      <a:pt x="24" y="29"/>
                      <a:pt x="27" y="29"/>
                      <a:pt x="28" y="29"/>
                    </a:cubicBezTo>
                    <a:cubicBezTo>
                      <a:pt x="30" y="30"/>
                      <a:pt x="31" y="29"/>
                      <a:pt x="32" y="27"/>
                    </a:cubicBezTo>
                    <a:cubicBezTo>
                      <a:pt x="33" y="26"/>
                      <a:pt x="36" y="26"/>
                      <a:pt x="37" y="26"/>
                    </a:cubicBezTo>
                    <a:cubicBezTo>
                      <a:pt x="38" y="26"/>
                      <a:pt x="38" y="23"/>
                      <a:pt x="38" y="22"/>
                    </a:cubicBezTo>
                    <a:cubicBezTo>
                      <a:pt x="38" y="21"/>
                      <a:pt x="41" y="19"/>
                      <a:pt x="42" y="18"/>
                    </a:cubicBezTo>
                    <a:cubicBezTo>
                      <a:pt x="44" y="18"/>
                      <a:pt x="43" y="16"/>
                      <a:pt x="45" y="16"/>
                    </a:cubicBezTo>
                    <a:cubicBezTo>
                      <a:pt x="46" y="16"/>
                      <a:pt x="46" y="14"/>
                      <a:pt x="46" y="13"/>
                    </a:cubicBezTo>
                    <a:cubicBezTo>
                      <a:pt x="46" y="12"/>
                      <a:pt x="46" y="11"/>
                      <a:pt x="46" y="10"/>
                    </a:cubicBezTo>
                    <a:cubicBezTo>
                      <a:pt x="45" y="9"/>
                      <a:pt x="44" y="9"/>
                      <a:pt x="42" y="8"/>
                    </a:cubicBezTo>
                    <a:cubicBezTo>
                      <a:pt x="40" y="6"/>
                      <a:pt x="37" y="3"/>
                      <a:pt x="35" y="4"/>
                    </a:cubicBezTo>
                    <a:cubicBezTo>
                      <a:pt x="33" y="4"/>
                      <a:pt x="33" y="1"/>
                      <a:pt x="30" y="2"/>
                    </a:cubicBezTo>
                    <a:cubicBezTo>
                      <a:pt x="27" y="3"/>
                      <a:pt x="22" y="2"/>
                      <a:pt x="20" y="2"/>
                    </a:cubicBezTo>
                    <a:cubicBezTo>
                      <a:pt x="18" y="2"/>
                      <a:pt x="11" y="0"/>
                      <a:pt x="8" y="2"/>
                    </a:cubicBezTo>
                    <a:cubicBezTo>
                      <a:pt x="7" y="3"/>
                      <a:pt x="4" y="3"/>
                      <a:pt x="2" y="4"/>
                    </a:cubicBezTo>
                    <a:cubicBezTo>
                      <a:pt x="3" y="7"/>
                      <a:pt x="3" y="10"/>
                      <a:pt x="1" y="12"/>
                    </a:cubicBezTo>
                    <a:cubicBezTo>
                      <a:pt x="0" y="14"/>
                      <a:pt x="0" y="14"/>
                      <a:pt x="1" y="14"/>
                    </a:cubicBezTo>
                    <a:cubicBezTo>
                      <a:pt x="3" y="14"/>
                      <a:pt x="6" y="14"/>
                      <a:pt x="6" y="1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22" name="Freeform 269">
                <a:extLst>
                  <a:ext uri="{FF2B5EF4-FFF2-40B4-BE49-F238E27FC236}">
                    <a16:creationId xmlns:a16="http://schemas.microsoft.com/office/drawing/2014/main" id="{64A8BF9B-D0DD-4BF2-BC64-4AF86FFC324B}"/>
                  </a:ext>
                </a:extLst>
              </p:cNvPr>
              <p:cNvSpPr>
                <a:spLocks/>
              </p:cNvSpPr>
              <p:nvPr/>
            </p:nvSpPr>
            <p:spPr bwMode="auto">
              <a:xfrm>
                <a:off x="11533192" y="5423656"/>
                <a:ext cx="269878" cy="152400"/>
              </a:xfrm>
              <a:custGeom>
                <a:avLst/>
                <a:gdLst>
                  <a:gd name="T0" fmla="*/ 32 w 36"/>
                  <a:gd name="T1" fmla="*/ 8 h 20"/>
                  <a:gd name="T2" fmla="*/ 28 w 36"/>
                  <a:gd name="T3" fmla="*/ 6 h 20"/>
                  <a:gd name="T4" fmla="*/ 28 w 36"/>
                  <a:gd name="T5" fmla="*/ 2 h 20"/>
                  <a:gd name="T6" fmla="*/ 23 w 36"/>
                  <a:gd name="T7" fmla="*/ 0 h 20"/>
                  <a:gd name="T8" fmla="*/ 18 w 36"/>
                  <a:gd name="T9" fmla="*/ 0 h 20"/>
                  <a:gd name="T10" fmla="*/ 11 w 36"/>
                  <a:gd name="T11" fmla="*/ 1 h 20"/>
                  <a:gd name="T12" fmla="*/ 10 w 36"/>
                  <a:gd name="T13" fmla="*/ 2 h 20"/>
                  <a:gd name="T14" fmla="*/ 6 w 36"/>
                  <a:gd name="T15" fmla="*/ 5 h 20"/>
                  <a:gd name="T16" fmla="*/ 1 w 36"/>
                  <a:gd name="T17" fmla="*/ 12 h 20"/>
                  <a:gd name="T18" fmla="*/ 2 w 36"/>
                  <a:gd name="T19" fmla="*/ 14 h 20"/>
                  <a:gd name="T20" fmla="*/ 5 w 36"/>
                  <a:gd name="T21" fmla="*/ 15 h 20"/>
                  <a:gd name="T22" fmla="*/ 7 w 36"/>
                  <a:gd name="T23" fmla="*/ 19 h 20"/>
                  <a:gd name="T24" fmla="*/ 7 w 36"/>
                  <a:gd name="T25" fmla="*/ 19 h 20"/>
                  <a:gd name="T26" fmla="*/ 14 w 36"/>
                  <a:gd name="T27" fmla="*/ 18 h 20"/>
                  <a:gd name="T28" fmla="*/ 18 w 36"/>
                  <a:gd name="T29" fmla="*/ 13 h 20"/>
                  <a:gd name="T30" fmla="*/ 22 w 36"/>
                  <a:gd name="T31" fmla="*/ 18 h 20"/>
                  <a:gd name="T32" fmla="*/ 24 w 36"/>
                  <a:gd name="T33" fmla="*/ 15 h 20"/>
                  <a:gd name="T34" fmla="*/ 27 w 36"/>
                  <a:gd name="T35" fmla="*/ 14 h 20"/>
                  <a:gd name="T36" fmla="*/ 31 w 36"/>
                  <a:gd name="T37" fmla="*/ 13 h 20"/>
                  <a:gd name="T38" fmla="*/ 33 w 36"/>
                  <a:gd name="T39" fmla="*/ 12 h 20"/>
                  <a:gd name="T40" fmla="*/ 35 w 36"/>
                  <a:gd name="T41" fmla="*/ 10 h 20"/>
                  <a:gd name="T42" fmla="*/ 36 w 36"/>
                  <a:gd name="T43" fmla="*/ 8 h 20"/>
                  <a:gd name="T44" fmla="*/ 32 w 36"/>
                  <a:gd name="T4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0">
                    <a:moveTo>
                      <a:pt x="32" y="8"/>
                    </a:moveTo>
                    <a:cubicBezTo>
                      <a:pt x="31" y="9"/>
                      <a:pt x="28" y="6"/>
                      <a:pt x="28" y="6"/>
                    </a:cubicBezTo>
                    <a:cubicBezTo>
                      <a:pt x="28" y="5"/>
                      <a:pt x="28" y="3"/>
                      <a:pt x="28" y="2"/>
                    </a:cubicBezTo>
                    <a:cubicBezTo>
                      <a:pt x="27" y="2"/>
                      <a:pt x="25" y="1"/>
                      <a:pt x="23" y="0"/>
                    </a:cubicBezTo>
                    <a:cubicBezTo>
                      <a:pt x="21" y="0"/>
                      <a:pt x="20" y="0"/>
                      <a:pt x="18" y="0"/>
                    </a:cubicBezTo>
                    <a:cubicBezTo>
                      <a:pt x="17" y="1"/>
                      <a:pt x="13" y="1"/>
                      <a:pt x="11" y="1"/>
                    </a:cubicBezTo>
                    <a:cubicBezTo>
                      <a:pt x="11" y="1"/>
                      <a:pt x="11" y="2"/>
                      <a:pt x="10" y="2"/>
                    </a:cubicBezTo>
                    <a:cubicBezTo>
                      <a:pt x="8" y="2"/>
                      <a:pt x="6" y="4"/>
                      <a:pt x="6" y="5"/>
                    </a:cubicBezTo>
                    <a:cubicBezTo>
                      <a:pt x="6" y="7"/>
                      <a:pt x="2" y="9"/>
                      <a:pt x="1" y="12"/>
                    </a:cubicBezTo>
                    <a:cubicBezTo>
                      <a:pt x="0" y="15"/>
                      <a:pt x="0" y="16"/>
                      <a:pt x="2" y="14"/>
                    </a:cubicBezTo>
                    <a:cubicBezTo>
                      <a:pt x="3" y="12"/>
                      <a:pt x="5" y="13"/>
                      <a:pt x="5" y="15"/>
                    </a:cubicBezTo>
                    <a:cubicBezTo>
                      <a:pt x="5" y="16"/>
                      <a:pt x="8" y="17"/>
                      <a:pt x="7" y="19"/>
                    </a:cubicBezTo>
                    <a:cubicBezTo>
                      <a:pt x="7" y="19"/>
                      <a:pt x="7" y="19"/>
                      <a:pt x="7" y="19"/>
                    </a:cubicBezTo>
                    <a:cubicBezTo>
                      <a:pt x="9" y="19"/>
                      <a:pt x="13" y="18"/>
                      <a:pt x="14" y="18"/>
                    </a:cubicBezTo>
                    <a:cubicBezTo>
                      <a:pt x="15" y="18"/>
                      <a:pt x="17" y="13"/>
                      <a:pt x="18" y="13"/>
                    </a:cubicBezTo>
                    <a:cubicBezTo>
                      <a:pt x="18" y="12"/>
                      <a:pt x="20" y="16"/>
                      <a:pt x="22" y="18"/>
                    </a:cubicBezTo>
                    <a:cubicBezTo>
                      <a:pt x="24" y="20"/>
                      <a:pt x="24" y="17"/>
                      <a:pt x="24" y="15"/>
                    </a:cubicBezTo>
                    <a:cubicBezTo>
                      <a:pt x="24" y="14"/>
                      <a:pt x="26" y="13"/>
                      <a:pt x="27" y="14"/>
                    </a:cubicBezTo>
                    <a:cubicBezTo>
                      <a:pt x="28" y="14"/>
                      <a:pt x="31" y="14"/>
                      <a:pt x="31" y="13"/>
                    </a:cubicBezTo>
                    <a:cubicBezTo>
                      <a:pt x="31" y="11"/>
                      <a:pt x="32" y="12"/>
                      <a:pt x="33" y="12"/>
                    </a:cubicBezTo>
                    <a:cubicBezTo>
                      <a:pt x="34" y="12"/>
                      <a:pt x="35" y="10"/>
                      <a:pt x="35" y="10"/>
                    </a:cubicBezTo>
                    <a:cubicBezTo>
                      <a:pt x="36" y="8"/>
                      <a:pt x="36" y="8"/>
                      <a:pt x="36" y="8"/>
                    </a:cubicBezTo>
                    <a:cubicBezTo>
                      <a:pt x="35" y="8"/>
                      <a:pt x="33" y="7"/>
                      <a:pt x="32" y="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23" name="Freeform 270">
                <a:extLst>
                  <a:ext uri="{FF2B5EF4-FFF2-40B4-BE49-F238E27FC236}">
                    <a16:creationId xmlns:a16="http://schemas.microsoft.com/office/drawing/2014/main" id="{B89C4472-BC23-4AD3-B381-BA0C47BD2077}"/>
                  </a:ext>
                </a:extLst>
              </p:cNvPr>
              <p:cNvSpPr>
                <a:spLocks/>
              </p:cNvSpPr>
              <p:nvPr/>
            </p:nvSpPr>
            <p:spPr bwMode="auto">
              <a:xfrm>
                <a:off x="11523674" y="4845806"/>
                <a:ext cx="539750" cy="609600"/>
              </a:xfrm>
              <a:custGeom>
                <a:avLst/>
                <a:gdLst>
                  <a:gd name="T0" fmla="*/ 9 w 72"/>
                  <a:gd name="T1" fmla="*/ 21 h 81"/>
                  <a:gd name="T2" fmla="*/ 5 w 72"/>
                  <a:gd name="T3" fmla="*/ 25 h 81"/>
                  <a:gd name="T4" fmla="*/ 8 w 72"/>
                  <a:gd name="T5" fmla="*/ 29 h 81"/>
                  <a:gd name="T6" fmla="*/ 6 w 72"/>
                  <a:gd name="T7" fmla="*/ 32 h 81"/>
                  <a:gd name="T8" fmla="*/ 2 w 72"/>
                  <a:gd name="T9" fmla="*/ 34 h 81"/>
                  <a:gd name="T10" fmla="*/ 1 w 72"/>
                  <a:gd name="T11" fmla="*/ 38 h 81"/>
                  <a:gd name="T12" fmla="*/ 0 w 72"/>
                  <a:gd name="T13" fmla="*/ 44 h 81"/>
                  <a:gd name="T14" fmla="*/ 2 w 72"/>
                  <a:gd name="T15" fmla="*/ 49 h 81"/>
                  <a:gd name="T16" fmla="*/ 1 w 72"/>
                  <a:gd name="T17" fmla="*/ 52 h 81"/>
                  <a:gd name="T18" fmla="*/ 3 w 72"/>
                  <a:gd name="T19" fmla="*/ 59 h 81"/>
                  <a:gd name="T20" fmla="*/ 5 w 72"/>
                  <a:gd name="T21" fmla="*/ 60 h 81"/>
                  <a:gd name="T22" fmla="*/ 10 w 72"/>
                  <a:gd name="T23" fmla="*/ 62 h 81"/>
                  <a:gd name="T24" fmla="*/ 14 w 72"/>
                  <a:gd name="T25" fmla="*/ 64 h 81"/>
                  <a:gd name="T26" fmla="*/ 16 w 72"/>
                  <a:gd name="T27" fmla="*/ 66 h 81"/>
                  <a:gd name="T28" fmla="*/ 13 w 72"/>
                  <a:gd name="T29" fmla="*/ 73 h 81"/>
                  <a:gd name="T30" fmla="*/ 12 w 72"/>
                  <a:gd name="T31" fmla="*/ 78 h 81"/>
                  <a:gd name="T32" fmla="*/ 19 w 72"/>
                  <a:gd name="T33" fmla="*/ 77 h 81"/>
                  <a:gd name="T34" fmla="*/ 24 w 72"/>
                  <a:gd name="T35" fmla="*/ 77 h 81"/>
                  <a:gd name="T36" fmla="*/ 29 w 72"/>
                  <a:gd name="T37" fmla="*/ 79 h 81"/>
                  <a:gd name="T38" fmla="*/ 30 w 72"/>
                  <a:gd name="T39" fmla="*/ 78 h 81"/>
                  <a:gd name="T40" fmla="*/ 35 w 72"/>
                  <a:gd name="T41" fmla="*/ 80 h 81"/>
                  <a:gd name="T42" fmla="*/ 39 w 72"/>
                  <a:gd name="T43" fmla="*/ 79 h 81"/>
                  <a:gd name="T44" fmla="*/ 44 w 72"/>
                  <a:gd name="T45" fmla="*/ 79 h 81"/>
                  <a:gd name="T46" fmla="*/ 52 w 72"/>
                  <a:gd name="T47" fmla="*/ 77 h 81"/>
                  <a:gd name="T48" fmla="*/ 55 w 72"/>
                  <a:gd name="T49" fmla="*/ 75 h 81"/>
                  <a:gd name="T50" fmla="*/ 59 w 72"/>
                  <a:gd name="T51" fmla="*/ 70 h 81"/>
                  <a:gd name="T52" fmla="*/ 63 w 72"/>
                  <a:gd name="T53" fmla="*/ 66 h 81"/>
                  <a:gd name="T54" fmla="*/ 55 w 72"/>
                  <a:gd name="T55" fmla="*/ 60 h 81"/>
                  <a:gd name="T56" fmla="*/ 52 w 72"/>
                  <a:gd name="T57" fmla="*/ 53 h 81"/>
                  <a:gd name="T58" fmla="*/ 51 w 72"/>
                  <a:gd name="T59" fmla="*/ 49 h 81"/>
                  <a:gd name="T60" fmla="*/ 60 w 72"/>
                  <a:gd name="T61" fmla="*/ 46 h 81"/>
                  <a:gd name="T62" fmla="*/ 66 w 72"/>
                  <a:gd name="T63" fmla="*/ 43 h 81"/>
                  <a:gd name="T64" fmla="*/ 71 w 72"/>
                  <a:gd name="T65" fmla="*/ 42 h 81"/>
                  <a:gd name="T66" fmla="*/ 71 w 72"/>
                  <a:gd name="T67" fmla="*/ 38 h 81"/>
                  <a:gd name="T68" fmla="*/ 69 w 72"/>
                  <a:gd name="T69" fmla="*/ 31 h 81"/>
                  <a:gd name="T70" fmla="*/ 68 w 72"/>
                  <a:gd name="T71" fmla="*/ 27 h 81"/>
                  <a:gd name="T72" fmla="*/ 66 w 72"/>
                  <a:gd name="T73" fmla="*/ 23 h 81"/>
                  <a:gd name="T74" fmla="*/ 66 w 72"/>
                  <a:gd name="T75" fmla="*/ 20 h 81"/>
                  <a:gd name="T76" fmla="*/ 66 w 72"/>
                  <a:gd name="T77" fmla="*/ 12 h 81"/>
                  <a:gd name="T78" fmla="*/ 66 w 72"/>
                  <a:gd name="T79" fmla="*/ 11 h 81"/>
                  <a:gd name="T80" fmla="*/ 65 w 72"/>
                  <a:gd name="T81" fmla="*/ 10 h 81"/>
                  <a:gd name="T82" fmla="*/ 60 w 72"/>
                  <a:gd name="T83" fmla="*/ 7 h 81"/>
                  <a:gd name="T84" fmla="*/ 61 w 72"/>
                  <a:gd name="T85" fmla="*/ 2 h 81"/>
                  <a:gd name="T86" fmla="*/ 54 w 72"/>
                  <a:gd name="T87" fmla="*/ 4 h 81"/>
                  <a:gd name="T88" fmla="*/ 45 w 72"/>
                  <a:gd name="T89" fmla="*/ 10 h 81"/>
                  <a:gd name="T90" fmla="*/ 41 w 72"/>
                  <a:gd name="T91" fmla="*/ 7 h 81"/>
                  <a:gd name="T92" fmla="*/ 38 w 72"/>
                  <a:gd name="T93" fmla="*/ 5 h 81"/>
                  <a:gd name="T94" fmla="*/ 32 w 72"/>
                  <a:gd name="T95" fmla="*/ 2 h 81"/>
                  <a:gd name="T96" fmla="*/ 31 w 72"/>
                  <a:gd name="T97" fmla="*/ 0 h 81"/>
                  <a:gd name="T98" fmla="*/ 28 w 72"/>
                  <a:gd name="T99" fmla="*/ 0 h 81"/>
                  <a:gd name="T100" fmla="*/ 21 w 72"/>
                  <a:gd name="T101" fmla="*/ 0 h 81"/>
                  <a:gd name="T102" fmla="*/ 22 w 72"/>
                  <a:gd name="T103" fmla="*/ 4 h 81"/>
                  <a:gd name="T104" fmla="*/ 25 w 72"/>
                  <a:gd name="T105" fmla="*/ 10 h 81"/>
                  <a:gd name="T106" fmla="*/ 21 w 72"/>
                  <a:gd name="T107" fmla="*/ 14 h 81"/>
                  <a:gd name="T108" fmla="*/ 15 w 72"/>
                  <a:gd name="T109" fmla="*/ 13 h 81"/>
                  <a:gd name="T110" fmla="*/ 9 w 72"/>
                  <a:gd name="T111" fmla="*/ 14 h 81"/>
                  <a:gd name="T112" fmla="*/ 9 w 72"/>
                  <a:gd name="T113" fmla="*/ 15 h 81"/>
                  <a:gd name="T114" fmla="*/ 9 w 72"/>
                  <a:gd name="T115"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81">
                    <a:moveTo>
                      <a:pt x="9" y="21"/>
                    </a:moveTo>
                    <a:cubicBezTo>
                      <a:pt x="7" y="24"/>
                      <a:pt x="5" y="24"/>
                      <a:pt x="5" y="25"/>
                    </a:cubicBezTo>
                    <a:cubicBezTo>
                      <a:pt x="6" y="25"/>
                      <a:pt x="8" y="28"/>
                      <a:pt x="8" y="29"/>
                    </a:cubicBezTo>
                    <a:cubicBezTo>
                      <a:pt x="7" y="30"/>
                      <a:pt x="6" y="29"/>
                      <a:pt x="6" y="32"/>
                    </a:cubicBezTo>
                    <a:cubicBezTo>
                      <a:pt x="6" y="34"/>
                      <a:pt x="3" y="34"/>
                      <a:pt x="2" y="34"/>
                    </a:cubicBezTo>
                    <a:cubicBezTo>
                      <a:pt x="0" y="34"/>
                      <a:pt x="2" y="36"/>
                      <a:pt x="1" y="38"/>
                    </a:cubicBezTo>
                    <a:cubicBezTo>
                      <a:pt x="0" y="39"/>
                      <a:pt x="0" y="43"/>
                      <a:pt x="0" y="44"/>
                    </a:cubicBezTo>
                    <a:cubicBezTo>
                      <a:pt x="0" y="45"/>
                      <a:pt x="3" y="48"/>
                      <a:pt x="2" y="49"/>
                    </a:cubicBezTo>
                    <a:cubicBezTo>
                      <a:pt x="2" y="50"/>
                      <a:pt x="0" y="51"/>
                      <a:pt x="1" y="52"/>
                    </a:cubicBezTo>
                    <a:cubicBezTo>
                      <a:pt x="1" y="53"/>
                      <a:pt x="3" y="54"/>
                      <a:pt x="3" y="59"/>
                    </a:cubicBezTo>
                    <a:cubicBezTo>
                      <a:pt x="4" y="59"/>
                      <a:pt x="5" y="59"/>
                      <a:pt x="5" y="60"/>
                    </a:cubicBezTo>
                    <a:cubicBezTo>
                      <a:pt x="6" y="61"/>
                      <a:pt x="8" y="62"/>
                      <a:pt x="10" y="62"/>
                    </a:cubicBezTo>
                    <a:cubicBezTo>
                      <a:pt x="12" y="62"/>
                      <a:pt x="13" y="64"/>
                      <a:pt x="14" y="64"/>
                    </a:cubicBezTo>
                    <a:cubicBezTo>
                      <a:pt x="15" y="63"/>
                      <a:pt x="18" y="64"/>
                      <a:pt x="16" y="66"/>
                    </a:cubicBezTo>
                    <a:cubicBezTo>
                      <a:pt x="14" y="68"/>
                      <a:pt x="13" y="71"/>
                      <a:pt x="13" y="73"/>
                    </a:cubicBezTo>
                    <a:cubicBezTo>
                      <a:pt x="12" y="74"/>
                      <a:pt x="12" y="76"/>
                      <a:pt x="12" y="78"/>
                    </a:cubicBezTo>
                    <a:cubicBezTo>
                      <a:pt x="14" y="78"/>
                      <a:pt x="18" y="78"/>
                      <a:pt x="19" y="77"/>
                    </a:cubicBezTo>
                    <a:cubicBezTo>
                      <a:pt x="21" y="77"/>
                      <a:pt x="22" y="77"/>
                      <a:pt x="24" y="77"/>
                    </a:cubicBezTo>
                    <a:cubicBezTo>
                      <a:pt x="26" y="78"/>
                      <a:pt x="28" y="79"/>
                      <a:pt x="29" y="79"/>
                    </a:cubicBezTo>
                    <a:cubicBezTo>
                      <a:pt x="29" y="79"/>
                      <a:pt x="29" y="78"/>
                      <a:pt x="30" y="78"/>
                    </a:cubicBezTo>
                    <a:cubicBezTo>
                      <a:pt x="32" y="78"/>
                      <a:pt x="33" y="81"/>
                      <a:pt x="35" y="80"/>
                    </a:cubicBezTo>
                    <a:cubicBezTo>
                      <a:pt x="36" y="78"/>
                      <a:pt x="38" y="78"/>
                      <a:pt x="39" y="79"/>
                    </a:cubicBezTo>
                    <a:cubicBezTo>
                      <a:pt x="41" y="80"/>
                      <a:pt x="43" y="80"/>
                      <a:pt x="44" y="79"/>
                    </a:cubicBezTo>
                    <a:cubicBezTo>
                      <a:pt x="45" y="77"/>
                      <a:pt x="51" y="76"/>
                      <a:pt x="52" y="77"/>
                    </a:cubicBezTo>
                    <a:cubicBezTo>
                      <a:pt x="53" y="77"/>
                      <a:pt x="57" y="79"/>
                      <a:pt x="55" y="75"/>
                    </a:cubicBezTo>
                    <a:cubicBezTo>
                      <a:pt x="54" y="70"/>
                      <a:pt x="58" y="71"/>
                      <a:pt x="59" y="70"/>
                    </a:cubicBezTo>
                    <a:cubicBezTo>
                      <a:pt x="59" y="68"/>
                      <a:pt x="64" y="67"/>
                      <a:pt x="63" y="66"/>
                    </a:cubicBezTo>
                    <a:cubicBezTo>
                      <a:pt x="62" y="65"/>
                      <a:pt x="56" y="61"/>
                      <a:pt x="55" y="60"/>
                    </a:cubicBezTo>
                    <a:cubicBezTo>
                      <a:pt x="53" y="59"/>
                      <a:pt x="53" y="55"/>
                      <a:pt x="52" y="53"/>
                    </a:cubicBezTo>
                    <a:cubicBezTo>
                      <a:pt x="51" y="51"/>
                      <a:pt x="49" y="49"/>
                      <a:pt x="51" y="49"/>
                    </a:cubicBezTo>
                    <a:cubicBezTo>
                      <a:pt x="54" y="48"/>
                      <a:pt x="58" y="47"/>
                      <a:pt x="60" y="46"/>
                    </a:cubicBezTo>
                    <a:cubicBezTo>
                      <a:pt x="62" y="44"/>
                      <a:pt x="65" y="44"/>
                      <a:pt x="66" y="43"/>
                    </a:cubicBezTo>
                    <a:cubicBezTo>
                      <a:pt x="68" y="41"/>
                      <a:pt x="70" y="43"/>
                      <a:pt x="71" y="42"/>
                    </a:cubicBezTo>
                    <a:cubicBezTo>
                      <a:pt x="71" y="41"/>
                      <a:pt x="72" y="39"/>
                      <a:pt x="71" y="38"/>
                    </a:cubicBezTo>
                    <a:cubicBezTo>
                      <a:pt x="70" y="37"/>
                      <a:pt x="69" y="35"/>
                      <a:pt x="69" y="31"/>
                    </a:cubicBezTo>
                    <a:cubicBezTo>
                      <a:pt x="69" y="28"/>
                      <a:pt x="68" y="29"/>
                      <a:pt x="68" y="27"/>
                    </a:cubicBezTo>
                    <a:cubicBezTo>
                      <a:pt x="68" y="26"/>
                      <a:pt x="67" y="24"/>
                      <a:pt x="66" y="23"/>
                    </a:cubicBezTo>
                    <a:cubicBezTo>
                      <a:pt x="65" y="23"/>
                      <a:pt x="64" y="22"/>
                      <a:pt x="66" y="20"/>
                    </a:cubicBezTo>
                    <a:cubicBezTo>
                      <a:pt x="67" y="18"/>
                      <a:pt x="66" y="13"/>
                      <a:pt x="66" y="12"/>
                    </a:cubicBezTo>
                    <a:cubicBezTo>
                      <a:pt x="66" y="11"/>
                      <a:pt x="66" y="11"/>
                      <a:pt x="66" y="11"/>
                    </a:cubicBezTo>
                    <a:cubicBezTo>
                      <a:pt x="65" y="11"/>
                      <a:pt x="65" y="10"/>
                      <a:pt x="65" y="10"/>
                    </a:cubicBezTo>
                    <a:cubicBezTo>
                      <a:pt x="65" y="8"/>
                      <a:pt x="63" y="7"/>
                      <a:pt x="60" y="7"/>
                    </a:cubicBezTo>
                    <a:cubicBezTo>
                      <a:pt x="57" y="7"/>
                      <a:pt x="62" y="4"/>
                      <a:pt x="61" y="2"/>
                    </a:cubicBezTo>
                    <a:cubicBezTo>
                      <a:pt x="60" y="1"/>
                      <a:pt x="57" y="5"/>
                      <a:pt x="54" y="4"/>
                    </a:cubicBezTo>
                    <a:cubicBezTo>
                      <a:pt x="51" y="3"/>
                      <a:pt x="47" y="8"/>
                      <a:pt x="45" y="10"/>
                    </a:cubicBezTo>
                    <a:cubicBezTo>
                      <a:pt x="42" y="12"/>
                      <a:pt x="39" y="9"/>
                      <a:pt x="41" y="7"/>
                    </a:cubicBezTo>
                    <a:cubicBezTo>
                      <a:pt x="43" y="4"/>
                      <a:pt x="41" y="4"/>
                      <a:pt x="38" y="5"/>
                    </a:cubicBezTo>
                    <a:cubicBezTo>
                      <a:pt x="35" y="6"/>
                      <a:pt x="32" y="5"/>
                      <a:pt x="32" y="2"/>
                    </a:cubicBezTo>
                    <a:cubicBezTo>
                      <a:pt x="32" y="2"/>
                      <a:pt x="32" y="1"/>
                      <a:pt x="31" y="0"/>
                    </a:cubicBezTo>
                    <a:cubicBezTo>
                      <a:pt x="30" y="1"/>
                      <a:pt x="29" y="1"/>
                      <a:pt x="28" y="0"/>
                    </a:cubicBezTo>
                    <a:cubicBezTo>
                      <a:pt x="27" y="0"/>
                      <a:pt x="24" y="0"/>
                      <a:pt x="21" y="0"/>
                    </a:cubicBezTo>
                    <a:cubicBezTo>
                      <a:pt x="22" y="1"/>
                      <a:pt x="23" y="2"/>
                      <a:pt x="22" y="4"/>
                    </a:cubicBezTo>
                    <a:cubicBezTo>
                      <a:pt x="21" y="6"/>
                      <a:pt x="23" y="7"/>
                      <a:pt x="25" y="10"/>
                    </a:cubicBezTo>
                    <a:cubicBezTo>
                      <a:pt x="26" y="13"/>
                      <a:pt x="21" y="12"/>
                      <a:pt x="21" y="14"/>
                    </a:cubicBezTo>
                    <a:cubicBezTo>
                      <a:pt x="21" y="16"/>
                      <a:pt x="17" y="14"/>
                      <a:pt x="15" y="13"/>
                    </a:cubicBezTo>
                    <a:cubicBezTo>
                      <a:pt x="14" y="12"/>
                      <a:pt x="9" y="13"/>
                      <a:pt x="9" y="14"/>
                    </a:cubicBezTo>
                    <a:cubicBezTo>
                      <a:pt x="9" y="14"/>
                      <a:pt x="9" y="15"/>
                      <a:pt x="9" y="15"/>
                    </a:cubicBezTo>
                    <a:cubicBezTo>
                      <a:pt x="10" y="18"/>
                      <a:pt x="10" y="20"/>
                      <a:pt x="9" y="2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24" name="Freeform 271">
                <a:extLst>
                  <a:ext uri="{FF2B5EF4-FFF2-40B4-BE49-F238E27FC236}">
                    <a16:creationId xmlns:a16="http://schemas.microsoft.com/office/drawing/2014/main" id="{C655585B-C384-42A8-9B42-968EDC1D5157}"/>
                  </a:ext>
                </a:extLst>
              </p:cNvPr>
              <p:cNvSpPr>
                <a:spLocks/>
              </p:cNvSpPr>
              <p:nvPr/>
            </p:nvSpPr>
            <p:spPr bwMode="auto">
              <a:xfrm>
                <a:off x="12403137" y="3372606"/>
                <a:ext cx="638176" cy="1016000"/>
              </a:xfrm>
              <a:custGeom>
                <a:avLst/>
                <a:gdLst>
                  <a:gd name="T0" fmla="*/ 72 w 85"/>
                  <a:gd name="T1" fmla="*/ 113 h 135"/>
                  <a:gd name="T2" fmla="*/ 84 w 85"/>
                  <a:gd name="T3" fmla="*/ 102 h 135"/>
                  <a:gd name="T4" fmla="*/ 82 w 85"/>
                  <a:gd name="T5" fmla="*/ 96 h 135"/>
                  <a:gd name="T6" fmla="*/ 72 w 85"/>
                  <a:gd name="T7" fmla="*/ 88 h 135"/>
                  <a:gd name="T8" fmla="*/ 77 w 85"/>
                  <a:gd name="T9" fmla="*/ 83 h 135"/>
                  <a:gd name="T10" fmla="*/ 72 w 85"/>
                  <a:gd name="T11" fmla="*/ 79 h 135"/>
                  <a:gd name="T12" fmla="*/ 74 w 85"/>
                  <a:gd name="T13" fmla="*/ 75 h 135"/>
                  <a:gd name="T14" fmla="*/ 70 w 85"/>
                  <a:gd name="T15" fmla="*/ 72 h 135"/>
                  <a:gd name="T16" fmla="*/ 71 w 85"/>
                  <a:gd name="T17" fmla="*/ 70 h 135"/>
                  <a:gd name="T18" fmla="*/ 70 w 85"/>
                  <a:gd name="T19" fmla="*/ 64 h 135"/>
                  <a:gd name="T20" fmla="*/ 73 w 85"/>
                  <a:gd name="T21" fmla="*/ 59 h 135"/>
                  <a:gd name="T22" fmla="*/ 65 w 85"/>
                  <a:gd name="T23" fmla="*/ 47 h 135"/>
                  <a:gd name="T24" fmla="*/ 68 w 85"/>
                  <a:gd name="T25" fmla="*/ 42 h 135"/>
                  <a:gd name="T26" fmla="*/ 73 w 85"/>
                  <a:gd name="T27" fmla="*/ 36 h 135"/>
                  <a:gd name="T28" fmla="*/ 67 w 85"/>
                  <a:gd name="T29" fmla="*/ 30 h 135"/>
                  <a:gd name="T30" fmla="*/ 62 w 85"/>
                  <a:gd name="T31" fmla="*/ 27 h 135"/>
                  <a:gd name="T32" fmla="*/ 61 w 85"/>
                  <a:gd name="T33" fmla="*/ 23 h 135"/>
                  <a:gd name="T34" fmla="*/ 62 w 85"/>
                  <a:gd name="T35" fmla="*/ 19 h 135"/>
                  <a:gd name="T36" fmla="*/ 65 w 85"/>
                  <a:gd name="T37" fmla="*/ 16 h 135"/>
                  <a:gd name="T38" fmla="*/ 67 w 85"/>
                  <a:gd name="T39" fmla="*/ 13 h 135"/>
                  <a:gd name="T40" fmla="*/ 67 w 85"/>
                  <a:gd name="T41" fmla="*/ 9 h 135"/>
                  <a:gd name="T42" fmla="*/ 58 w 85"/>
                  <a:gd name="T43" fmla="*/ 3 h 135"/>
                  <a:gd name="T44" fmla="*/ 52 w 85"/>
                  <a:gd name="T45" fmla="*/ 3 h 135"/>
                  <a:gd name="T46" fmla="*/ 44 w 85"/>
                  <a:gd name="T47" fmla="*/ 5 h 135"/>
                  <a:gd name="T48" fmla="*/ 39 w 85"/>
                  <a:gd name="T49" fmla="*/ 10 h 135"/>
                  <a:gd name="T50" fmla="*/ 37 w 85"/>
                  <a:gd name="T51" fmla="*/ 17 h 135"/>
                  <a:gd name="T52" fmla="*/ 34 w 85"/>
                  <a:gd name="T53" fmla="*/ 22 h 135"/>
                  <a:gd name="T54" fmla="*/ 29 w 85"/>
                  <a:gd name="T55" fmla="*/ 21 h 135"/>
                  <a:gd name="T56" fmla="*/ 23 w 85"/>
                  <a:gd name="T57" fmla="*/ 20 h 135"/>
                  <a:gd name="T58" fmla="*/ 14 w 85"/>
                  <a:gd name="T59" fmla="*/ 20 h 135"/>
                  <a:gd name="T60" fmla="*/ 6 w 85"/>
                  <a:gd name="T61" fmla="*/ 13 h 135"/>
                  <a:gd name="T62" fmla="*/ 0 w 85"/>
                  <a:gd name="T63" fmla="*/ 17 h 135"/>
                  <a:gd name="T64" fmla="*/ 9 w 85"/>
                  <a:gd name="T65" fmla="*/ 24 h 135"/>
                  <a:gd name="T66" fmla="*/ 21 w 85"/>
                  <a:gd name="T67" fmla="*/ 31 h 135"/>
                  <a:gd name="T68" fmla="*/ 21 w 85"/>
                  <a:gd name="T69" fmla="*/ 38 h 135"/>
                  <a:gd name="T70" fmla="*/ 23 w 85"/>
                  <a:gd name="T71" fmla="*/ 45 h 135"/>
                  <a:gd name="T72" fmla="*/ 23 w 85"/>
                  <a:gd name="T73" fmla="*/ 52 h 135"/>
                  <a:gd name="T74" fmla="*/ 24 w 85"/>
                  <a:gd name="T75" fmla="*/ 57 h 135"/>
                  <a:gd name="T76" fmla="*/ 25 w 85"/>
                  <a:gd name="T77" fmla="*/ 61 h 135"/>
                  <a:gd name="T78" fmla="*/ 32 w 85"/>
                  <a:gd name="T79" fmla="*/ 63 h 135"/>
                  <a:gd name="T80" fmla="*/ 34 w 85"/>
                  <a:gd name="T81" fmla="*/ 69 h 135"/>
                  <a:gd name="T82" fmla="*/ 33 w 85"/>
                  <a:gd name="T83" fmla="*/ 72 h 135"/>
                  <a:gd name="T84" fmla="*/ 29 w 85"/>
                  <a:gd name="T85" fmla="*/ 76 h 135"/>
                  <a:gd name="T86" fmla="*/ 20 w 85"/>
                  <a:gd name="T87" fmla="*/ 84 h 135"/>
                  <a:gd name="T88" fmla="*/ 16 w 85"/>
                  <a:gd name="T89" fmla="*/ 88 h 135"/>
                  <a:gd name="T90" fmla="*/ 11 w 85"/>
                  <a:gd name="T91" fmla="*/ 92 h 135"/>
                  <a:gd name="T92" fmla="*/ 6 w 85"/>
                  <a:gd name="T93" fmla="*/ 95 h 135"/>
                  <a:gd name="T94" fmla="*/ 2 w 85"/>
                  <a:gd name="T95" fmla="*/ 100 h 135"/>
                  <a:gd name="T96" fmla="*/ 3 w 85"/>
                  <a:gd name="T97" fmla="*/ 104 h 135"/>
                  <a:gd name="T98" fmla="*/ 3 w 85"/>
                  <a:gd name="T99" fmla="*/ 110 h 135"/>
                  <a:gd name="T100" fmla="*/ 5 w 85"/>
                  <a:gd name="T101" fmla="*/ 119 h 135"/>
                  <a:gd name="T102" fmla="*/ 3 w 85"/>
                  <a:gd name="T103" fmla="*/ 127 h 135"/>
                  <a:gd name="T104" fmla="*/ 10 w 85"/>
                  <a:gd name="T105" fmla="*/ 130 h 135"/>
                  <a:gd name="T106" fmla="*/ 15 w 85"/>
                  <a:gd name="T107" fmla="*/ 133 h 135"/>
                  <a:gd name="T108" fmla="*/ 24 w 85"/>
                  <a:gd name="T109" fmla="*/ 135 h 135"/>
                  <a:gd name="T110" fmla="*/ 49 w 85"/>
                  <a:gd name="T111" fmla="*/ 129 h 135"/>
                  <a:gd name="T112" fmla="*/ 56 w 85"/>
                  <a:gd name="T113" fmla="*/ 128 h 135"/>
                  <a:gd name="T114" fmla="*/ 60 w 85"/>
                  <a:gd name="T115" fmla="*/ 123 h 135"/>
                  <a:gd name="T116" fmla="*/ 72 w 85"/>
                  <a:gd name="T117" fmla="*/ 1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135">
                    <a:moveTo>
                      <a:pt x="72" y="113"/>
                    </a:moveTo>
                    <a:cubicBezTo>
                      <a:pt x="74" y="109"/>
                      <a:pt x="83" y="106"/>
                      <a:pt x="84" y="102"/>
                    </a:cubicBezTo>
                    <a:cubicBezTo>
                      <a:pt x="85" y="100"/>
                      <a:pt x="85" y="99"/>
                      <a:pt x="82" y="96"/>
                    </a:cubicBezTo>
                    <a:cubicBezTo>
                      <a:pt x="79" y="92"/>
                      <a:pt x="72" y="90"/>
                      <a:pt x="72" y="88"/>
                    </a:cubicBezTo>
                    <a:cubicBezTo>
                      <a:pt x="71" y="86"/>
                      <a:pt x="77" y="86"/>
                      <a:pt x="77" y="83"/>
                    </a:cubicBezTo>
                    <a:cubicBezTo>
                      <a:pt x="76" y="81"/>
                      <a:pt x="74" y="81"/>
                      <a:pt x="72" y="79"/>
                    </a:cubicBezTo>
                    <a:cubicBezTo>
                      <a:pt x="71" y="77"/>
                      <a:pt x="74" y="76"/>
                      <a:pt x="74" y="75"/>
                    </a:cubicBezTo>
                    <a:cubicBezTo>
                      <a:pt x="73" y="74"/>
                      <a:pt x="70" y="74"/>
                      <a:pt x="70" y="72"/>
                    </a:cubicBezTo>
                    <a:cubicBezTo>
                      <a:pt x="69" y="71"/>
                      <a:pt x="72" y="71"/>
                      <a:pt x="71" y="70"/>
                    </a:cubicBezTo>
                    <a:cubicBezTo>
                      <a:pt x="71" y="69"/>
                      <a:pt x="69" y="66"/>
                      <a:pt x="70" y="64"/>
                    </a:cubicBezTo>
                    <a:cubicBezTo>
                      <a:pt x="72" y="62"/>
                      <a:pt x="76" y="64"/>
                      <a:pt x="73" y="59"/>
                    </a:cubicBezTo>
                    <a:cubicBezTo>
                      <a:pt x="70" y="54"/>
                      <a:pt x="66" y="48"/>
                      <a:pt x="65" y="47"/>
                    </a:cubicBezTo>
                    <a:cubicBezTo>
                      <a:pt x="64" y="45"/>
                      <a:pt x="66" y="43"/>
                      <a:pt x="68" y="42"/>
                    </a:cubicBezTo>
                    <a:cubicBezTo>
                      <a:pt x="69" y="41"/>
                      <a:pt x="73" y="38"/>
                      <a:pt x="73" y="36"/>
                    </a:cubicBezTo>
                    <a:cubicBezTo>
                      <a:pt x="73" y="35"/>
                      <a:pt x="68" y="31"/>
                      <a:pt x="67" y="30"/>
                    </a:cubicBezTo>
                    <a:cubicBezTo>
                      <a:pt x="66" y="30"/>
                      <a:pt x="63" y="30"/>
                      <a:pt x="62" y="27"/>
                    </a:cubicBezTo>
                    <a:cubicBezTo>
                      <a:pt x="61" y="25"/>
                      <a:pt x="60" y="24"/>
                      <a:pt x="61" y="23"/>
                    </a:cubicBezTo>
                    <a:cubicBezTo>
                      <a:pt x="62" y="21"/>
                      <a:pt x="62" y="20"/>
                      <a:pt x="62" y="19"/>
                    </a:cubicBezTo>
                    <a:cubicBezTo>
                      <a:pt x="62" y="17"/>
                      <a:pt x="65" y="18"/>
                      <a:pt x="65" y="16"/>
                    </a:cubicBezTo>
                    <a:cubicBezTo>
                      <a:pt x="65" y="15"/>
                      <a:pt x="66" y="14"/>
                      <a:pt x="67" y="13"/>
                    </a:cubicBezTo>
                    <a:cubicBezTo>
                      <a:pt x="67" y="12"/>
                      <a:pt x="67" y="10"/>
                      <a:pt x="67" y="9"/>
                    </a:cubicBezTo>
                    <a:cubicBezTo>
                      <a:pt x="66" y="7"/>
                      <a:pt x="60" y="6"/>
                      <a:pt x="58" y="3"/>
                    </a:cubicBezTo>
                    <a:cubicBezTo>
                      <a:pt x="57" y="0"/>
                      <a:pt x="53" y="2"/>
                      <a:pt x="52" y="3"/>
                    </a:cubicBezTo>
                    <a:cubicBezTo>
                      <a:pt x="51" y="5"/>
                      <a:pt x="44" y="3"/>
                      <a:pt x="44" y="5"/>
                    </a:cubicBezTo>
                    <a:cubicBezTo>
                      <a:pt x="44" y="7"/>
                      <a:pt x="39" y="8"/>
                      <a:pt x="39" y="10"/>
                    </a:cubicBezTo>
                    <a:cubicBezTo>
                      <a:pt x="39" y="13"/>
                      <a:pt x="41" y="18"/>
                      <a:pt x="37" y="17"/>
                    </a:cubicBezTo>
                    <a:cubicBezTo>
                      <a:pt x="34" y="17"/>
                      <a:pt x="36" y="19"/>
                      <a:pt x="34" y="22"/>
                    </a:cubicBezTo>
                    <a:cubicBezTo>
                      <a:pt x="32" y="25"/>
                      <a:pt x="32" y="20"/>
                      <a:pt x="29" y="21"/>
                    </a:cubicBezTo>
                    <a:cubicBezTo>
                      <a:pt x="27" y="21"/>
                      <a:pt x="24" y="18"/>
                      <a:pt x="23" y="20"/>
                    </a:cubicBezTo>
                    <a:cubicBezTo>
                      <a:pt x="22" y="22"/>
                      <a:pt x="18" y="21"/>
                      <a:pt x="14" y="20"/>
                    </a:cubicBezTo>
                    <a:cubicBezTo>
                      <a:pt x="11" y="19"/>
                      <a:pt x="9" y="14"/>
                      <a:pt x="6" y="13"/>
                    </a:cubicBezTo>
                    <a:cubicBezTo>
                      <a:pt x="4" y="13"/>
                      <a:pt x="1" y="15"/>
                      <a:pt x="0" y="17"/>
                    </a:cubicBezTo>
                    <a:cubicBezTo>
                      <a:pt x="3" y="19"/>
                      <a:pt x="5" y="22"/>
                      <a:pt x="9" y="24"/>
                    </a:cubicBezTo>
                    <a:cubicBezTo>
                      <a:pt x="13" y="26"/>
                      <a:pt x="21" y="28"/>
                      <a:pt x="21" y="31"/>
                    </a:cubicBezTo>
                    <a:cubicBezTo>
                      <a:pt x="20" y="33"/>
                      <a:pt x="19" y="37"/>
                      <a:pt x="21" y="38"/>
                    </a:cubicBezTo>
                    <a:cubicBezTo>
                      <a:pt x="23" y="39"/>
                      <a:pt x="21" y="44"/>
                      <a:pt x="23" y="45"/>
                    </a:cubicBezTo>
                    <a:cubicBezTo>
                      <a:pt x="25" y="47"/>
                      <a:pt x="24" y="52"/>
                      <a:pt x="23" y="52"/>
                    </a:cubicBezTo>
                    <a:cubicBezTo>
                      <a:pt x="21" y="52"/>
                      <a:pt x="23" y="55"/>
                      <a:pt x="24" y="57"/>
                    </a:cubicBezTo>
                    <a:cubicBezTo>
                      <a:pt x="25" y="57"/>
                      <a:pt x="25" y="59"/>
                      <a:pt x="25" y="61"/>
                    </a:cubicBezTo>
                    <a:cubicBezTo>
                      <a:pt x="28" y="61"/>
                      <a:pt x="30" y="62"/>
                      <a:pt x="32" y="63"/>
                    </a:cubicBezTo>
                    <a:cubicBezTo>
                      <a:pt x="35" y="65"/>
                      <a:pt x="34" y="67"/>
                      <a:pt x="34" y="69"/>
                    </a:cubicBezTo>
                    <a:cubicBezTo>
                      <a:pt x="35" y="72"/>
                      <a:pt x="35" y="73"/>
                      <a:pt x="33" y="72"/>
                    </a:cubicBezTo>
                    <a:cubicBezTo>
                      <a:pt x="31" y="71"/>
                      <a:pt x="30" y="72"/>
                      <a:pt x="29" y="76"/>
                    </a:cubicBezTo>
                    <a:cubicBezTo>
                      <a:pt x="28" y="79"/>
                      <a:pt x="23" y="84"/>
                      <a:pt x="20" y="84"/>
                    </a:cubicBezTo>
                    <a:cubicBezTo>
                      <a:pt x="18" y="84"/>
                      <a:pt x="18" y="87"/>
                      <a:pt x="16" y="88"/>
                    </a:cubicBezTo>
                    <a:cubicBezTo>
                      <a:pt x="13" y="88"/>
                      <a:pt x="11" y="89"/>
                      <a:pt x="11" y="92"/>
                    </a:cubicBezTo>
                    <a:cubicBezTo>
                      <a:pt x="12" y="94"/>
                      <a:pt x="8" y="95"/>
                      <a:pt x="6" y="95"/>
                    </a:cubicBezTo>
                    <a:cubicBezTo>
                      <a:pt x="4" y="95"/>
                      <a:pt x="4" y="99"/>
                      <a:pt x="2" y="100"/>
                    </a:cubicBezTo>
                    <a:cubicBezTo>
                      <a:pt x="0" y="101"/>
                      <a:pt x="1" y="102"/>
                      <a:pt x="3" y="104"/>
                    </a:cubicBezTo>
                    <a:cubicBezTo>
                      <a:pt x="4" y="107"/>
                      <a:pt x="3" y="108"/>
                      <a:pt x="3" y="110"/>
                    </a:cubicBezTo>
                    <a:cubicBezTo>
                      <a:pt x="4" y="112"/>
                      <a:pt x="7" y="115"/>
                      <a:pt x="5" y="119"/>
                    </a:cubicBezTo>
                    <a:cubicBezTo>
                      <a:pt x="3" y="123"/>
                      <a:pt x="1" y="128"/>
                      <a:pt x="3" y="127"/>
                    </a:cubicBezTo>
                    <a:cubicBezTo>
                      <a:pt x="4" y="127"/>
                      <a:pt x="8" y="131"/>
                      <a:pt x="10" y="130"/>
                    </a:cubicBezTo>
                    <a:cubicBezTo>
                      <a:pt x="12" y="130"/>
                      <a:pt x="13" y="134"/>
                      <a:pt x="15" y="133"/>
                    </a:cubicBezTo>
                    <a:cubicBezTo>
                      <a:pt x="17" y="132"/>
                      <a:pt x="17" y="135"/>
                      <a:pt x="24" y="135"/>
                    </a:cubicBezTo>
                    <a:cubicBezTo>
                      <a:pt x="30" y="135"/>
                      <a:pt x="44" y="129"/>
                      <a:pt x="49" y="129"/>
                    </a:cubicBezTo>
                    <a:cubicBezTo>
                      <a:pt x="52" y="129"/>
                      <a:pt x="54" y="129"/>
                      <a:pt x="56" y="128"/>
                    </a:cubicBezTo>
                    <a:cubicBezTo>
                      <a:pt x="57" y="127"/>
                      <a:pt x="58" y="125"/>
                      <a:pt x="60" y="123"/>
                    </a:cubicBezTo>
                    <a:cubicBezTo>
                      <a:pt x="63" y="120"/>
                      <a:pt x="70" y="118"/>
                      <a:pt x="72" y="11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25" name="Freeform 272">
                <a:extLst>
                  <a:ext uri="{FF2B5EF4-FFF2-40B4-BE49-F238E27FC236}">
                    <a16:creationId xmlns:a16="http://schemas.microsoft.com/office/drawing/2014/main" id="{17833B6D-6D84-46D9-AC7B-0B003184EB57}"/>
                  </a:ext>
                </a:extLst>
              </p:cNvPr>
              <p:cNvSpPr>
                <a:spLocks/>
              </p:cNvSpPr>
              <p:nvPr/>
            </p:nvSpPr>
            <p:spPr bwMode="auto">
              <a:xfrm>
                <a:off x="13212774" y="6544443"/>
                <a:ext cx="1276350" cy="1022350"/>
              </a:xfrm>
              <a:custGeom>
                <a:avLst/>
                <a:gdLst>
                  <a:gd name="T0" fmla="*/ 102 w 170"/>
                  <a:gd name="T1" fmla="*/ 29 h 136"/>
                  <a:gd name="T2" fmla="*/ 87 w 170"/>
                  <a:gd name="T3" fmla="*/ 27 h 136"/>
                  <a:gd name="T4" fmla="*/ 78 w 170"/>
                  <a:gd name="T5" fmla="*/ 24 h 136"/>
                  <a:gd name="T6" fmla="*/ 59 w 170"/>
                  <a:gd name="T7" fmla="*/ 10 h 136"/>
                  <a:gd name="T8" fmla="*/ 43 w 170"/>
                  <a:gd name="T9" fmla="*/ 0 h 136"/>
                  <a:gd name="T10" fmla="*/ 36 w 170"/>
                  <a:gd name="T11" fmla="*/ 0 h 136"/>
                  <a:gd name="T12" fmla="*/ 28 w 170"/>
                  <a:gd name="T13" fmla="*/ 3 h 136"/>
                  <a:gd name="T14" fmla="*/ 20 w 170"/>
                  <a:gd name="T15" fmla="*/ 8 h 136"/>
                  <a:gd name="T16" fmla="*/ 26 w 170"/>
                  <a:gd name="T17" fmla="*/ 15 h 136"/>
                  <a:gd name="T18" fmla="*/ 21 w 170"/>
                  <a:gd name="T19" fmla="*/ 19 h 136"/>
                  <a:gd name="T20" fmla="*/ 16 w 170"/>
                  <a:gd name="T21" fmla="*/ 21 h 136"/>
                  <a:gd name="T22" fmla="*/ 10 w 170"/>
                  <a:gd name="T23" fmla="*/ 26 h 136"/>
                  <a:gd name="T24" fmla="*/ 2 w 170"/>
                  <a:gd name="T25" fmla="*/ 22 h 136"/>
                  <a:gd name="T26" fmla="*/ 1 w 170"/>
                  <a:gd name="T27" fmla="*/ 25 h 136"/>
                  <a:gd name="T28" fmla="*/ 1 w 170"/>
                  <a:gd name="T29" fmla="*/ 27 h 136"/>
                  <a:gd name="T30" fmla="*/ 2 w 170"/>
                  <a:gd name="T31" fmla="*/ 36 h 136"/>
                  <a:gd name="T32" fmla="*/ 8 w 170"/>
                  <a:gd name="T33" fmla="*/ 44 h 136"/>
                  <a:gd name="T34" fmla="*/ 20 w 170"/>
                  <a:gd name="T35" fmla="*/ 62 h 136"/>
                  <a:gd name="T36" fmla="*/ 26 w 170"/>
                  <a:gd name="T37" fmla="*/ 71 h 136"/>
                  <a:gd name="T38" fmla="*/ 33 w 170"/>
                  <a:gd name="T39" fmla="*/ 80 h 136"/>
                  <a:gd name="T40" fmla="*/ 36 w 170"/>
                  <a:gd name="T41" fmla="*/ 89 h 136"/>
                  <a:gd name="T42" fmla="*/ 42 w 170"/>
                  <a:gd name="T43" fmla="*/ 102 h 136"/>
                  <a:gd name="T44" fmla="*/ 51 w 170"/>
                  <a:gd name="T45" fmla="*/ 113 h 136"/>
                  <a:gd name="T46" fmla="*/ 59 w 170"/>
                  <a:gd name="T47" fmla="*/ 125 h 136"/>
                  <a:gd name="T48" fmla="*/ 61 w 170"/>
                  <a:gd name="T49" fmla="*/ 131 h 136"/>
                  <a:gd name="T50" fmla="*/ 64 w 170"/>
                  <a:gd name="T51" fmla="*/ 136 h 136"/>
                  <a:gd name="T52" fmla="*/ 68 w 170"/>
                  <a:gd name="T53" fmla="*/ 134 h 136"/>
                  <a:gd name="T54" fmla="*/ 68 w 170"/>
                  <a:gd name="T55" fmla="*/ 130 h 136"/>
                  <a:gd name="T56" fmla="*/ 71 w 170"/>
                  <a:gd name="T57" fmla="*/ 127 h 136"/>
                  <a:gd name="T58" fmla="*/ 77 w 170"/>
                  <a:gd name="T59" fmla="*/ 128 h 136"/>
                  <a:gd name="T60" fmla="*/ 87 w 170"/>
                  <a:gd name="T61" fmla="*/ 129 h 136"/>
                  <a:gd name="T62" fmla="*/ 98 w 170"/>
                  <a:gd name="T63" fmla="*/ 130 h 136"/>
                  <a:gd name="T64" fmla="*/ 104 w 170"/>
                  <a:gd name="T65" fmla="*/ 128 h 136"/>
                  <a:gd name="T66" fmla="*/ 116 w 170"/>
                  <a:gd name="T67" fmla="*/ 117 h 136"/>
                  <a:gd name="T68" fmla="*/ 132 w 170"/>
                  <a:gd name="T69" fmla="*/ 117 h 136"/>
                  <a:gd name="T70" fmla="*/ 164 w 170"/>
                  <a:gd name="T71" fmla="*/ 106 h 136"/>
                  <a:gd name="T72" fmla="*/ 170 w 170"/>
                  <a:gd name="T73" fmla="*/ 89 h 136"/>
                  <a:gd name="T74" fmla="*/ 166 w 170"/>
                  <a:gd name="T75" fmla="*/ 83 h 136"/>
                  <a:gd name="T76" fmla="*/ 145 w 170"/>
                  <a:gd name="T77" fmla="*/ 81 h 136"/>
                  <a:gd name="T78" fmla="*/ 139 w 170"/>
                  <a:gd name="T79" fmla="*/ 73 h 136"/>
                  <a:gd name="T80" fmla="*/ 136 w 170"/>
                  <a:gd name="T81" fmla="*/ 67 h 136"/>
                  <a:gd name="T82" fmla="*/ 129 w 170"/>
                  <a:gd name="T83" fmla="*/ 63 h 136"/>
                  <a:gd name="T84" fmla="*/ 125 w 170"/>
                  <a:gd name="T85" fmla="*/ 54 h 136"/>
                  <a:gd name="T86" fmla="*/ 121 w 170"/>
                  <a:gd name="T87" fmla="*/ 45 h 136"/>
                  <a:gd name="T88" fmla="*/ 113 w 170"/>
                  <a:gd name="T89" fmla="*/ 36 h 136"/>
                  <a:gd name="T90" fmla="*/ 112 w 170"/>
                  <a:gd name="T91" fmla="*/ 32 h 136"/>
                  <a:gd name="T92" fmla="*/ 106 w 170"/>
                  <a:gd name="T93" fmla="*/ 32 h 136"/>
                  <a:gd name="T94" fmla="*/ 102 w 170"/>
                  <a:gd name="T95" fmla="*/ 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36">
                    <a:moveTo>
                      <a:pt x="102" y="29"/>
                    </a:moveTo>
                    <a:cubicBezTo>
                      <a:pt x="102" y="29"/>
                      <a:pt x="89" y="27"/>
                      <a:pt x="87" y="27"/>
                    </a:cubicBezTo>
                    <a:cubicBezTo>
                      <a:pt x="86" y="27"/>
                      <a:pt x="81" y="26"/>
                      <a:pt x="78" y="24"/>
                    </a:cubicBezTo>
                    <a:cubicBezTo>
                      <a:pt x="75" y="21"/>
                      <a:pt x="61" y="11"/>
                      <a:pt x="59" y="10"/>
                    </a:cubicBezTo>
                    <a:cubicBezTo>
                      <a:pt x="56" y="8"/>
                      <a:pt x="46" y="1"/>
                      <a:pt x="43" y="0"/>
                    </a:cubicBezTo>
                    <a:cubicBezTo>
                      <a:pt x="40" y="0"/>
                      <a:pt x="40" y="0"/>
                      <a:pt x="36" y="0"/>
                    </a:cubicBezTo>
                    <a:cubicBezTo>
                      <a:pt x="33" y="0"/>
                      <a:pt x="34" y="3"/>
                      <a:pt x="28" y="3"/>
                    </a:cubicBezTo>
                    <a:cubicBezTo>
                      <a:pt x="21" y="3"/>
                      <a:pt x="18" y="7"/>
                      <a:pt x="20" y="8"/>
                    </a:cubicBezTo>
                    <a:cubicBezTo>
                      <a:pt x="22" y="9"/>
                      <a:pt x="28" y="14"/>
                      <a:pt x="26" y="15"/>
                    </a:cubicBezTo>
                    <a:cubicBezTo>
                      <a:pt x="24" y="16"/>
                      <a:pt x="24" y="19"/>
                      <a:pt x="21" y="19"/>
                    </a:cubicBezTo>
                    <a:cubicBezTo>
                      <a:pt x="19" y="19"/>
                      <a:pt x="16" y="19"/>
                      <a:pt x="16" y="21"/>
                    </a:cubicBezTo>
                    <a:cubicBezTo>
                      <a:pt x="16" y="23"/>
                      <a:pt x="13" y="26"/>
                      <a:pt x="10" y="26"/>
                    </a:cubicBezTo>
                    <a:cubicBezTo>
                      <a:pt x="8" y="26"/>
                      <a:pt x="4" y="24"/>
                      <a:pt x="2" y="22"/>
                    </a:cubicBezTo>
                    <a:cubicBezTo>
                      <a:pt x="1" y="25"/>
                      <a:pt x="1" y="25"/>
                      <a:pt x="1" y="25"/>
                    </a:cubicBezTo>
                    <a:cubicBezTo>
                      <a:pt x="1" y="27"/>
                      <a:pt x="1" y="27"/>
                      <a:pt x="1" y="27"/>
                    </a:cubicBezTo>
                    <a:cubicBezTo>
                      <a:pt x="1" y="28"/>
                      <a:pt x="0" y="35"/>
                      <a:pt x="2" y="36"/>
                    </a:cubicBezTo>
                    <a:cubicBezTo>
                      <a:pt x="4" y="37"/>
                      <a:pt x="5" y="40"/>
                      <a:pt x="8" y="44"/>
                    </a:cubicBezTo>
                    <a:cubicBezTo>
                      <a:pt x="12" y="48"/>
                      <a:pt x="20" y="59"/>
                      <a:pt x="20" y="62"/>
                    </a:cubicBezTo>
                    <a:cubicBezTo>
                      <a:pt x="20" y="65"/>
                      <a:pt x="21" y="68"/>
                      <a:pt x="26" y="71"/>
                    </a:cubicBezTo>
                    <a:cubicBezTo>
                      <a:pt x="31" y="74"/>
                      <a:pt x="31" y="78"/>
                      <a:pt x="33" y="80"/>
                    </a:cubicBezTo>
                    <a:cubicBezTo>
                      <a:pt x="36" y="82"/>
                      <a:pt x="35" y="84"/>
                      <a:pt x="36" y="89"/>
                    </a:cubicBezTo>
                    <a:cubicBezTo>
                      <a:pt x="36" y="94"/>
                      <a:pt x="38" y="100"/>
                      <a:pt x="42" y="102"/>
                    </a:cubicBezTo>
                    <a:cubicBezTo>
                      <a:pt x="46" y="105"/>
                      <a:pt x="49" y="108"/>
                      <a:pt x="51" y="113"/>
                    </a:cubicBezTo>
                    <a:cubicBezTo>
                      <a:pt x="53" y="118"/>
                      <a:pt x="56" y="122"/>
                      <a:pt x="59" y="125"/>
                    </a:cubicBezTo>
                    <a:cubicBezTo>
                      <a:pt x="61" y="128"/>
                      <a:pt x="60" y="129"/>
                      <a:pt x="61" y="131"/>
                    </a:cubicBezTo>
                    <a:cubicBezTo>
                      <a:pt x="62" y="132"/>
                      <a:pt x="63" y="134"/>
                      <a:pt x="64" y="136"/>
                    </a:cubicBezTo>
                    <a:cubicBezTo>
                      <a:pt x="66" y="135"/>
                      <a:pt x="68" y="134"/>
                      <a:pt x="68" y="134"/>
                    </a:cubicBezTo>
                    <a:cubicBezTo>
                      <a:pt x="68" y="133"/>
                      <a:pt x="67" y="131"/>
                      <a:pt x="68" y="130"/>
                    </a:cubicBezTo>
                    <a:cubicBezTo>
                      <a:pt x="68" y="129"/>
                      <a:pt x="70" y="127"/>
                      <a:pt x="71" y="127"/>
                    </a:cubicBezTo>
                    <a:cubicBezTo>
                      <a:pt x="72" y="126"/>
                      <a:pt x="74" y="128"/>
                      <a:pt x="77" y="128"/>
                    </a:cubicBezTo>
                    <a:cubicBezTo>
                      <a:pt x="80" y="127"/>
                      <a:pt x="86" y="128"/>
                      <a:pt x="87" y="129"/>
                    </a:cubicBezTo>
                    <a:cubicBezTo>
                      <a:pt x="88" y="129"/>
                      <a:pt x="96" y="129"/>
                      <a:pt x="98" y="130"/>
                    </a:cubicBezTo>
                    <a:cubicBezTo>
                      <a:pt x="100" y="132"/>
                      <a:pt x="102" y="131"/>
                      <a:pt x="104" y="128"/>
                    </a:cubicBezTo>
                    <a:cubicBezTo>
                      <a:pt x="105" y="125"/>
                      <a:pt x="115" y="118"/>
                      <a:pt x="116" y="117"/>
                    </a:cubicBezTo>
                    <a:cubicBezTo>
                      <a:pt x="117" y="117"/>
                      <a:pt x="128" y="117"/>
                      <a:pt x="132" y="117"/>
                    </a:cubicBezTo>
                    <a:cubicBezTo>
                      <a:pt x="136" y="116"/>
                      <a:pt x="163" y="107"/>
                      <a:pt x="164" y="106"/>
                    </a:cubicBezTo>
                    <a:cubicBezTo>
                      <a:pt x="165" y="105"/>
                      <a:pt x="170" y="91"/>
                      <a:pt x="170" y="89"/>
                    </a:cubicBezTo>
                    <a:cubicBezTo>
                      <a:pt x="170" y="88"/>
                      <a:pt x="168" y="83"/>
                      <a:pt x="166" y="83"/>
                    </a:cubicBezTo>
                    <a:cubicBezTo>
                      <a:pt x="164" y="84"/>
                      <a:pt x="147" y="82"/>
                      <a:pt x="145" y="81"/>
                    </a:cubicBezTo>
                    <a:cubicBezTo>
                      <a:pt x="145" y="81"/>
                      <a:pt x="140" y="77"/>
                      <a:pt x="139" y="73"/>
                    </a:cubicBezTo>
                    <a:cubicBezTo>
                      <a:pt x="138" y="72"/>
                      <a:pt x="137" y="69"/>
                      <a:pt x="136" y="67"/>
                    </a:cubicBezTo>
                    <a:cubicBezTo>
                      <a:pt x="134" y="68"/>
                      <a:pt x="131" y="67"/>
                      <a:pt x="129" y="63"/>
                    </a:cubicBezTo>
                    <a:cubicBezTo>
                      <a:pt x="128" y="62"/>
                      <a:pt x="124" y="56"/>
                      <a:pt x="125" y="54"/>
                    </a:cubicBezTo>
                    <a:cubicBezTo>
                      <a:pt x="127" y="52"/>
                      <a:pt x="124" y="48"/>
                      <a:pt x="121" y="45"/>
                    </a:cubicBezTo>
                    <a:cubicBezTo>
                      <a:pt x="119" y="43"/>
                      <a:pt x="114" y="39"/>
                      <a:pt x="113" y="36"/>
                    </a:cubicBezTo>
                    <a:cubicBezTo>
                      <a:pt x="113" y="35"/>
                      <a:pt x="113" y="34"/>
                      <a:pt x="112" y="32"/>
                    </a:cubicBezTo>
                    <a:cubicBezTo>
                      <a:pt x="106" y="32"/>
                      <a:pt x="106" y="32"/>
                      <a:pt x="106" y="32"/>
                    </a:cubicBezTo>
                    <a:lnTo>
                      <a:pt x="102" y="29"/>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26" name="Freeform 273">
                <a:extLst>
                  <a:ext uri="{FF2B5EF4-FFF2-40B4-BE49-F238E27FC236}">
                    <a16:creationId xmlns:a16="http://schemas.microsoft.com/office/drawing/2014/main" id="{D5B423A0-05A1-479D-9DE3-D70650C22203}"/>
                  </a:ext>
                </a:extLst>
              </p:cNvPr>
              <p:cNvSpPr>
                <a:spLocks/>
              </p:cNvSpPr>
              <p:nvPr/>
            </p:nvSpPr>
            <p:spPr bwMode="auto">
              <a:xfrm>
                <a:off x="14263689" y="7017519"/>
                <a:ext cx="482600" cy="542926"/>
              </a:xfrm>
              <a:custGeom>
                <a:avLst/>
                <a:gdLst>
                  <a:gd name="T0" fmla="*/ 32 w 64"/>
                  <a:gd name="T1" fmla="*/ 1 h 72"/>
                  <a:gd name="T2" fmla="*/ 32 w 64"/>
                  <a:gd name="T3" fmla="*/ 7 h 72"/>
                  <a:gd name="T4" fmla="*/ 27 w 64"/>
                  <a:gd name="T5" fmla="*/ 14 h 72"/>
                  <a:gd name="T6" fmla="*/ 24 w 64"/>
                  <a:gd name="T7" fmla="*/ 20 h 72"/>
                  <a:gd name="T8" fmla="*/ 26 w 64"/>
                  <a:gd name="T9" fmla="*/ 20 h 72"/>
                  <a:gd name="T10" fmla="*/ 30 w 64"/>
                  <a:gd name="T11" fmla="*/ 26 h 72"/>
                  <a:gd name="T12" fmla="*/ 24 w 64"/>
                  <a:gd name="T13" fmla="*/ 43 h 72"/>
                  <a:gd name="T14" fmla="*/ 0 w 64"/>
                  <a:gd name="T15" fmla="*/ 51 h 72"/>
                  <a:gd name="T16" fmla="*/ 10 w 64"/>
                  <a:gd name="T17" fmla="*/ 72 h 72"/>
                  <a:gd name="T18" fmla="*/ 12 w 64"/>
                  <a:gd name="T19" fmla="*/ 71 h 72"/>
                  <a:gd name="T20" fmla="*/ 25 w 64"/>
                  <a:gd name="T21" fmla="*/ 68 h 72"/>
                  <a:gd name="T22" fmla="*/ 28 w 64"/>
                  <a:gd name="T23" fmla="*/ 62 h 72"/>
                  <a:gd name="T24" fmla="*/ 37 w 64"/>
                  <a:gd name="T25" fmla="*/ 61 h 72"/>
                  <a:gd name="T26" fmla="*/ 42 w 64"/>
                  <a:gd name="T27" fmla="*/ 53 h 72"/>
                  <a:gd name="T28" fmla="*/ 47 w 64"/>
                  <a:gd name="T29" fmla="*/ 51 h 72"/>
                  <a:gd name="T30" fmla="*/ 50 w 64"/>
                  <a:gd name="T31" fmla="*/ 40 h 72"/>
                  <a:gd name="T32" fmla="*/ 56 w 64"/>
                  <a:gd name="T33" fmla="*/ 35 h 72"/>
                  <a:gd name="T34" fmla="*/ 63 w 64"/>
                  <a:gd name="T35" fmla="*/ 26 h 72"/>
                  <a:gd name="T36" fmla="*/ 62 w 64"/>
                  <a:gd name="T37" fmla="*/ 22 h 72"/>
                  <a:gd name="T38" fmla="*/ 55 w 64"/>
                  <a:gd name="T39" fmla="*/ 13 h 72"/>
                  <a:gd name="T40" fmla="*/ 42 w 64"/>
                  <a:gd name="T41" fmla="*/ 8 h 72"/>
                  <a:gd name="T42" fmla="*/ 38 w 64"/>
                  <a:gd name="T43" fmla="*/ 0 h 72"/>
                  <a:gd name="T44" fmla="*/ 35 w 64"/>
                  <a:gd name="T45" fmla="*/ 1 h 72"/>
                  <a:gd name="T46" fmla="*/ 32 w 64"/>
                  <a:gd name="T47"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72">
                    <a:moveTo>
                      <a:pt x="32" y="1"/>
                    </a:moveTo>
                    <a:cubicBezTo>
                      <a:pt x="32" y="7"/>
                      <a:pt x="32" y="7"/>
                      <a:pt x="32" y="7"/>
                    </a:cubicBezTo>
                    <a:cubicBezTo>
                      <a:pt x="27" y="14"/>
                      <a:pt x="27" y="14"/>
                      <a:pt x="27" y="14"/>
                    </a:cubicBezTo>
                    <a:cubicBezTo>
                      <a:pt x="24" y="20"/>
                      <a:pt x="24" y="20"/>
                      <a:pt x="24" y="20"/>
                    </a:cubicBezTo>
                    <a:cubicBezTo>
                      <a:pt x="25" y="20"/>
                      <a:pt x="25" y="21"/>
                      <a:pt x="26" y="20"/>
                    </a:cubicBezTo>
                    <a:cubicBezTo>
                      <a:pt x="28" y="20"/>
                      <a:pt x="30" y="25"/>
                      <a:pt x="30" y="26"/>
                    </a:cubicBezTo>
                    <a:cubicBezTo>
                      <a:pt x="30" y="28"/>
                      <a:pt x="25" y="42"/>
                      <a:pt x="24" y="43"/>
                    </a:cubicBezTo>
                    <a:cubicBezTo>
                      <a:pt x="23" y="44"/>
                      <a:pt x="9" y="48"/>
                      <a:pt x="0" y="51"/>
                    </a:cubicBezTo>
                    <a:cubicBezTo>
                      <a:pt x="2" y="56"/>
                      <a:pt x="6" y="64"/>
                      <a:pt x="10" y="72"/>
                    </a:cubicBezTo>
                    <a:cubicBezTo>
                      <a:pt x="10" y="71"/>
                      <a:pt x="11" y="71"/>
                      <a:pt x="12" y="71"/>
                    </a:cubicBezTo>
                    <a:cubicBezTo>
                      <a:pt x="16" y="68"/>
                      <a:pt x="21" y="69"/>
                      <a:pt x="25" y="68"/>
                    </a:cubicBezTo>
                    <a:cubicBezTo>
                      <a:pt x="28" y="67"/>
                      <a:pt x="25" y="65"/>
                      <a:pt x="28" y="62"/>
                    </a:cubicBezTo>
                    <a:cubicBezTo>
                      <a:pt x="31" y="60"/>
                      <a:pt x="35" y="61"/>
                      <a:pt x="37" y="61"/>
                    </a:cubicBezTo>
                    <a:cubicBezTo>
                      <a:pt x="38" y="60"/>
                      <a:pt x="39" y="54"/>
                      <a:pt x="42" y="53"/>
                    </a:cubicBezTo>
                    <a:cubicBezTo>
                      <a:pt x="44" y="52"/>
                      <a:pt x="47" y="53"/>
                      <a:pt x="47" y="51"/>
                    </a:cubicBezTo>
                    <a:cubicBezTo>
                      <a:pt x="47" y="48"/>
                      <a:pt x="47" y="40"/>
                      <a:pt x="50" y="40"/>
                    </a:cubicBezTo>
                    <a:cubicBezTo>
                      <a:pt x="52" y="39"/>
                      <a:pt x="56" y="37"/>
                      <a:pt x="56" y="35"/>
                    </a:cubicBezTo>
                    <a:cubicBezTo>
                      <a:pt x="56" y="34"/>
                      <a:pt x="61" y="29"/>
                      <a:pt x="63" y="26"/>
                    </a:cubicBezTo>
                    <a:cubicBezTo>
                      <a:pt x="64" y="23"/>
                      <a:pt x="64" y="22"/>
                      <a:pt x="62" y="22"/>
                    </a:cubicBezTo>
                    <a:cubicBezTo>
                      <a:pt x="60" y="21"/>
                      <a:pt x="56" y="15"/>
                      <a:pt x="55" y="13"/>
                    </a:cubicBezTo>
                    <a:cubicBezTo>
                      <a:pt x="54" y="11"/>
                      <a:pt x="48" y="12"/>
                      <a:pt x="42" y="8"/>
                    </a:cubicBezTo>
                    <a:cubicBezTo>
                      <a:pt x="40" y="6"/>
                      <a:pt x="38" y="3"/>
                      <a:pt x="38" y="0"/>
                    </a:cubicBezTo>
                    <a:cubicBezTo>
                      <a:pt x="35" y="1"/>
                      <a:pt x="35" y="1"/>
                      <a:pt x="35" y="1"/>
                    </a:cubicBezTo>
                    <a:lnTo>
                      <a:pt x="32" y="1"/>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27" name="Freeform 274">
                <a:extLst>
                  <a:ext uri="{FF2B5EF4-FFF2-40B4-BE49-F238E27FC236}">
                    <a16:creationId xmlns:a16="http://schemas.microsoft.com/office/drawing/2014/main" id="{4B9F5AAA-8A9E-41D3-AF02-80674DE02BEC}"/>
                  </a:ext>
                </a:extLst>
              </p:cNvPr>
              <p:cNvSpPr>
                <a:spLocks/>
              </p:cNvSpPr>
              <p:nvPr/>
            </p:nvSpPr>
            <p:spPr bwMode="auto">
              <a:xfrm>
                <a:off x="14181137" y="6934958"/>
                <a:ext cx="76200" cy="104776"/>
              </a:xfrm>
              <a:custGeom>
                <a:avLst/>
                <a:gdLst>
                  <a:gd name="T0" fmla="*/ 7 w 10"/>
                  <a:gd name="T1" fmla="*/ 13 h 14"/>
                  <a:gd name="T2" fmla="*/ 7 w 10"/>
                  <a:gd name="T3" fmla="*/ 11 h 14"/>
                  <a:gd name="T4" fmla="*/ 6 w 10"/>
                  <a:gd name="T5" fmla="*/ 1 h 14"/>
                  <a:gd name="T6" fmla="*/ 1 w 10"/>
                  <a:gd name="T7" fmla="*/ 9 h 14"/>
                  <a:gd name="T8" fmla="*/ 0 w 10"/>
                  <a:gd name="T9" fmla="*/ 9 h 14"/>
                  <a:gd name="T10" fmla="*/ 7 w 10"/>
                  <a:gd name="T11" fmla="*/ 13 h 14"/>
                </a:gdLst>
                <a:ahLst/>
                <a:cxnLst>
                  <a:cxn ang="0">
                    <a:pos x="T0" y="T1"/>
                  </a:cxn>
                  <a:cxn ang="0">
                    <a:pos x="T2" y="T3"/>
                  </a:cxn>
                  <a:cxn ang="0">
                    <a:pos x="T4" y="T5"/>
                  </a:cxn>
                  <a:cxn ang="0">
                    <a:pos x="T6" y="T7"/>
                  </a:cxn>
                  <a:cxn ang="0">
                    <a:pos x="T8" y="T9"/>
                  </a:cxn>
                  <a:cxn ang="0">
                    <a:pos x="T10" y="T11"/>
                  </a:cxn>
                </a:cxnLst>
                <a:rect l="0" t="0" r="r" b="b"/>
                <a:pathLst>
                  <a:path w="10" h="14">
                    <a:moveTo>
                      <a:pt x="7" y="13"/>
                    </a:moveTo>
                    <a:cubicBezTo>
                      <a:pt x="7" y="13"/>
                      <a:pt x="7" y="12"/>
                      <a:pt x="7" y="11"/>
                    </a:cubicBezTo>
                    <a:cubicBezTo>
                      <a:pt x="9" y="9"/>
                      <a:pt x="10" y="2"/>
                      <a:pt x="6" y="1"/>
                    </a:cubicBezTo>
                    <a:cubicBezTo>
                      <a:pt x="3" y="0"/>
                      <a:pt x="1" y="7"/>
                      <a:pt x="1" y="9"/>
                    </a:cubicBezTo>
                    <a:cubicBezTo>
                      <a:pt x="1" y="9"/>
                      <a:pt x="1" y="9"/>
                      <a:pt x="0" y="9"/>
                    </a:cubicBezTo>
                    <a:cubicBezTo>
                      <a:pt x="2" y="13"/>
                      <a:pt x="5" y="14"/>
                      <a:pt x="7" y="1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28" name="Freeform 275">
                <a:extLst>
                  <a:ext uri="{FF2B5EF4-FFF2-40B4-BE49-F238E27FC236}">
                    <a16:creationId xmlns:a16="http://schemas.microsoft.com/office/drawing/2014/main" id="{216794EE-01AD-42EC-A3E6-07B9A0FE503F}"/>
                  </a:ext>
                </a:extLst>
              </p:cNvPr>
              <p:cNvSpPr>
                <a:spLocks/>
              </p:cNvSpPr>
              <p:nvPr/>
            </p:nvSpPr>
            <p:spPr bwMode="auto">
              <a:xfrm>
                <a:off x="14257342" y="6934967"/>
                <a:ext cx="292102" cy="234950"/>
              </a:xfrm>
              <a:custGeom>
                <a:avLst/>
                <a:gdLst>
                  <a:gd name="T0" fmla="*/ 6 w 39"/>
                  <a:gd name="T1" fmla="*/ 29 h 31"/>
                  <a:gd name="T2" fmla="*/ 25 w 39"/>
                  <a:gd name="T3" fmla="*/ 31 h 31"/>
                  <a:gd name="T4" fmla="*/ 28 w 39"/>
                  <a:gd name="T5" fmla="*/ 25 h 31"/>
                  <a:gd name="T6" fmla="*/ 33 w 39"/>
                  <a:gd name="T7" fmla="*/ 18 h 31"/>
                  <a:gd name="T8" fmla="*/ 33 w 39"/>
                  <a:gd name="T9" fmla="*/ 12 h 31"/>
                  <a:gd name="T10" fmla="*/ 36 w 39"/>
                  <a:gd name="T11" fmla="*/ 12 h 31"/>
                  <a:gd name="T12" fmla="*/ 39 w 39"/>
                  <a:gd name="T13" fmla="*/ 11 h 31"/>
                  <a:gd name="T14" fmla="*/ 36 w 39"/>
                  <a:gd name="T15" fmla="*/ 1 h 31"/>
                  <a:gd name="T16" fmla="*/ 27 w 39"/>
                  <a:gd name="T17" fmla="*/ 11 h 31"/>
                  <a:gd name="T18" fmla="*/ 12 w 39"/>
                  <a:gd name="T19" fmla="*/ 19 h 31"/>
                  <a:gd name="T20" fmla="*/ 2 w 39"/>
                  <a:gd name="T21" fmla="*/ 21 h 31"/>
                  <a:gd name="T22" fmla="*/ 0 w 39"/>
                  <a:gd name="T23" fmla="*/ 21 h 31"/>
                  <a:gd name="T24" fmla="*/ 6 w 39"/>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6" y="29"/>
                    </a:moveTo>
                    <a:cubicBezTo>
                      <a:pt x="7" y="30"/>
                      <a:pt x="20" y="31"/>
                      <a:pt x="25" y="31"/>
                    </a:cubicBezTo>
                    <a:cubicBezTo>
                      <a:pt x="28" y="25"/>
                      <a:pt x="28" y="25"/>
                      <a:pt x="28" y="25"/>
                    </a:cubicBezTo>
                    <a:cubicBezTo>
                      <a:pt x="33" y="18"/>
                      <a:pt x="33" y="18"/>
                      <a:pt x="33" y="18"/>
                    </a:cubicBezTo>
                    <a:cubicBezTo>
                      <a:pt x="33" y="12"/>
                      <a:pt x="33" y="12"/>
                      <a:pt x="33" y="12"/>
                    </a:cubicBezTo>
                    <a:cubicBezTo>
                      <a:pt x="36" y="12"/>
                      <a:pt x="36" y="12"/>
                      <a:pt x="36" y="12"/>
                    </a:cubicBezTo>
                    <a:cubicBezTo>
                      <a:pt x="39" y="11"/>
                      <a:pt x="39" y="11"/>
                      <a:pt x="39" y="11"/>
                    </a:cubicBezTo>
                    <a:cubicBezTo>
                      <a:pt x="37" y="6"/>
                      <a:pt x="37" y="1"/>
                      <a:pt x="36" y="1"/>
                    </a:cubicBezTo>
                    <a:cubicBezTo>
                      <a:pt x="35" y="0"/>
                      <a:pt x="29" y="7"/>
                      <a:pt x="27" y="11"/>
                    </a:cubicBezTo>
                    <a:cubicBezTo>
                      <a:pt x="24" y="16"/>
                      <a:pt x="18" y="20"/>
                      <a:pt x="12" y="19"/>
                    </a:cubicBezTo>
                    <a:cubicBezTo>
                      <a:pt x="6" y="17"/>
                      <a:pt x="4" y="20"/>
                      <a:pt x="2" y="21"/>
                    </a:cubicBezTo>
                    <a:cubicBezTo>
                      <a:pt x="2" y="21"/>
                      <a:pt x="1" y="21"/>
                      <a:pt x="0" y="21"/>
                    </a:cubicBezTo>
                    <a:cubicBezTo>
                      <a:pt x="1" y="25"/>
                      <a:pt x="6" y="29"/>
                      <a:pt x="6" y="2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29" name="Freeform 276">
                <a:extLst>
                  <a:ext uri="{FF2B5EF4-FFF2-40B4-BE49-F238E27FC236}">
                    <a16:creationId xmlns:a16="http://schemas.microsoft.com/office/drawing/2014/main" id="{33DCC218-42FF-4EC4-9E2F-DDF90047F3B2}"/>
                  </a:ext>
                </a:extLst>
              </p:cNvPr>
              <p:cNvSpPr>
                <a:spLocks noEditPoints="1"/>
              </p:cNvSpPr>
              <p:nvPr/>
            </p:nvSpPr>
            <p:spPr bwMode="auto">
              <a:xfrm>
                <a:off x="17108492" y="8176382"/>
                <a:ext cx="1181102" cy="358776"/>
              </a:xfrm>
              <a:custGeom>
                <a:avLst/>
                <a:gdLst>
                  <a:gd name="T0" fmla="*/ 29 w 157"/>
                  <a:gd name="T1" fmla="*/ 17 h 48"/>
                  <a:gd name="T2" fmla="*/ 22 w 157"/>
                  <a:gd name="T3" fmla="*/ 9 h 48"/>
                  <a:gd name="T4" fmla="*/ 19 w 157"/>
                  <a:gd name="T5" fmla="*/ 5 h 48"/>
                  <a:gd name="T6" fmla="*/ 18 w 157"/>
                  <a:gd name="T7" fmla="*/ 4 h 48"/>
                  <a:gd name="T8" fmla="*/ 15 w 157"/>
                  <a:gd name="T9" fmla="*/ 7 h 48"/>
                  <a:gd name="T10" fmla="*/ 9 w 157"/>
                  <a:gd name="T11" fmla="*/ 6 h 48"/>
                  <a:gd name="T12" fmla="*/ 5 w 157"/>
                  <a:gd name="T13" fmla="*/ 1 h 48"/>
                  <a:gd name="T14" fmla="*/ 0 w 157"/>
                  <a:gd name="T15" fmla="*/ 1 h 48"/>
                  <a:gd name="T16" fmla="*/ 3 w 157"/>
                  <a:gd name="T17" fmla="*/ 13 h 48"/>
                  <a:gd name="T18" fmla="*/ 11 w 157"/>
                  <a:gd name="T19" fmla="*/ 29 h 48"/>
                  <a:gd name="T20" fmla="*/ 19 w 157"/>
                  <a:gd name="T21" fmla="*/ 36 h 48"/>
                  <a:gd name="T22" fmla="*/ 34 w 157"/>
                  <a:gd name="T23" fmla="*/ 44 h 48"/>
                  <a:gd name="T24" fmla="*/ 29 w 157"/>
                  <a:gd name="T25" fmla="*/ 33 h 48"/>
                  <a:gd name="T26" fmla="*/ 29 w 157"/>
                  <a:gd name="T27" fmla="*/ 17 h 48"/>
                  <a:gd name="T28" fmla="*/ 150 w 157"/>
                  <a:gd name="T29" fmla="*/ 8 h 48"/>
                  <a:gd name="T30" fmla="*/ 143 w 157"/>
                  <a:gd name="T31" fmla="*/ 6 h 48"/>
                  <a:gd name="T32" fmla="*/ 136 w 157"/>
                  <a:gd name="T33" fmla="*/ 0 h 48"/>
                  <a:gd name="T34" fmla="*/ 129 w 157"/>
                  <a:gd name="T35" fmla="*/ 8 h 48"/>
                  <a:gd name="T36" fmla="*/ 125 w 157"/>
                  <a:gd name="T37" fmla="*/ 14 h 48"/>
                  <a:gd name="T38" fmla="*/ 123 w 157"/>
                  <a:gd name="T39" fmla="*/ 16 h 48"/>
                  <a:gd name="T40" fmla="*/ 123 w 157"/>
                  <a:gd name="T41" fmla="*/ 20 h 48"/>
                  <a:gd name="T42" fmla="*/ 118 w 157"/>
                  <a:gd name="T43" fmla="*/ 22 h 48"/>
                  <a:gd name="T44" fmla="*/ 114 w 157"/>
                  <a:gd name="T45" fmla="*/ 17 h 48"/>
                  <a:gd name="T46" fmla="*/ 114 w 157"/>
                  <a:gd name="T47" fmla="*/ 17 h 48"/>
                  <a:gd name="T48" fmla="*/ 106 w 157"/>
                  <a:gd name="T49" fmla="*/ 28 h 48"/>
                  <a:gd name="T50" fmla="*/ 95 w 157"/>
                  <a:gd name="T51" fmla="*/ 31 h 48"/>
                  <a:gd name="T52" fmla="*/ 90 w 157"/>
                  <a:gd name="T53" fmla="*/ 42 h 48"/>
                  <a:gd name="T54" fmla="*/ 78 w 157"/>
                  <a:gd name="T55" fmla="*/ 39 h 48"/>
                  <a:gd name="T56" fmla="*/ 80 w 157"/>
                  <a:gd name="T57" fmla="*/ 44 h 48"/>
                  <a:gd name="T58" fmla="*/ 87 w 157"/>
                  <a:gd name="T59" fmla="*/ 47 h 48"/>
                  <a:gd name="T60" fmla="*/ 97 w 157"/>
                  <a:gd name="T61" fmla="*/ 46 h 48"/>
                  <a:gd name="T62" fmla="*/ 105 w 157"/>
                  <a:gd name="T63" fmla="*/ 43 h 48"/>
                  <a:gd name="T64" fmla="*/ 113 w 157"/>
                  <a:gd name="T65" fmla="*/ 44 h 48"/>
                  <a:gd name="T66" fmla="*/ 120 w 157"/>
                  <a:gd name="T67" fmla="*/ 39 h 48"/>
                  <a:gd name="T68" fmla="*/ 122 w 157"/>
                  <a:gd name="T69" fmla="*/ 32 h 48"/>
                  <a:gd name="T70" fmla="*/ 127 w 157"/>
                  <a:gd name="T71" fmla="*/ 25 h 48"/>
                  <a:gd name="T72" fmla="*/ 140 w 157"/>
                  <a:gd name="T73" fmla="*/ 19 h 48"/>
                  <a:gd name="T74" fmla="*/ 143 w 157"/>
                  <a:gd name="T75" fmla="*/ 21 h 48"/>
                  <a:gd name="T76" fmla="*/ 148 w 157"/>
                  <a:gd name="T77" fmla="*/ 16 h 48"/>
                  <a:gd name="T78" fmla="*/ 156 w 157"/>
                  <a:gd name="T79" fmla="*/ 13 h 48"/>
                  <a:gd name="T80" fmla="*/ 150 w 157"/>
                  <a:gd name="T81"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48">
                    <a:moveTo>
                      <a:pt x="29" y="17"/>
                    </a:moveTo>
                    <a:cubicBezTo>
                      <a:pt x="29" y="12"/>
                      <a:pt x="24" y="12"/>
                      <a:pt x="22" y="9"/>
                    </a:cubicBezTo>
                    <a:cubicBezTo>
                      <a:pt x="21" y="5"/>
                      <a:pt x="19" y="7"/>
                      <a:pt x="19" y="5"/>
                    </a:cubicBezTo>
                    <a:cubicBezTo>
                      <a:pt x="18" y="5"/>
                      <a:pt x="18" y="4"/>
                      <a:pt x="18" y="4"/>
                    </a:cubicBezTo>
                    <a:cubicBezTo>
                      <a:pt x="15" y="5"/>
                      <a:pt x="16" y="7"/>
                      <a:pt x="15" y="7"/>
                    </a:cubicBezTo>
                    <a:cubicBezTo>
                      <a:pt x="14" y="7"/>
                      <a:pt x="9" y="8"/>
                      <a:pt x="9" y="6"/>
                    </a:cubicBezTo>
                    <a:cubicBezTo>
                      <a:pt x="9" y="5"/>
                      <a:pt x="8" y="2"/>
                      <a:pt x="5" y="1"/>
                    </a:cubicBezTo>
                    <a:cubicBezTo>
                      <a:pt x="4" y="1"/>
                      <a:pt x="2" y="1"/>
                      <a:pt x="0" y="1"/>
                    </a:cubicBezTo>
                    <a:cubicBezTo>
                      <a:pt x="2" y="5"/>
                      <a:pt x="3" y="10"/>
                      <a:pt x="3" y="13"/>
                    </a:cubicBezTo>
                    <a:cubicBezTo>
                      <a:pt x="3" y="18"/>
                      <a:pt x="10" y="26"/>
                      <a:pt x="11" y="29"/>
                    </a:cubicBezTo>
                    <a:cubicBezTo>
                      <a:pt x="12" y="32"/>
                      <a:pt x="14" y="33"/>
                      <a:pt x="19" y="36"/>
                    </a:cubicBezTo>
                    <a:cubicBezTo>
                      <a:pt x="23" y="40"/>
                      <a:pt x="32" y="45"/>
                      <a:pt x="34" y="44"/>
                    </a:cubicBezTo>
                    <a:cubicBezTo>
                      <a:pt x="36" y="43"/>
                      <a:pt x="31" y="35"/>
                      <a:pt x="29" y="33"/>
                    </a:cubicBezTo>
                    <a:cubicBezTo>
                      <a:pt x="26" y="30"/>
                      <a:pt x="28" y="23"/>
                      <a:pt x="29" y="17"/>
                    </a:cubicBezTo>
                    <a:close/>
                    <a:moveTo>
                      <a:pt x="150" y="8"/>
                    </a:moveTo>
                    <a:cubicBezTo>
                      <a:pt x="148" y="9"/>
                      <a:pt x="143" y="8"/>
                      <a:pt x="143" y="6"/>
                    </a:cubicBezTo>
                    <a:cubicBezTo>
                      <a:pt x="143" y="4"/>
                      <a:pt x="139" y="0"/>
                      <a:pt x="136" y="0"/>
                    </a:cubicBezTo>
                    <a:cubicBezTo>
                      <a:pt x="133" y="0"/>
                      <a:pt x="130" y="6"/>
                      <a:pt x="129" y="8"/>
                    </a:cubicBezTo>
                    <a:cubicBezTo>
                      <a:pt x="129" y="10"/>
                      <a:pt x="125" y="10"/>
                      <a:pt x="125" y="14"/>
                    </a:cubicBezTo>
                    <a:cubicBezTo>
                      <a:pt x="125" y="15"/>
                      <a:pt x="124" y="15"/>
                      <a:pt x="123" y="16"/>
                    </a:cubicBezTo>
                    <a:cubicBezTo>
                      <a:pt x="124" y="19"/>
                      <a:pt x="124" y="21"/>
                      <a:pt x="123" y="20"/>
                    </a:cubicBezTo>
                    <a:cubicBezTo>
                      <a:pt x="121" y="20"/>
                      <a:pt x="121" y="22"/>
                      <a:pt x="118" y="22"/>
                    </a:cubicBezTo>
                    <a:cubicBezTo>
                      <a:pt x="117" y="22"/>
                      <a:pt x="116" y="20"/>
                      <a:pt x="114" y="17"/>
                    </a:cubicBezTo>
                    <a:cubicBezTo>
                      <a:pt x="114" y="17"/>
                      <a:pt x="114" y="17"/>
                      <a:pt x="114" y="17"/>
                    </a:cubicBezTo>
                    <a:cubicBezTo>
                      <a:pt x="112" y="17"/>
                      <a:pt x="107" y="23"/>
                      <a:pt x="106" y="28"/>
                    </a:cubicBezTo>
                    <a:cubicBezTo>
                      <a:pt x="106" y="32"/>
                      <a:pt x="101" y="31"/>
                      <a:pt x="95" y="31"/>
                    </a:cubicBezTo>
                    <a:cubicBezTo>
                      <a:pt x="88" y="32"/>
                      <a:pt x="91" y="39"/>
                      <a:pt x="90" y="42"/>
                    </a:cubicBezTo>
                    <a:cubicBezTo>
                      <a:pt x="88" y="44"/>
                      <a:pt x="81" y="39"/>
                      <a:pt x="78" y="39"/>
                    </a:cubicBezTo>
                    <a:cubicBezTo>
                      <a:pt x="78" y="41"/>
                      <a:pt x="79" y="44"/>
                      <a:pt x="80" y="44"/>
                    </a:cubicBezTo>
                    <a:cubicBezTo>
                      <a:pt x="82" y="44"/>
                      <a:pt x="85" y="48"/>
                      <a:pt x="87" y="47"/>
                    </a:cubicBezTo>
                    <a:cubicBezTo>
                      <a:pt x="89" y="46"/>
                      <a:pt x="94" y="47"/>
                      <a:pt x="97" y="46"/>
                    </a:cubicBezTo>
                    <a:cubicBezTo>
                      <a:pt x="100" y="45"/>
                      <a:pt x="101" y="43"/>
                      <a:pt x="105" y="43"/>
                    </a:cubicBezTo>
                    <a:cubicBezTo>
                      <a:pt x="110" y="43"/>
                      <a:pt x="108" y="47"/>
                      <a:pt x="113" y="44"/>
                    </a:cubicBezTo>
                    <a:cubicBezTo>
                      <a:pt x="118" y="42"/>
                      <a:pt x="121" y="44"/>
                      <a:pt x="120" y="39"/>
                    </a:cubicBezTo>
                    <a:cubicBezTo>
                      <a:pt x="120" y="35"/>
                      <a:pt x="123" y="35"/>
                      <a:pt x="122" y="32"/>
                    </a:cubicBezTo>
                    <a:cubicBezTo>
                      <a:pt x="122" y="29"/>
                      <a:pt x="128" y="31"/>
                      <a:pt x="127" y="25"/>
                    </a:cubicBezTo>
                    <a:cubicBezTo>
                      <a:pt x="127" y="19"/>
                      <a:pt x="136" y="19"/>
                      <a:pt x="140" y="19"/>
                    </a:cubicBezTo>
                    <a:cubicBezTo>
                      <a:pt x="140" y="19"/>
                      <a:pt x="142" y="20"/>
                      <a:pt x="143" y="21"/>
                    </a:cubicBezTo>
                    <a:cubicBezTo>
                      <a:pt x="146" y="19"/>
                      <a:pt x="150" y="18"/>
                      <a:pt x="148" y="16"/>
                    </a:cubicBezTo>
                    <a:cubicBezTo>
                      <a:pt x="146" y="14"/>
                      <a:pt x="155" y="16"/>
                      <a:pt x="156" y="13"/>
                    </a:cubicBezTo>
                    <a:cubicBezTo>
                      <a:pt x="157" y="10"/>
                      <a:pt x="152" y="8"/>
                      <a:pt x="150" y="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30" name="Freeform 277">
                <a:extLst>
                  <a:ext uri="{FF2B5EF4-FFF2-40B4-BE49-F238E27FC236}">
                    <a16:creationId xmlns:a16="http://schemas.microsoft.com/office/drawing/2014/main" id="{CAE927CA-50CB-45BF-8863-BD78AEEC2CF9}"/>
                  </a:ext>
                </a:extLst>
              </p:cNvPr>
              <p:cNvSpPr>
                <a:spLocks/>
              </p:cNvSpPr>
              <p:nvPr/>
            </p:nvSpPr>
            <p:spPr bwMode="auto">
              <a:xfrm>
                <a:off x="17965748" y="8281167"/>
                <a:ext cx="73026" cy="44450"/>
              </a:xfrm>
              <a:custGeom>
                <a:avLst/>
                <a:gdLst>
                  <a:gd name="T0" fmla="*/ 4 w 10"/>
                  <a:gd name="T1" fmla="*/ 6 h 6"/>
                  <a:gd name="T2" fmla="*/ 9 w 10"/>
                  <a:gd name="T3" fmla="*/ 4 h 6"/>
                  <a:gd name="T4" fmla="*/ 9 w 10"/>
                  <a:gd name="T5" fmla="*/ 0 h 6"/>
                  <a:gd name="T6" fmla="*/ 5 w 10"/>
                  <a:gd name="T7" fmla="*/ 2 h 6"/>
                  <a:gd name="T8" fmla="*/ 0 w 10"/>
                  <a:gd name="T9" fmla="*/ 1 h 6"/>
                  <a:gd name="T10" fmla="*/ 4 w 10"/>
                  <a:gd name="T11" fmla="*/ 6 h 6"/>
                </a:gdLst>
                <a:ahLst/>
                <a:cxnLst>
                  <a:cxn ang="0">
                    <a:pos x="T0" y="T1"/>
                  </a:cxn>
                  <a:cxn ang="0">
                    <a:pos x="T2" y="T3"/>
                  </a:cxn>
                  <a:cxn ang="0">
                    <a:pos x="T4" y="T5"/>
                  </a:cxn>
                  <a:cxn ang="0">
                    <a:pos x="T6" y="T7"/>
                  </a:cxn>
                  <a:cxn ang="0">
                    <a:pos x="T8" y="T9"/>
                  </a:cxn>
                  <a:cxn ang="0">
                    <a:pos x="T10" y="T11"/>
                  </a:cxn>
                </a:cxnLst>
                <a:rect l="0" t="0" r="r" b="b"/>
                <a:pathLst>
                  <a:path w="10" h="6">
                    <a:moveTo>
                      <a:pt x="4" y="6"/>
                    </a:moveTo>
                    <a:cubicBezTo>
                      <a:pt x="7" y="6"/>
                      <a:pt x="7" y="4"/>
                      <a:pt x="9" y="4"/>
                    </a:cubicBezTo>
                    <a:cubicBezTo>
                      <a:pt x="10" y="5"/>
                      <a:pt x="10" y="3"/>
                      <a:pt x="9" y="0"/>
                    </a:cubicBezTo>
                    <a:cubicBezTo>
                      <a:pt x="8" y="0"/>
                      <a:pt x="5" y="0"/>
                      <a:pt x="5" y="2"/>
                    </a:cubicBezTo>
                    <a:cubicBezTo>
                      <a:pt x="5" y="4"/>
                      <a:pt x="2" y="1"/>
                      <a:pt x="0" y="1"/>
                    </a:cubicBezTo>
                    <a:cubicBezTo>
                      <a:pt x="2" y="4"/>
                      <a:pt x="3" y="6"/>
                      <a:pt x="4" y="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31" name="Freeform 278">
                <a:extLst>
                  <a:ext uri="{FF2B5EF4-FFF2-40B4-BE49-F238E27FC236}">
                    <a16:creationId xmlns:a16="http://schemas.microsoft.com/office/drawing/2014/main" id="{ADBC6BD3-7366-4309-B757-89A025529791}"/>
                  </a:ext>
                </a:extLst>
              </p:cNvPr>
              <p:cNvSpPr>
                <a:spLocks/>
              </p:cNvSpPr>
              <p:nvPr/>
            </p:nvSpPr>
            <p:spPr bwMode="auto">
              <a:xfrm>
                <a:off x="13469946" y="6176141"/>
                <a:ext cx="590550" cy="577850"/>
              </a:xfrm>
              <a:custGeom>
                <a:avLst/>
                <a:gdLst>
                  <a:gd name="T0" fmla="*/ 66 w 79"/>
                  <a:gd name="T1" fmla="*/ 70 h 77"/>
                  <a:gd name="T2" fmla="*/ 70 w 79"/>
                  <a:gd name="T3" fmla="*/ 67 h 77"/>
                  <a:gd name="T4" fmla="*/ 75 w 79"/>
                  <a:gd name="T5" fmla="*/ 70 h 77"/>
                  <a:gd name="T6" fmla="*/ 79 w 79"/>
                  <a:gd name="T7" fmla="*/ 68 h 77"/>
                  <a:gd name="T8" fmla="*/ 74 w 79"/>
                  <a:gd name="T9" fmla="*/ 62 h 77"/>
                  <a:gd name="T10" fmla="*/ 71 w 79"/>
                  <a:gd name="T11" fmla="*/ 56 h 77"/>
                  <a:gd name="T12" fmla="*/ 72 w 79"/>
                  <a:gd name="T13" fmla="*/ 51 h 77"/>
                  <a:gd name="T14" fmla="*/ 68 w 79"/>
                  <a:gd name="T15" fmla="*/ 46 h 77"/>
                  <a:gd name="T16" fmla="*/ 59 w 79"/>
                  <a:gd name="T17" fmla="*/ 40 h 77"/>
                  <a:gd name="T18" fmla="*/ 55 w 79"/>
                  <a:gd name="T19" fmla="*/ 36 h 77"/>
                  <a:gd name="T20" fmla="*/ 54 w 79"/>
                  <a:gd name="T21" fmla="*/ 28 h 77"/>
                  <a:gd name="T22" fmla="*/ 58 w 79"/>
                  <a:gd name="T23" fmla="*/ 22 h 77"/>
                  <a:gd name="T24" fmla="*/ 59 w 79"/>
                  <a:gd name="T25" fmla="*/ 17 h 77"/>
                  <a:gd name="T26" fmla="*/ 55 w 79"/>
                  <a:gd name="T27" fmla="*/ 14 h 77"/>
                  <a:gd name="T28" fmla="*/ 51 w 79"/>
                  <a:gd name="T29" fmla="*/ 10 h 77"/>
                  <a:gd name="T30" fmla="*/ 48 w 79"/>
                  <a:gd name="T31" fmla="*/ 3 h 77"/>
                  <a:gd name="T32" fmla="*/ 40 w 79"/>
                  <a:gd name="T33" fmla="*/ 2 h 77"/>
                  <a:gd name="T34" fmla="*/ 32 w 79"/>
                  <a:gd name="T35" fmla="*/ 1 h 77"/>
                  <a:gd name="T36" fmla="*/ 29 w 79"/>
                  <a:gd name="T37" fmla="*/ 3 h 77"/>
                  <a:gd name="T38" fmla="*/ 29 w 79"/>
                  <a:gd name="T39" fmla="*/ 3 h 77"/>
                  <a:gd name="T40" fmla="*/ 24 w 79"/>
                  <a:gd name="T41" fmla="*/ 7 h 77"/>
                  <a:gd name="T42" fmla="*/ 19 w 79"/>
                  <a:gd name="T43" fmla="*/ 11 h 77"/>
                  <a:gd name="T44" fmla="*/ 20 w 79"/>
                  <a:gd name="T45" fmla="*/ 17 h 77"/>
                  <a:gd name="T46" fmla="*/ 19 w 79"/>
                  <a:gd name="T47" fmla="*/ 24 h 77"/>
                  <a:gd name="T48" fmla="*/ 17 w 79"/>
                  <a:gd name="T49" fmla="*/ 28 h 77"/>
                  <a:gd name="T50" fmla="*/ 0 w 79"/>
                  <a:gd name="T51" fmla="*/ 38 h 77"/>
                  <a:gd name="T52" fmla="*/ 1 w 79"/>
                  <a:gd name="T53" fmla="*/ 42 h 77"/>
                  <a:gd name="T54" fmla="*/ 2 w 79"/>
                  <a:gd name="T55" fmla="*/ 49 h 77"/>
                  <a:gd name="T56" fmla="*/ 9 w 79"/>
                  <a:gd name="T57" fmla="*/ 49 h 77"/>
                  <a:gd name="T58" fmla="*/ 25 w 79"/>
                  <a:gd name="T59" fmla="*/ 59 h 77"/>
                  <a:gd name="T60" fmla="*/ 44 w 79"/>
                  <a:gd name="T61" fmla="*/ 73 h 77"/>
                  <a:gd name="T62" fmla="*/ 53 w 79"/>
                  <a:gd name="T63" fmla="*/ 76 h 77"/>
                  <a:gd name="T64" fmla="*/ 63 w 79"/>
                  <a:gd name="T65" fmla="*/ 77 h 77"/>
                  <a:gd name="T66" fmla="*/ 66 w 79"/>
                  <a:gd name="T67"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77">
                    <a:moveTo>
                      <a:pt x="66" y="70"/>
                    </a:moveTo>
                    <a:cubicBezTo>
                      <a:pt x="67" y="69"/>
                      <a:pt x="67" y="67"/>
                      <a:pt x="70" y="67"/>
                    </a:cubicBezTo>
                    <a:cubicBezTo>
                      <a:pt x="72" y="67"/>
                      <a:pt x="73" y="68"/>
                      <a:pt x="75" y="70"/>
                    </a:cubicBezTo>
                    <a:cubicBezTo>
                      <a:pt x="76" y="69"/>
                      <a:pt x="77" y="69"/>
                      <a:pt x="79" y="68"/>
                    </a:cubicBezTo>
                    <a:cubicBezTo>
                      <a:pt x="76" y="66"/>
                      <a:pt x="74" y="63"/>
                      <a:pt x="74" y="62"/>
                    </a:cubicBezTo>
                    <a:cubicBezTo>
                      <a:pt x="74" y="59"/>
                      <a:pt x="72" y="58"/>
                      <a:pt x="71" y="56"/>
                    </a:cubicBezTo>
                    <a:cubicBezTo>
                      <a:pt x="71" y="55"/>
                      <a:pt x="73" y="52"/>
                      <a:pt x="72" y="51"/>
                    </a:cubicBezTo>
                    <a:cubicBezTo>
                      <a:pt x="71" y="50"/>
                      <a:pt x="70" y="47"/>
                      <a:pt x="68" y="46"/>
                    </a:cubicBezTo>
                    <a:cubicBezTo>
                      <a:pt x="66" y="46"/>
                      <a:pt x="59" y="42"/>
                      <a:pt x="59" y="40"/>
                    </a:cubicBezTo>
                    <a:cubicBezTo>
                      <a:pt x="59" y="38"/>
                      <a:pt x="57" y="36"/>
                      <a:pt x="55" y="36"/>
                    </a:cubicBezTo>
                    <a:cubicBezTo>
                      <a:pt x="54" y="35"/>
                      <a:pt x="53" y="29"/>
                      <a:pt x="54" y="28"/>
                    </a:cubicBezTo>
                    <a:cubicBezTo>
                      <a:pt x="56" y="28"/>
                      <a:pt x="56" y="22"/>
                      <a:pt x="58" y="22"/>
                    </a:cubicBezTo>
                    <a:cubicBezTo>
                      <a:pt x="59" y="22"/>
                      <a:pt x="58" y="19"/>
                      <a:pt x="59" y="17"/>
                    </a:cubicBezTo>
                    <a:cubicBezTo>
                      <a:pt x="59" y="15"/>
                      <a:pt x="57" y="14"/>
                      <a:pt x="55" y="14"/>
                    </a:cubicBezTo>
                    <a:cubicBezTo>
                      <a:pt x="54" y="14"/>
                      <a:pt x="51" y="12"/>
                      <a:pt x="51" y="10"/>
                    </a:cubicBezTo>
                    <a:cubicBezTo>
                      <a:pt x="51" y="8"/>
                      <a:pt x="48" y="4"/>
                      <a:pt x="48" y="3"/>
                    </a:cubicBezTo>
                    <a:cubicBezTo>
                      <a:pt x="48" y="8"/>
                      <a:pt x="41" y="1"/>
                      <a:pt x="40" y="2"/>
                    </a:cubicBezTo>
                    <a:cubicBezTo>
                      <a:pt x="38" y="3"/>
                      <a:pt x="36" y="0"/>
                      <a:pt x="32" y="1"/>
                    </a:cubicBezTo>
                    <a:cubicBezTo>
                      <a:pt x="30" y="1"/>
                      <a:pt x="30" y="2"/>
                      <a:pt x="29" y="3"/>
                    </a:cubicBezTo>
                    <a:cubicBezTo>
                      <a:pt x="29" y="3"/>
                      <a:pt x="29" y="3"/>
                      <a:pt x="29" y="3"/>
                    </a:cubicBezTo>
                    <a:cubicBezTo>
                      <a:pt x="24" y="7"/>
                      <a:pt x="24" y="7"/>
                      <a:pt x="24" y="7"/>
                    </a:cubicBezTo>
                    <a:cubicBezTo>
                      <a:pt x="24" y="7"/>
                      <a:pt x="20" y="8"/>
                      <a:pt x="19" y="11"/>
                    </a:cubicBezTo>
                    <a:cubicBezTo>
                      <a:pt x="18" y="13"/>
                      <a:pt x="21" y="16"/>
                      <a:pt x="20" y="17"/>
                    </a:cubicBezTo>
                    <a:cubicBezTo>
                      <a:pt x="19" y="19"/>
                      <a:pt x="19" y="22"/>
                      <a:pt x="19" y="24"/>
                    </a:cubicBezTo>
                    <a:cubicBezTo>
                      <a:pt x="19" y="25"/>
                      <a:pt x="17" y="28"/>
                      <a:pt x="17" y="28"/>
                    </a:cubicBezTo>
                    <a:cubicBezTo>
                      <a:pt x="17" y="28"/>
                      <a:pt x="8" y="34"/>
                      <a:pt x="0" y="38"/>
                    </a:cubicBezTo>
                    <a:cubicBezTo>
                      <a:pt x="0" y="39"/>
                      <a:pt x="0" y="40"/>
                      <a:pt x="1" y="42"/>
                    </a:cubicBezTo>
                    <a:cubicBezTo>
                      <a:pt x="1" y="43"/>
                      <a:pt x="2" y="47"/>
                      <a:pt x="2" y="49"/>
                    </a:cubicBezTo>
                    <a:cubicBezTo>
                      <a:pt x="6" y="49"/>
                      <a:pt x="6" y="49"/>
                      <a:pt x="9" y="49"/>
                    </a:cubicBezTo>
                    <a:cubicBezTo>
                      <a:pt x="12" y="50"/>
                      <a:pt x="22" y="57"/>
                      <a:pt x="25" y="59"/>
                    </a:cubicBezTo>
                    <a:cubicBezTo>
                      <a:pt x="27" y="60"/>
                      <a:pt x="41" y="70"/>
                      <a:pt x="44" y="73"/>
                    </a:cubicBezTo>
                    <a:cubicBezTo>
                      <a:pt x="47" y="75"/>
                      <a:pt x="52" y="76"/>
                      <a:pt x="53" y="76"/>
                    </a:cubicBezTo>
                    <a:cubicBezTo>
                      <a:pt x="55" y="76"/>
                      <a:pt x="59" y="77"/>
                      <a:pt x="63" y="77"/>
                    </a:cubicBezTo>
                    <a:cubicBezTo>
                      <a:pt x="64" y="74"/>
                      <a:pt x="65" y="71"/>
                      <a:pt x="66" y="7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32" name="Freeform 279">
                <a:extLst>
                  <a:ext uri="{FF2B5EF4-FFF2-40B4-BE49-F238E27FC236}">
                    <a16:creationId xmlns:a16="http://schemas.microsoft.com/office/drawing/2014/main" id="{DD361DA5-F974-4F95-AC90-717161F3D3C6}"/>
                  </a:ext>
                </a:extLst>
              </p:cNvPr>
              <p:cNvSpPr>
                <a:spLocks/>
              </p:cNvSpPr>
              <p:nvPr/>
            </p:nvSpPr>
            <p:spPr bwMode="auto">
              <a:xfrm>
                <a:off x="13943024" y="6665082"/>
                <a:ext cx="111126" cy="104776"/>
              </a:xfrm>
              <a:custGeom>
                <a:avLst/>
                <a:gdLst>
                  <a:gd name="T0" fmla="*/ 5 w 15"/>
                  <a:gd name="T1" fmla="*/ 11 h 14"/>
                  <a:gd name="T2" fmla="*/ 9 w 15"/>
                  <a:gd name="T3" fmla="*/ 14 h 14"/>
                  <a:gd name="T4" fmla="*/ 15 w 15"/>
                  <a:gd name="T5" fmla="*/ 14 h 14"/>
                  <a:gd name="T6" fmla="*/ 11 w 15"/>
                  <a:gd name="T7" fmla="*/ 4 h 14"/>
                  <a:gd name="T8" fmla="*/ 12 w 15"/>
                  <a:gd name="T9" fmla="*/ 3 h 14"/>
                  <a:gd name="T10" fmla="*/ 7 w 15"/>
                  <a:gd name="T11" fmla="*/ 0 h 14"/>
                  <a:gd name="T12" fmla="*/ 3 w 15"/>
                  <a:gd name="T13" fmla="*/ 3 h 14"/>
                  <a:gd name="T14" fmla="*/ 0 w 15"/>
                  <a:gd name="T15" fmla="*/ 10 h 14"/>
                  <a:gd name="T16" fmla="*/ 5 w 15"/>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5" y="11"/>
                    </a:moveTo>
                    <a:cubicBezTo>
                      <a:pt x="9" y="14"/>
                      <a:pt x="9" y="14"/>
                      <a:pt x="9" y="14"/>
                    </a:cubicBezTo>
                    <a:cubicBezTo>
                      <a:pt x="15" y="14"/>
                      <a:pt x="15" y="14"/>
                      <a:pt x="15" y="14"/>
                    </a:cubicBezTo>
                    <a:cubicBezTo>
                      <a:pt x="14" y="11"/>
                      <a:pt x="11" y="6"/>
                      <a:pt x="11" y="4"/>
                    </a:cubicBezTo>
                    <a:cubicBezTo>
                      <a:pt x="11" y="4"/>
                      <a:pt x="12" y="3"/>
                      <a:pt x="12" y="3"/>
                    </a:cubicBezTo>
                    <a:cubicBezTo>
                      <a:pt x="10" y="1"/>
                      <a:pt x="9" y="0"/>
                      <a:pt x="7" y="0"/>
                    </a:cubicBezTo>
                    <a:cubicBezTo>
                      <a:pt x="4" y="0"/>
                      <a:pt x="4" y="2"/>
                      <a:pt x="3" y="3"/>
                    </a:cubicBezTo>
                    <a:cubicBezTo>
                      <a:pt x="2" y="4"/>
                      <a:pt x="1" y="7"/>
                      <a:pt x="0" y="10"/>
                    </a:cubicBezTo>
                    <a:cubicBezTo>
                      <a:pt x="2" y="10"/>
                      <a:pt x="5" y="11"/>
                      <a:pt x="5" y="1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33" name="Freeform 280">
                <a:extLst>
                  <a:ext uri="{FF2B5EF4-FFF2-40B4-BE49-F238E27FC236}">
                    <a16:creationId xmlns:a16="http://schemas.microsoft.com/office/drawing/2014/main" id="{D7E0A42E-B667-4F67-A2E9-EFDEF5100E6E}"/>
                  </a:ext>
                </a:extLst>
              </p:cNvPr>
              <p:cNvSpPr>
                <a:spLocks noEditPoints="1"/>
              </p:cNvSpPr>
              <p:nvPr/>
            </p:nvSpPr>
            <p:spPr bwMode="auto">
              <a:xfrm>
                <a:off x="10856924" y="5153793"/>
                <a:ext cx="885826" cy="746126"/>
              </a:xfrm>
              <a:custGeom>
                <a:avLst/>
                <a:gdLst>
                  <a:gd name="T0" fmla="*/ 103 w 118"/>
                  <a:gd name="T1" fmla="*/ 23 h 99"/>
                  <a:gd name="T2" fmla="*/ 99 w 118"/>
                  <a:gd name="T3" fmla="*/ 21 h 99"/>
                  <a:gd name="T4" fmla="*/ 94 w 118"/>
                  <a:gd name="T5" fmla="*/ 19 h 99"/>
                  <a:gd name="T6" fmla="*/ 86 w 118"/>
                  <a:gd name="T7" fmla="*/ 17 h 99"/>
                  <a:gd name="T8" fmla="*/ 81 w 118"/>
                  <a:gd name="T9" fmla="*/ 15 h 99"/>
                  <a:gd name="T10" fmla="*/ 79 w 118"/>
                  <a:gd name="T11" fmla="*/ 11 h 99"/>
                  <a:gd name="T12" fmla="*/ 76 w 118"/>
                  <a:gd name="T13" fmla="*/ 13 h 99"/>
                  <a:gd name="T14" fmla="*/ 73 w 118"/>
                  <a:gd name="T15" fmla="*/ 10 h 99"/>
                  <a:gd name="T16" fmla="*/ 68 w 118"/>
                  <a:gd name="T17" fmla="*/ 7 h 99"/>
                  <a:gd name="T18" fmla="*/ 64 w 118"/>
                  <a:gd name="T19" fmla="*/ 4 h 99"/>
                  <a:gd name="T20" fmla="*/ 61 w 118"/>
                  <a:gd name="T21" fmla="*/ 1 h 99"/>
                  <a:gd name="T22" fmla="*/ 60 w 118"/>
                  <a:gd name="T23" fmla="*/ 0 h 99"/>
                  <a:gd name="T24" fmla="*/ 58 w 118"/>
                  <a:gd name="T25" fmla="*/ 0 h 99"/>
                  <a:gd name="T26" fmla="*/ 54 w 118"/>
                  <a:gd name="T27" fmla="*/ 7 h 99"/>
                  <a:gd name="T28" fmla="*/ 45 w 118"/>
                  <a:gd name="T29" fmla="*/ 13 h 99"/>
                  <a:gd name="T30" fmla="*/ 40 w 118"/>
                  <a:gd name="T31" fmla="*/ 19 h 99"/>
                  <a:gd name="T32" fmla="*/ 30 w 118"/>
                  <a:gd name="T33" fmla="*/ 15 h 99"/>
                  <a:gd name="T34" fmla="*/ 25 w 118"/>
                  <a:gd name="T35" fmla="*/ 18 h 99"/>
                  <a:gd name="T36" fmla="*/ 26 w 118"/>
                  <a:gd name="T37" fmla="*/ 27 h 99"/>
                  <a:gd name="T38" fmla="*/ 19 w 118"/>
                  <a:gd name="T39" fmla="*/ 27 h 99"/>
                  <a:gd name="T40" fmla="*/ 14 w 118"/>
                  <a:gd name="T41" fmla="*/ 24 h 99"/>
                  <a:gd name="T42" fmla="*/ 7 w 118"/>
                  <a:gd name="T43" fmla="*/ 25 h 99"/>
                  <a:gd name="T44" fmla="*/ 2 w 118"/>
                  <a:gd name="T45" fmla="*/ 29 h 99"/>
                  <a:gd name="T46" fmla="*/ 3 w 118"/>
                  <a:gd name="T47" fmla="*/ 34 h 99"/>
                  <a:gd name="T48" fmla="*/ 13 w 118"/>
                  <a:gd name="T49" fmla="*/ 37 h 99"/>
                  <a:gd name="T50" fmla="*/ 20 w 118"/>
                  <a:gd name="T51" fmla="*/ 39 h 99"/>
                  <a:gd name="T52" fmla="*/ 23 w 118"/>
                  <a:gd name="T53" fmla="*/ 43 h 99"/>
                  <a:gd name="T54" fmla="*/ 29 w 118"/>
                  <a:gd name="T55" fmla="*/ 50 h 99"/>
                  <a:gd name="T56" fmla="*/ 31 w 118"/>
                  <a:gd name="T57" fmla="*/ 56 h 99"/>
                  <a:gd name="T58" fmla="*/ 30 w 118"/>
                  <a:gd name="T59" fmla="*/ 66 h 99"/>
                  <a:gd name="T60" fmla="*/ 26 w 118"/>
                  <a:gd name="T61" fmla="*/ 80 h 99"/>
                  <a:gd name="T62" fmla="*/ 26 w 118"/>
                  <a:gd name="T63" fmla="*/ 80 h 99"/>
                  <a:gd name="T64" fmla="*/ 30 w 118"/>
                  <a:gd name="T65" fmla="*/ 82 h 99"/>
                  <a:gd name="T66" fmla="*/ 38 w 118"/>
                  <a:gd name="T67" fmla="*/ 86 h 99"/>
                  <a:gd name="T68" fmla="*/ 45 w 118"/>
                  <a:gd name="T69" fmla="*/ 86 h 99"/>
                  <a:gd name="T70" fmla="*/ 48 w 118"/>
                  <a:gd name="T71" fmla="*/ 86 h 99"/>
                  <a:gd name="T72" fmla="*/ 58 w 118"/>
                  <a:gd name="T73" fmla="*/ 89 h 99"/>
                  <a:gd name="T74" fmla="*/ 66 w 118"/>
                  <a:gd name="T75" fmla="*/ 89 h 99"/>
                  <a:gd name="T76" fmla="*/ 66 w 118"/>
                  <a:gd name="T77" fmla="*/ 87 h 99"/>
                  <a:gd name="T78" fmla="*/ 72 w 118"/>
                  <a:gd name="T79" fmla="*/ 79 h 99"/>
                  <a:gd name="T80" fmla="*/ 87 w 118"/>
                  <a:gd name="T81" fmla="*/ 82 h 99"/>
                  <a:gd name="T82" fmla="*/ 96 w 118"/>
                  <a:gd name="T83" fmla="*/ 79 h 99"/>
                  <a:gd name="T84" fmla="*/ 101 w 118"/>
                  <a:gd name="T85" fmla="*/ 76 h 99"/>
                  <a:gd name="T86" fmla="*/ 102 w 118"/>
                  <a:gd name="T87" fmla="*/ 73 h 99"/>
                  <a:gd name="T88" fmla="*/ 99 w 118"/>
                  <a:gd name="T89" fmla="*/ 72 h 99"/>
                  <a:gd name="T90" fmla="*/ 97 w 118"/>
                  <a:gd name="T91" fmla="*/ 68 h 99"/>
                  <a:gd name="T92" fmla="*/ 94 w 118"/>
                  <a:gd name="T93" fmla="*/ 64 h 99"/>
                  <a:gd name="T94" fmla="*/ 96 w 118"/>
                  <a:gd name="T95" fmla="*/ 62 h 99"/>
                  <a:gd name="T96" fmla="*/ 98 w 118"/>
                  <a:gd name="T97" fmla="*/ 59 h 99"/>
                  <a:gd name="T98" fmla="*/ 97 w 118"/>
                  <a:gd name="T99" fmla="*/ 55 h 99"/>
                  <a:gd name="T100" fmla="*/ 95 w 118"/>
                  <a:gd name="T101" fmla="*/ 51 h 99"/>
                  <a:gd name="T102" fmla="*/ 92 w 118"/>
                  <a:gd name="T103" fmla="*/ 50 h 99"/>
                  <a:gd name="T104" fmla="*/ 91 w 118"/>
                  <a:gd name="T105" fmla="*/ 48 h 99"/>
                  <a:gd name="T106" fmla="*/ 96 w 118"/>
                  <a:gd name="T107" fmla="*/ 41 h 99"/>
                  <a:gd name="T108" fmla="*/ 100 w 118"/>
                  <a:gd name="T109" fmla="*/ 38 h 99"/>
                  <a:gd name="T110" fmla="*/ 102 w 118"/>
                  <a:gd name="T111" fmla="*/ 32 h 99"/>
                  <a:gd name="T112" fmla="*/ 105 w 118"/>
                  <a:gd name="T113" fmla="*/ 25 h 99"/>
                  <a:gd name="T114" fmla="*/ 103 w 118"/>
                  <a:gd name="T115" fmla="*/ 23 h 99"/>
                  <a:gd name="T116" fmla="*/ 116 w 118"/>
                  <a:gd name="T117" fmla="*/ 83 h 99"/>
                  <a:gd name="T118" fmla="*/ 111 w 118"/>
                  <a:gd name="T119" fmla="*/ 87 h 99"/>
                  <a:gd name="T120" fmla="*/ 114 w 118"/>
                  <a:gd name="T121" fmla="*/ 98 h 99"/>
                  <a:gd name="T122" fmla="*/ 116 w 118"/>
                  <a:gd name="T123"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99">
                    <a:moveTo>
                      <a:pt x="103" y="23"/>
                    </a:moveTo>
                    <a:cubicBezTo>
                      <a:pt x="102" y="23"/>
                      <a:pt x="101" y="21"/>
                      <a:pt x="99" y="21"/>
                    </a:cubicBezTo>
                    <a:cubicBezTo>
                      <a:pt x="97" y="21"/>
                      <a:pt x="95" y="20"/>
                      <a:pt x="94" y="19"/>
                    </a:cubicBezTo>
                    <a:cubicBezTo>
                      <a:pt x="93" y="17"/>
                      <a:pt x="87" y="17"/>
                      <a:pt x="86" y="17"/>
                    </a:cubicBezTo>
                    <a:cubicBezTo>
                      <a:pt x="84" y="18"/>
                      <a:pt x="83" y="14"/>
                      <a:pt x="81" y="15"/>
                    </a:cubicBezTo>
                    <a:cubicBezTo>
                      <a:pt x="80" y="15"/>
                      <a:pt x="79" y="12"/>
                      <a:pt x="79" y="11"/>
                    </a:cubicBezTo>
                    <a:cubicBezTo>
                      <a:pt x="79" y="9"/>
                      <a:pt x="77" y="12"/>
                      <a:pt x="76" y="13"/>
                    </a:cubicBezTo>
                    <a:cubicBezTo>
                      <a:pt x="74" y="13"/>
                      <a:pt x="73" y="11"/>
                      <a:pt x="73" y="10"/>
                    </a:cubicBezTo>
                    <a:cubicBezTo>
                      <a:pt x="73" y="9"/>
                      <a:pt x="70" y="8"/>
                      <a:pt x="68" y="7"/>
                    </a:cubicBezTo>
                    <a:cubicBezTo>
                      <a:pt x="67" y="6"/>
                      <a:pt x="65" y="3"/>
                      <a:pt x="64" y="4"/>
                    </a:cubicBezTo>
                    <a:cubicBezTo>
                      <a:pt x="63" y="6"/>
                      <a:pt x="61" y="3"/>
                      <a:pt x="61" y="1"/>
                    </a:cubicBezTo>
                    <a:cubicBezTo>
                      <a:pt x="61" y="1"/>
                      <a:pt x="61" y="1"/>
                      <a:pt x="60" y="0"/>
                    </a:cubicBezTo>
                    <a:cubicBezTo>
                      <a:pt x="60" y="0"/>
                      <a:pt x="59" y="0"/>
                      <a:pt x="58" y="0"/>
                    </a:cubicBezTo>
                    <a:cubicBezTo>
                      <a:pt x="56" y="0"/>
                      <a:pt x="53" y="3"/>
                      <a:pt x="54" y="7"/>
                    </a:cubicBezTo>
                    <a:cubicBezTo>
                      <a:pt x="54" y="12"/>
                      <a:pt x="50" y="13"/>
                      <a:pt x="45" y="13"/>
                    </a:cubicBezTo>
                    <a:cubicBezTo>
                      <a:pt x="40" y="13"/>
                      <a:pt x="42" y="17"/>
                      <a:pt x="40" y="19"/>
                    </a:cubicBezTo>
                    <a:cubicBezTo>
                      <a:pt x="38" y="20"/>
                      <a:pt x="31" y="18"/>
                      <a:pt x="30" y="15"/>
                    </a:cubicBezTo>
                    <a:cubicBezTo>
                      <a:pt x="29" y="13"/>
                      <a:pt x="23" y="15"/>
                      <a:pt x="25" y="18"/>
                    </a:cubicBezTo>
                    <a:cubicBezTo>
                      <a:pt x="28" y="21"/>
                      <a:pt x="28" y="26"/>
                      <a:pt x="26" y="27"/>
                    </a:cubicBezTo>
                    <a:cubicBezTo>
                      <a:pt x="25" y="28"/>
                      <a:pt x="21" y="25"/>
                      <a:pt x="19" y="27"/>
                    </a:cubicBezTo>
                    <a:cubicBezTo>
                      <a:pt x="17" y="28"/>
                      <a:pt x="17" y="25"/>
                      <a:pt x="14" y="24"/>
                    </a:cubicBezTo>
                    <a:cubicBezTo>
                      <a:pt x="12" y="23"/>
                      <a:pt x="11" y="25"/>
                      <a:pt x="7" y="25"/>
                    </a:cubicBezTo>
                    <a:cubicBezTo>
                      <a:pt x="2" y="25"/>
                      <a:pt x="0" y="27"/>
                      <a:pt x="2" y="29"/>
                    </a:cubicBezTo>
                    <a:cubicBezTo>
                      <a:pt x="3" y="31"/>
                      <a:pt x="1" y="32"/>
                      <a:pt x="3" y="34"/>
                    </a:cubicBezTo>
                    <a:cubicBezTo>
                      <a:pt x="4" y="35"/>
                      <a:pt x="9" y="35"/>
                      <a:pt x="13" y="37"/>
                    </a:cubicBezTo>
                    <a:cubicBezTo>
                      <a:pt x="17" y="39"/>
                      <a:pt x="18" y="38"/>
                      <a:pt x="20" y="39"/>
                    </a:cubicBezTo>
                    <a:cubicBezTo>
                      <a:pt x="22" y="41"/>
                      <a:pt x="23" y="40"/>
                      <a:pt x="23" y="43"/>
                    </a:cubicBezTo>
                    <a:cubicBezTo>
                      <a:pt x="23" y="46"/>
                      <a:pt x="25" y="49"/>
                      <a:pt x="29" y="50"/>
                    </a:cubicBezTo>
                    <a:cubicBezTo>
                      <a:pt x="33" y="51"/>
                      <a:pt x="30" y="53"/>
                      <a:pt x="31" y="56"/>
                    </a:cubicBezTo>
                    <a:cubicBezTo>
                      <a:pt x="33" y="58"/>
                      <a:pt x="30" y="62"/>
                      <a:pt x="30" y="66"/>
                    </a:cubicBezTo>
                    <a:cubicBezTo>
                      <a:pt x="31" y="69"/>
                      <a:pt x="28" y="79"/>
                      <a:pt x="26" y="80"/>
                    </a:cubicBezTo>
                    <a:cubicBezTo>
                      <a:pt x="26" y="80"/>
                      <a:pt x="26" y="80"/>
                      <a:pt x="26" y="80"/>
                    </a:cubicBezTo>
                    <a:cubicBezTo>
                      <a:pt x="28" y="81"/>
                      <a:pt x="30" y="82"/>
                      <a:pt x="30" y="82"/>
                    </a:cubicBezTo>
                    <a:cubicBezTo>
                      <a:pt x="32" y="84"/>
                      <a:pt x="36" y="85"/>
                      <a:pt x="38" y="86"/>
                    </a:cubicBezTo>
                    <a:cubicBezTo>
                      <a:pt x="41" y="88"/>
                      <a:pt x="45" y="87"/>
                      <a:pt x="45" y="86"/>
                    </a:cubicBezTo>
                    <a:cubicBezTo>
                      <a:pt x="45" y="84"/>
                      <a:pt x="47" y="85"/>
                      <a:pt x="48" y="86"/>
                    </a:cubicBezTo>
                    <a:cubicBezTo>
                      <a:pt x="50" y="88"/>
                      <a:pt x="55" y="88"/>
                      <a:pt x="58" y="89"/>
                    </a:cubicBezTo>
                    <a:cubicBezTo>
                      <a:pt x="60" y="89"/>
                      <a:pt x="63" y="89"/>
                      <a:pt x="66" y="89"/>
                    </a:cubicBezTo>
                    <a:cubicBezTo>
                      <a:pt x="66" y="88"/>
                      <a:pt x="66" y="88"/>
                      <a:pt x="66" y="87"/>
                    </a:cubicBezTo>
                    <a:cubicBezTo>
                      <a:pt x="64" y="82"/>
                      <a:pt x="68" y="80"/>
                      <a:pt x="72" y="79"/>
                    </a:cubicBezTo>
                    <a:cubicBezTo>
                      <a:pt x="76" y="78"/>
                      <a:pt x="85" y="81"/>
                      <a:pt x="87" y="82"/>
                    </a:cubicBezTo>
                    <a:cubicBezTo>
                      <a:pt x="89" y="84"/>
                      <a:pt x="92" y="83"/>
                      <a:pt x="96" y="79"/>
                    </a:cubicBezTo>
                    <a:cubicBezTo>
                      <a:pt x="98" y="77"/>
                      <a:pt x="100" y="76"/>
                      <a:pt x="101" y="76"/>
                    </a:cubicBezTo>
                    <a:cubicBezTo>
                      <a:pt x="102" y="75"/>
                      <a:pt x="102" y="74"/>
                      <a:pt x="102" y="73"/>
                    </a:cubicBezTo>
                    <a:cubicBezTo>
                      <a:pt x="103" y="72"/>
                      <a:pt x="100" y="72"/>
                      <a:pt x="99" y="72"/>
                    </a:cubicBezTo>
                    <a:cubicBezTo>
                      <a:pt x="97" y="72"/>
                      <a:pt x="96" y="70"/>
                      <a:pt x="97" y="68"/>
                    </a:cubicBezTo>
                    <a:cubicBezTo>
                      <a:pt x="98" y="66"/>
                      <a:pt x="96" y="66"/>
                      <a:pt x="94" y="64"/>
                    </a:cubicBezTo>
                    <a:cubicBezTo>
                      <a:pt x="93" y="62"/>
                      <a:pt x="95" y="62"/>
                      <a:pt x="96" y="62"/>
                    </a:cubicBezTo>
                    <a:cubicBezTo>
                      <a:pt x="97" y="61"/>
                      <a:pt x="99" y="59"/>
                      <a:pt x="98" y="59"/>
                    </a:cubicBezTo>
                    <a:cubicBezTo>
                      <a:pt x="97" y="58"/>
                      <a:pt x="96" y="57"/>
                      <a:pt x="97" y="55"/>
                    </a:cubicBezTo>
                    <a:cubicBezTo>
                      <a:pt x="98" y="53"/>
                      <a:pt x="95" y="52"/>
                      <a:pt x="95" y="51"/>
                    </a:cubicBezTo>
                    <a:cubicBezTo>
                      <a:pt x="95" y="49"/>
                      <a:pt x="93" y="48"/>
                      <a:pt x="92" y="50"/>
                    </a:cubicBezTo>
                    <a:cubicBezTo>
                      <a:pt x="90" y="52"/>
                      <a:pt x="90" y="51"/>
                      <a:pt x="91" y="48"/>
                    </a:cubicBezTo>
                    <a:cubicBezTo>
                      <a:pt x="92" y="45"/>
                      <a:pt x="96" y="43"/>
                      <a:pt x="96" y="41"/>
                    </a:cubicBezTo>
                    <a:cubicBezTo>
                      <a:pt x="96" y="40"/>
                      <a:pt x="98" y="38"/>
                      <a:pt x="100" y="38"/>
                    </a:cubicBezTo>
                    <a:cubicBezTo>
                      <a:pt x="102" y="38"/>
                      <a:pt x="101" y="34"/>
                      <a:pt x="102" y="32"/>
                    </a:cubicBezTo>
                    <a:cubicBezTo>
                      <a:pt x="102" y="30"/>
                      <a:pt x="103" y="27"/>
                      <a:pt x="105" y="25"/>
                    </a:cubicBezTo>
                    <a:cubicBezTo>
                      <a:pt x="107" y="23"/>
                      <a:pt x="104" y="22"/>
                      <a:pt x="103" y="23"/>
                    </a:cubicBezTo>
                    <a:close/>
                    <a:moveTo>
                      <a:pt x="116" y="83"/>
                    </a:moveTo>
                    <a:cubicBezTo>
                      <a:pt x="115" y="83"/>
                      <a:pt x="114" y="85"/>
                      <a:pt x="111" y="87"/>
                    </a:cubicBezTo>
                    <a:cubicBezTo>
                      <a:pt x="108" y="89"/>
                      <a:pt x="111" y="99"/>
                      <a:pt x="114" y="98"/>
                    </a:cubicBezTo>
                    <a:cubicBezTo>
                      <a:pt x="118" y="98"/>
                      <a:pt x="117" y="83"/>
                      <a:pt x="116" y="8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34" name="Freeform 281">
                <a:extLst>
                  <a:ext uri="{FF2B5EF4-FFF2-40B4-BE49-F238E27FC236}">
                    <a16:creationId xmlns:a16="http://schemas.microsoft.com/office/drawing/2014/main" id="{4D0F762F-E8DD-44C4-A41D-DCA229F56BD0}"/>
                  </a:ext>
                </a:extLst>
              </p:cNvPr>
              <p:cNvSpPr>
                <a:spLocks/>
              </p:cNvSpPr>
              <p:nvPr/>
            </p:nvSpPr>
            <p:spPr bwMode="auto">
              <a:xfrm>
                <a:off x="5668966" y="7677908"/>
                <a:ext cx="142878" cy="76200"/>
              </a:xfrm>
              <a:custGeom>
                <a:avLst/>
                <a:gdLst>
                  <a:gd name="T0" fmla="*/ 19 w 19"/>
                  <a:gd name="T1" fmla="*/ 4 h 10"/>
                  <a:gd name="T2" fmla="*/ 10 w 19"/>
                  <a:gd name="T3" fmla="*/ 2 h 10"/>
                  <a:gd name="T4" fmla="*/ 6 w 19"/>
                  <a:gd name="T5" fmla="*/ 0 h 10"/>
                  <a:gd name="T6" fmla="*/ 6 w 19"/>
                  <a:gd name="T7" fmla="*/ 0 h 10"/>
                  <a:gd name="T8" fmla="*/ 0 w 19"/>
                  <a:gd name="T9" fmla="*/ 5 h 10"/>
                  <a:gd name="T10" fmla="*/ 16 w 19"/>
                  <a:gd name="T11" fmla="*/ 10 h 10"/>
                  <a:gd name="T12" fmla="*/ 19 w 19"/>
                  <a:gd name="T13" fmla="*/ 9 h 10"/>
                  <a:gd name="T14" fmla="*/ 19 w 19"/>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0">
                    <a:moveTo>
                      <a:pt x="19" y="4"/>
                    </a:moveTo>
                    <a:cubicBezTo>
                      <a:pt x="17" y="2"/>
                      <a:pt x="14" y="4"/>
                      <a:pt x="10" y="2"/>
                    </a:cubicBezTo>
                    <a:cubicBezTo>
                      <a:pt x="9" y="1"/>
                      <a:pt x="8" y="0"/>
                      <a:pt x="6" y="0"/>
                    </a:cubicBezTo>
                    <a:cubicBezTo>
                      <a:pt x="6" y="0"/>
                      <a:pt x="6" y="0"/>
                      <a:pt x="6" y="0"/>
                    </a:cubicBezTo>
                    <a:cubicBezTo>
                      <a:pt x="5" y="0"/>
                      <a:pt x="3" y="2"/>
                      <a:pt x="0" y="5"/>
                    </a:cubicBezTo>
                    <a:cubicBezTo>
                      <a:pt x="3" y="7"/>
                      <a:pt x="13" y="10"/>
                      <a:pt x="16" y="10"/>
                    </a:cubicBezTo>
                    <a:cubicBezTo>
                      <a:pt x="17" y="10"/>
                      <a:pt x="18" y="9"/>
                      <a:pt x="19" y="9"/>
                    </a:cubicBezTo>
                    <a:cubicBezTo>
                      <a:pt x="19" y="6"/>
                      <a:pt x="19" y="4"/>
                      <a:pt x="19" y="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35" name="Freeform 282">
                <a:extLst>
                  <a:ext uri="{FF2B5EF4-FFF2-40B4-BE49-F238E27FC236}">
                    <a16:creationId xmlns:a16="http://schemas.microsoft.com/office/drawing/2014/main" id="{6B18FFC1-7C60-4380-964D-DB947F6EB240}"/>
                  </a:ext>
                </a:extLst>
              </p:cNvPr>
              <p:cNvSpPr>
                <a:spLocks/>
              </p:cNvSpPr>
              <p:nvPr/>
            </p:nvSpPr>
            <p:spPr bwMode="auto">
              <a:xfrm>
                <a:off x="5713422" y="7566782"/>
                <a:ext cx="374650" cy="203200"/>
              </a:xfrm>
              <a:custGeom>
                <a:avLst/>
                <a:gdLst>
                  <a:gd name="T0" fmla="*/ 21 w 50"/>
                  <a:gd name="T1" fmla="*/ 24 h 27"/>
                  <a:gd name="T2" fmla="*/ 24 w 50"/>
                  <a:gd name="T3" fmla="*/ 19 h 27"/>
                  <a:gd name="T4" fmla="*/ 32 w 50"/>
                  <a:gd name="T5" fmla="*/ 15 h 27"/>
                  <a:gd name="T6" fmla="*/ 40 w 50"/>
                  <a:gd name="T7" fmla="*/ 14 h 27"/>
                  <a:gd name="T8" fmla="*/ 50 w 50"/>
                  <a:gd name="T9" fmla="*/ 10 h 27"/>
                  <a:gd name="T10" fmla="*/ 41 w 50"/>
                  <a:gd name="T11" fmla="*/ 3 h 27"/>
                  <a:gd name="T12" fmla="*/ 23 w 50"/>
                  <a:gd name="T13" fmla="*/ 3 h 27"/>
                  <a:gd name="T14" fmla="*/ 8 w 50"/>
                  <a:gd name="T15" fmla="*/ 4 h 27"/>
                  <a:gd name="T16" fmla="*/ 8 w 50"/>
                  <a:gd name="T17" fmla="*/ 4 h 27"/>
                  <a:gd name="T18" fmla="*/ 4 w 50"/>
                  <a:gd name="T19" fmla="*/ 9 h 27"/>
                  <a:gd name="T20" fmla="*/ 0 w 50"/>
                  <a:gd name="T21" fmla="*/ 15 h 27"/>
                  <a:gd name="T22" fmla="*/ 4 w 50"/>
                  <a:gd name="T23" fmla="*/ 17 h 27"/>
                  <a:gd name="T24" fmla="*/ 13 w 50"/>
                  <a:gd name="T25" fmla="*/ 19 h 27"/>
                  <a:gd name="T26" fmla="*/ 13 w 50"/>
                  <a:gd name="T27" fmla="*/ 24 h 27"/>
                  <a:gd name="T28" fmla="*/ 15 w 50"/>
                  <a:gd name="T29" fmla="*/ 24 h 27"/>
                  <a:gd name="T30" fmla="*/ 16 w 50"/>
                  <a:gd name="T31" fmla="*/ 27 h 27"/>
                  <a:gd name="T32" fmla="*/ 19 w 50"/>
                  <a:gd name="T33" fmla="*/ 26 h 27"/>
                  <a:gd name="T34" fmla="*/ 21 w 50"/>
                  <a:gd name="T3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27">
                    <a:moveTo>
                      <a:pt x="21" y="24"/>
                    </a:moveTo>
                    <a:cubicBezTo>
                      <a:pt x="21" y="23"/>
                      <a:pt x="19" y="19"/>
                      <a:pt x="24" y="19"/>
                    </a:cubicBezTo>
                    <a:cubicBezTo>
                      <a:pt x="28" y="19"/>
                      <a:pt x="32" y="18"/>
                      <a:pt x="32" y="15"/>
                    </a:cubicBezTo>
                    <a:cubicBezTo>
                      <a:pt x="33" y="12"/>
                      <a:pt x="39" y="14"/>
                      <a:pt x="40" y="14"/>
                    </a:cubicBezTo>
                    <a:cubicBezTo>
                      <a:pt x="41" y="13"/>
                      <a:pt x="46" y="10"/>
                      <a:pt x="50" y="10"/>
                    </a:cubicBezTo>
                    <a:cubicBezTo>
                      <a:pt x="50" y="6"/>
                      <a:pt x="44" y="7"/>
                      <a:pt x="41" y="3"/>
                    </a:cubicBezTo>
                    <a:cubicBezTo>
                      <a:pt x="37" y="0"/>
                      <a:pt x="28" y="1"/>
                      <a:pt x="23" y="3"/>
                    </a:cubicBezTo>
                    <a:cubicBezTo>
                      <a:pt x="19" y="5"/>
                      <a:pt x="13" y="1"/>
                      <a:pt x="8" y="4"/>
                    </a:cubicBezTo>
                    <a:cubicBezTo>
                      <a:pt x="8" y="4"/>
                      <a:pt x="8" y="4"/>
                      <a:pt x="8" y="4"/>
                    </a:cubicBezTo>
                    <a:cubicBezTo>
                      <a:pt x="7" y="5"/>
                      <a:pt x="6" y="7"/>
                      <a:pt x="4" y="9"/>
                    </a:cubicBezTo>
                    <a:cubicBezTo>
                      <a:pt x="1" y="11"/>
                      <a:pt x="2" y="14"/>
                      <a:pt x="0" y="15"/>
                    </a:cubicBezTo>
                    <a:cubicBezTo>
                      <a:pt x="2" y="15"/>
                      <a:pt x="3" y="16"/>
                      <a:pt x="4" y="17"/>
                    </a:cubicBezTo>
                    <a:cubicBezTo>
                      <a:pt x="8" y="19"/>
                      <a:pt x="11" y="17"/>
                      <a:pt x="13" y="19"/>
                    </a:cubicBezTo>
                    <a:cubicBezTo>
                      <a:pt x="13" y="19"/>
                      <a:pt x="13" y="21"/>
                      <a:pt x="13" y="24"/>
                    </a:cubicBezTo>
                    <a:cubicBezTo>
                      <a:pt x="13" y="23"/>
                      <a:pt x="14" y="23"/>
                      <a:pt x="15" y="24"/>
                    </a:cubicBezTo>
                    <a:cubicBezTo>
                      <a:pt x="16" y="25"/>
                      <a:pt x="16" y="26"/>
                      <a:pt x="16" y="27"/>
                    </a:cubicBezTo>
                    <a:cubicBezTo>
                      <a:pt x="19" y="26"/>
                      <a:pt x="19" y="26"/>
                      <a:pt x="19" y="26"/>
                    </a:cubicBezTo>
                    <a:cubicBezTo>
                      <a:pt x="19" y="26"/>
                      <a:pt x="21" y="25"/>
                      <a:pt x="21" y="2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36" name="Freeform 283">
                <a:extLst>
                  <a:ext uri="{FF2B5EF4-FFF2-40B4-BE49-F238E27FC236}">
                    <a16:creationId xmlns:a16="http://schemas.microsoft.com/office/drawing/2014/main" id="{D2F38A86-A2DB-44B7-A829-063423A80C5A}"/>
                  </a:ext>
                </a:extLst>
              </p:cNvPr>
              <p:cNvSpPr>
                <a:spLocks/>
              </p:cNvSpPr>
              <p:nvPr/>
            </p:nvSpPr>
            <p:spPr bwMode="auto">
              <a:xfrm>
                <a:off x="4040198" y="6499991"/>
                <a:ext cx="1838326" cy="1139826"/>
              </a:xfrm>
              <a:custGeom>
                <a:avLst/>
                <a:gdLst>
                  <a:gd name="T0" fmla="*/ 214 w 245"/>
                  <a:gd name="T1" fmla="*/ 142 h 152"/>
                  <a:gd name="T2" fmla="*/ 211 w 245"/>
                  <a:gd name="T3" fmla="*/ 128 h 152"/>
                  <a:gd name="T4" fmla="*/ 231 w 245"/>
                  <a:gd name="T5" fmla="*/ 123 h 152"/>
                  <a:gd name="T6" fmla="*/ 238 w 245"/>
                  <a:gd name="T7" fmla="*/ 115 h 152"/>
                  <a:gd name="T8" fmla="*/ 244 w 245"/>
                  <a:gd name="T9" fmla="*/ 99 h 152"/>
                  <a:gd name="T10" fmla="*/ 224 w 245"/>
                  <a:gd name="T11" fmla="*/ 98 h 152"/>
                  <a:gd name="T12" fmla="*/ 212 w 245"/>
                  <a:gd name="T13" fmla="*/ 114 h 152"/>
                  <a:gd name="T14" fmla="*/ 200 w 245"/>
                  <a:gd name="T15" fmla="*/ 121 h 152"/>
                  <a:gd name="T16" fmla="*/ 172 w 245"/>
                  <a:gd name="T17" fmla="*/ 121 h 152"/>
                  <a:gd name="T18" fmla="*/ 159 w 245"/>
                  <a:gd name="T19" fmla="*/ 102 h 152"/>
                  <a:gd name="T20" fmla="*/ 159 w 245"/>
                  <a:gd name="T21" fmla="*/ 64 h 152"/>
                  <a:gd name="T22" fmla="*/ 156 w 245"/>
                  <a:gd name="T23" fmla="*/ 59 h 152"/>
                  <a:gd name="T24" fmla="*/ 143 w 245"/>
                  <a:gd name="T25" fmla="*/ 50 h 152"/>
                  <a:gd name="T26" fmla="*/ 133 w 245"/>
                  <a:gd name="T27" fmla="*/ 33 h 152"/>
                  <a:gd name="T28" fmla="*/ 112 w 245"/>
                  <a:gd name="T29" fmla="*/ 33 h 152"/>
                  <a:gd name="T30" fmla="*/ 100 w 245"/>
                  <a:gd name="T31" fmla="*/ 23 h 152"/>
                  <a:gd name="T32" fmla="*/ 86 w 245"/>
                  <a:gd name="T33" fmla="*/ 8 h 152"/>
                  <a:gd name="T34" fmla="*/ 71 w 245"/>
                  <a:gd name="T35" fmla="*/ 12 h 152"/>
                  <a:gd name="T36" fmla="*/ 27 w 245"/>
                  <a:gd name="T37" fmla="*/ 5 h 152"/>
                  <a:gd name="T38" fmla="*/ 0 w 245"/>
                  <a:gd name="T39" fmla="*/ 2 h 152"/>
                  <a:gd name="T40" fmla="*/ 11 w 245"/>
                  <a:gd name="T41" fmla="*/ 25 h 152"/>
                  <a:gd name="T42" fmla="*/ 25 w 245"/>
                  <a:gd name="T43" fmla="*/ 43 h 152"/>
                  <a:gd name="T44" fmla="*/ 28 w 245"/>
                  <a:gd name="T45" fmla="*/ 51 h 152"/>
                  <a:gd name="T46" fmla="*/ 39 w 245"/>
                  <a:gd name="T47" fmla="*/ 67 h 152"/>
                  <a:gd name="T48" fmla="*/ 57 w 245"/>
                  <a:gd name="T49" fmla="*/ 85 h 152"/>
                  <a:gd name="T50" fmla="*/ 59 w 245"/>
                  <a:gd name="T51" fmla="*/ 76 h 152"/>
                  <a:gd name="T52" fmla="*/ 50 w 245"/>
                  <a:gd name="T53" fmla="*/ 66 h 152"/>
                  <a:gd name="T54" fmla="*/ 36 w 245"/>
                  <a:gd name="T55" fmla="*/ 43 h 152"/>
                  <a:gd name="T56" fmla="*/ 31 w 245"/>
                  <a:gd name="T57" fmla="*/ 30 h 152"/>
                  <a:gd name="T58" fmla="*/ 20 w 245"/>
                  <a:gd name="T59" fmla="*/ 21 h 152"/>
                  <a:gd name="T60" fmla="*/ 20 w 245"/>
                  <a:gd name="T61" fmla="*/ 8 h 152"/>
                  <a:gd name="T62" fmla="*/ 27 w 245"/>
                  <a:gd name="T63" fmla="*/ 11 h 152"/>
                  <a:gd name="T64" fmla="*/ 34 w 245"/>
                  <a:gd name="T65" fmla="*/ 22 h 152"/>
                  <a:gd name="T66" fmla="*/ 39 w 245"/>
                  <a:gd name="T67" fmla="*/ 34 h 152"/>
                  <a:gd name="T68" fmla="*/ 52 w 245"/>
                  <a:gd name="T69" fmla="*/ 43 h 152"/>
                  <a:gd name="T70" fmla="*/ 61 w 245"/>
                  <a:gd name="T71" fmla="*/ 53 h 152"/>
                  <a:gd name="T72" fmla="*/ 68 w 245"/>
                  <a:gd name="T73" fmla="*/ 64 h 152"/>
                  <a:gd name="T74" fmla="*/ 91 w 245"/>
                  <a:gd name="T75" fmla="*/ 89 h 152"/>
                  <a:gd name="T76" fmla="*/ 95 w 245"/>
                  <a:gd name="T77" fmla="*/ 104 h 152"/>
                  <a:gd name="T78" fmla="*/ 99 w 245"/>
                  <a:gd name="T79" fmla="*/ 116 h 152"/>
                  <a:gd name="T80" fmla="*/ 123 w 245"/>
                  <a:gd name="T81" fmla="*/ 128 h 152"/>
                  <a:gd name="T82" fmla="*/ 157 w 245"/>
                  <a:gd name="T83" fmla="*/ 144 h 152"/>
                  <a:gd name="T84" fmla="*/ 188 w 245"/>
                  <a:gd name="T85" fmla="*/ 145 h 152"/>
                  <a:gd name="T86" fmla="*/ 204 w 245"/>
                  <a:gd name="T87" fmla="*/ 1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152">
                    <a:moveTo>
                      <a:pt x="204" y="143"/>
                    </a:moveTo>
                    <a:cubicBezTo>
                      <a:pt x="204" y="143"/>
                      <a:pt x="213" y="144"/>
                      <a:pt x="214" y="142"/>
                    </a:cubicBezTo>
                    <a:cubicBezTo>
                      <a:pt x="215" y="140"/>
                      <a:pt x="208" y="135"/>
                      <a:pt x="208" y="134"/>
                    </a:cubicBezTo>
                    <a:cubicBezTo>
                      <a:pt x="209" y="134"/>
                      <a:pt x="210" y="128"/>
                      <a:pt x="211" y="128"/>
                    </a:cubicBezTo>
                    <a:cubicBezTo>
                      <a:pt x="212" y="128"/>
                      <a:pt x="225" y="129"/>
                      <a:pt x="226" y="128"/>
                    </a:cubicBezTo>
                    <a:cubicBezTo>
                      <a:pt x="226" y="128"/>
                      <a:pt x="229" y="124"/>
                      <a:pt x="231" y="123"/>
                    </a:cubicBezTo>
                    <a:cubicBezTo>
                      <a:pt x="232" y="123"/>
                      <a:pt x="233" y="124"/>
                      <a:pt x="235" y="126"/>
                    </a:cubicBezTo>
                    <a:cubicBezTo>
                      <a:pt x="237" y="124"/>
                      <a:pt x="238" y="119"/>
                      <a:pt x="238" y="115"/>
                    </a:cubicBezTo>
                    <a:cubicBezTo>
                      <a:pt x="239" y="110"/>
                      <a:pt x="237" y="108"/>
                      <a:pt x="240" y="106"/>
                    </a:cubicBezTo>
                    <a:cubicBezTo>
                      <a:pt x="242" y="103"/>
                      <a:pt x="245" y="103"/>
                      <a:pt x="244" y="99"/>
                    </a:cubicBezTo>
                    <a:cubicBezTo>
                      <a:pt x="243" y="95"/>
                      <a:pt x="240" y="99"/>
                      <a:pt x="237" y="97"/>
                    </a:cubicBezTo>
                    <a:cubicBezTo>
                      <a:pt x="234" y="96"/>
                      <a:pt x="232" y="97"/>
                      <a:pt x="224" y="98"/>
                    </a:cubicBezTo>
                    <a:cubicBezTo>
                      <a:pt x="217" y="99"/>
                      <a:pt x="214" y="102"/>
                      <a:pt x="214" y="107"/>
                    </a:cubicBezTo>
                    <a:cubicBezTo>
                      <a:pt x="214" y="112"/>
                      <a:pt x="212" y="110"/>
                      <a:pt x="212" y="114"/>
                    </a:cubicBezTo>
                    <a:cubicBezTo>
                      <a:pt x="212" y="119"/>
                      <a:pt x="206" y="119"/>
                      <a:pt x="206" y="122"/>
                    </a:cubicBezTo>
                    <a:cubicBezTo>
                      <a:pt x="207" y="124"/>
                      <a:pt x="202" y="122"/>
                      <a:pt x="200" y="121"/>
                    </a:cubicBezTo>
                    <a:cubicBezTo>
                      <a:pt x="199" y="120"/>
                      <a:pt x="184" y="125"/>
                      <a:pt x="181" y="125"/>
                    </a:cubicBezTo>
                    <a:cubicBezTo>
                      <a:pt x="179" y="125"/>
                      <a:pt x="175" y="121"/>
                      <a:pt x="172" y="121"/>
                    </a:cubicBezTo>
                    <a:cubicBezTo>
                      <a:pt x="169" y="121"/>
                      <a:pt x="168" y="116"/>
                      <a:pt x="168" y="112"/>
                    </a:cubicBezTo>
                    <a:cubicBezTo>
                      <a:pt x="167" y="109"/>
                      <a:pt x="162" y="105"/>
                      <a:pt x="159" y="102"/>
                    </a:cubicBezTo>
                    <a:cubicBezTo>
                      <a:pt x="157" y="99"/>
                      <a:pt x="156" y="91"/>
                      <a:pt x="156" y="86"/>
                    </a:cubicBezTo>
                    <a:cubicBezTo>
                      <a:pt x="156" y="81"/>
                      <a:pt x="155" y="73"/>
                      <a:pt x="159" y="64"/>
                    </a:cubicBezTo>
                    <a:cubicBezTo>
                      <a:pt x="159" y="63"/>
                      <a:pt x="159" y="61"/>
                      <a:pt x="159" y="60"/>
                    </a:cubicBezTo>
                    <a:cubicBezTo>
                      <a:pt x="158" y="60"/>
                      <a:pt x="157" y="59"/>
                      <a:pt x="156" y="59"/>
                    </a:cubicBezTo>
                    <a:cubicBezTo>
                      <a:pt x="153" y="59"/>
                      <a:pt x="146" y="55"/>
                      <a:pt x="145" y="55"/>
                    </a:cubicBezTo>
                    <a:cubicBezTo>
                      <a:pt x="144" y="55"/>
                      <a:pt x="144" y="52"/>
                      <a:pt x="143" y="50"/>
                    </a:cubicBezTo>
                    <a:cubicBezTo>
                      <a:pt x="141" y="49"/>
                      <a:pt x="142" y="45"/>
                      <a:pt x="141" y="44"/>
                    </a:cubicBezTo>
                    <a:cubicBezTo>
                      <a:pt x="139" y="43"/>
                      <a:pt x="135" y="39"/>
                      <a:pt x="133" y="33"/>
                    </a:cubicBezTo>
                    <a:cubicBezTo>
                      <a:pt x="132" y="28"/>
                      <a:pt x="122" y="25"/>
                      <a:pt x="119" y="25"/>
                    </a:cubicBezTo>
                    <a:cubicBezTo>
                      <a:pt x="115" y="25"/>
                      <a:pt x="113" y="32"/>
                      <a:pt x="112" y="33"/>
                    </a:cubicBezTo>
                    <a:cubicBezTo>
                      <a:pt x="112" y="33"/>
                      <a:pt x="105" y="29"/>
                      <a:pt x="103" y="28"/>
                    </a:cubicBezTo>
                    <a:cubicBezTo>
                      <a:pt x="101" y="27"/>
                      <a:pt x="100" y="25"/>
                      <a:pt x="100" y="23"/>
                    </a:cubicBezTo>
                    <a:cubicBezTo>
                      <a:pt x="100" y="20"/>
                      <a:pt x="96" y="17"/>
                      <a:pt x="95" y="16"/>
                    </a:cubicBezTo>
                    <a:cubicBezTo>
                      <a:pt x="94" y="16"/>
                      <a:pt x="86" y="8"/>
                      <a:pt x="86" y="8"/>
                    </a:cubicBezTo>
                    <a:cubicBezTo>
                      <a:pt x="73" y="8"/>
                      <a:pt x="73" y="8"/>
                      <a:pt x="73" y="8"/>
                    </a:cubicBezTo>
                    <a:cubicBezTo>
                      <a:pt x="71" y="12"/>
                      <a:pt x="71" y="12"/>
                      <a:pt x="71" y="12"/>
                    </a:cubicBezTo>
                    <a:cubicBezTo>
                      <a:pt x="48" y="12"/>
                      <a:pt x="48" y="12"/>
                      <a:pt x="48" y="12"/>
                    </a:cubicBezTo>
                    <a:cubicBezTo>
                      <a:pt x="48" y="12"/>
                      <a:pt x="30" y="5"/>
                      <a:pt x="27" y="5"/>
                    </a:cubicBezTo>
                    <a:cubicBezTo>
                      <a:pt x="24" y="4"/>
                      <a:pt x="18" y="0"/>
                      <a:pt x="18" y="0"/>
                    </a:cubicBezTo>
                    <a:cubicBezTo>
                      <a:pt x="0" y="2"/>
                      <a:pt x="0" y="2"/>
                      <a:pt x="0" y="2"/>
                    </a:cubicBezTo>
                    <a:cubicBezTo>
                      <a:pt x="1" y="4"/>
                      <a:pt x="2" y="6"/>
                      <a:pt x="4" y="9"/>
                    </a:cubicBezTo>
                    <a:cubicBezTo>
                      <a:pt x="8" y="14"/>
                      <a:pt x="10" y="22"/>
                      <a:pt x="11" y="25"/>
                    </a:cubicBezTo>
                    <a:cubicBezTo>
                      <a:pt x="11" y="27"/>
                      <a:pt x="16" y="30"/>
                      <a:pt x="21" y="33"/>
                    </a:cubicBezTo>
                    <a:cubicBezTo>
                      <a:pt x="25" y="35"/>
                      <a:pt x="25" y="42"/>
                      <a:pt x="25" y="43"/>
                    </a:cubicBezTo>
                    <a:cubicBezTo>
                      <a:pt x="24" y="45"/>
                      <a:pt x="19" y="42"/>
                      <a:pt x="18" y="44"/>
                    </a:cubicBezTo>
                    <a:cubicBezTo>
                      <a:pt x="18" y="45"/>
                      <a:pt x="25" y="52"/>
                      <a:pt x="28" y="51"/>
                    </a:cubicBezTo>
                    <a:cubicBezTo>
                      <a:pt x="31" y="51"/>
                      <a:pt x="32" y="53"/>
                      <a:pt x="37" y="57"/>
                    </a:cubicBezTo>
                    <a:cubicBezTo>
                      <a:pt x="41" y="61"/>
                      <a:pt x="41" y="65"/>
                      <a:pt x="39" y="67"/>
                    </a:cubicBezTo>
                    <a:cubicBezTo>
                      <a:pt x="37" y="68"/>
                      <a:pt x="43" y="71"/>
                      <a:pt x="49" y="75"/>
                    </a:cubicBezTo>
                    <a:cubicBezTo>
                      <a:pt x="54" y="79"/>
                      <a:pt x="57" y="83"/>
                      <a:pt x="57" y="85"/>
                    </a:cubicBezTo>
                    <a:cubicBezTo>
                      <a:pt x="58" y="87"/>
                      <a:pt x="60" y="85"/>
                      <a:pt x="61" y="83"/>
                    </a:cubicBezTo>
                    <a:cubicBezTo>
                      <a:pt x="62" y="80"/>
                      <a:pt x="59" y="79"/>
                      <a:pt x="59" y="76"/>
                    </a:cubicBezTo>
                    <a:cubicBezTo>
                      <a:pt x="59" y="73"/>
                      <a:pt x="55" y="74"/>
                      <a:pt x="52" y="73"/>
                    </a:cubicBezTo>
                    <a:cubicBezTo>
                      <a:pt x="50" y="73"/>
                      <a:pt x="53" y="68"/>
                      <a:pt x="50" y="66"/>
                    </a:cubicBezTo>
                    <a:cubicBezTo>
                      <a:pt x="48" y="64"/>
                      <a:pt x="46" y="59"/>
                      <a:pt x="45" y="55"/>
                    </a:cubicBezTo>
                    <a:cubicBezTo>
                      <a:pt x="44" y="51"/>
                      <a:pt x="39" y="47"/>
                      <a:pt x="36" y="43"/>
                    </a:cubicBezTo>
                    <a:cubicBezTo>
                      <a:pt x="34" y="38"/>
                      <a:pt x="32" y="35"/>
                      <a:pt x="30" y="34"/>
                    </a:cubicBezTo>
                    <a:cubicBezTo>
                      <a:pt x="28" y="33"/>
                      <a:pt x="32" y="31"/>
                      <a:pt x="31" y="30"/>
                    </a:cubicBezTo>
                    <a:cubicBezTo>
                      <a:pt x="29" y="28"/>
                      <a:pt x="27" y="28"/>
                      <a:pt x="25" y="27"/>
                    </a:cubicBezTo>
                    <a:cubicBezTo>
                      <a:pt x="22" y="26"/>
                      <a:pt x="20" y="24"/>
                      <a:pt x="20" y="21"/>
                    </a:cubicBezTo>
                    <a:cubicBezTo>
                      <a:pt x="20" y="18"/>
                      <a:pt x="18" y="11"/>
                      <a:pt x="17" y="9"/>
                    </a:cubicBezTo>
                    <a:cubicBezTo>
                      <a:pt x="17" y="7"/>
                      <a:pt x="19" y="7"/>
                      <a:pt x="20" y="8"/>
                    </a:cubicBezTo>
                    <a:cubicBezTo>
                      <a:pt x="21" y="9"/>
                      <a:pt x="22" y="10"/>
                      <a:pt x="23" y="9"/>
                    </a:cubicBezTo>
                    <a:cubicBezTo>
                      <a:pt x="24" y="9"/>
                      <a:pt x="27" y="9"/>
                      <a:pt x="27" y="11"/>
                    </a:cubicBezTo>
                    <a:cubicBezTo>
                      <a:pt x="28" y="13"/>
                      <a:pt x="31" y="11"/>
                      <a:pt x="33" y="12"/>
                    </a:cubicBezTo>
                    <a:cubicBezTo>
                      <a:pt x="34" y="13"/>
                      <a:pt x="30" y="14"/>
                      <a:pt x="34" y="22"/>
                    </a:cubicBezTo>
                    <a:cubicBezTo>
                      <a:pt x="39" y="31"/>
                      <a:pt x="36" y="26"/>
                      <a:pt x="36" y="32"/>
                    </a:cubicBezTo>
                    <a:cubicBezTo>
                      <a:pt x="36" y="37"/>
                      <a:pt x="39" y="35"/>
                      <a:pt x="39" y="34"/>
                    </a:cubicBezTo>
                    <a:cubicBezTo>
                      <a:pt x="40" y="33"/>
                      <a:pt x="43" y="35"/>
                      <a:pt x="45" y="38"/>
                    </a:cubicBezTo>
                    <a:cubicBezTo>
                      <a:pt x="47" y="41"/>
                      <a:pt x="52" y="41"/>
                      <a:pt x="52" y="43"/>
                    </a:cubicBezTo>
                    <a:cubicBezTo>
                      <a:pt x="52" y="45"/>
                      <a:pt x="53" y="48"/>
                      <a:pt x="56" y="48"/>
                    </a:cubicBezTo>
                    <a:cubicBezTo>
                      <a:pt x="59" y="49"/>
                      <a:pt x="59" y="52"/>
                      <a:pt x="61" y="53"/>
                    </a:cubicBezTo>
                    <a:cubicBezTo>
                      <a:pt x="63" y="53"/>
                      <a:pt x="64" y="55"/>
                      <a:pt x="63" y="57"/>
                    </a:cubicBezTo>
                    <a:cubicBezTo>
                      <a:pt x="62" y="60"/>
                      <a:pt x="63" y="62"/>
                      <a:pt x="68" y="64"/>
                    </a:cubicBezTo>
                    <a:cubicBezTo>
                      <a:pt x="73" y="66"/>
                      <a:pt x="70" y="66"/>
                      <a:pt x="74" y="70"/>
                    </a:cubicBezTo>
                    <a:cubicBezTo>
                      <a:pt x="78" y="73"/>
                      <a:pt x="89" y="86"/>
                      <a:pt x="91" y="89"/>
                    </a:cubicBezTo>
                    <a:cubicBezTo>
                      <a:pt x="94" y="92"/>
                      <a:pt x="95" y="95"/>
                      <a:pt x="95" y="98"/>
                    </a:cubicBezTo>
                    <a:cubicBezTo>
                      <a:pt x="96" y="100"/>
                      <a:pt x="94" y="101"/>
                      <a:pt x="95" y="104"/>
                    </a:cubicBezTo>
                    <a:cubicBezTo>
                      <a:pt x="96" y="106"/>
                      <a:pt x="92" y="105"/>
                      <a:pt x="93" y="106"/>
                    </a:cubicBezTo>
                    <a:cubicBezTo>
                      <a:pt x="93" y="108"/>
                      <a:pt x="95" y="116"/>
                      <a:pt x="99" y="116"/>
                    </a:cubicBezTo>
                    <a:cubicBezTo>
                      <a:pt x="103" y="117"/>
                      <a:pt x="107" y="122"/>
                      <a:pt x="111" y="124"/>
                    </a:cubicBezTo>
                    <a:cubicBezTo>
                      <a:pt x="114" y="127"/>
                      <a:pt x="119" y="126"/>
                      <a:pt x="123" y="128"/>
                    </a:cubicBezTo>
                    <a:cubicBezTo>
                      <a:pt x="128" y="130"/>
                      <a:pt x="132" y="134"/>
                      <a:pt x="139" y="136"/>
                    </a:cubicBezTo>
                    <a:cubicBezTo>
                      <a:pt x="146" y="138"/>
                      <a:pt x="153" y="141"/>
                      <a:pt x="157" y="144"/>
                    </a:cubicBezTo>
                    <a:cubicBezTo>
                      <a:pt x="162" y="147"/>
                      <a:pt x="167" y="146"/>
                      <a:pt x="174" y="143"/>
                    </a:cubicBezTo>
                    <a:cubicBezTo>
                      <a:pt x="180" y="141"/>
                      <a:pt x="185" y="144"/>
                      <a:pt x="188" y="145"/>
                    </a:cubicBezTo>
                    <a:cubicBezTo>
                      <a:pt x="190" y="146"/>
                      <a:pt x="194" y="149"/>
                      <a:pt x="197" y="152"/>
                    </a:cubicBezTo>
                    <a:cubicBezTo>
                      <a:pt x="200" y="148"/>
                      <a:pt x="203" y="143"/>
                      <a:pt x="204" y="14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37" name="Freeform 284">
                <a:extLst>
                  <a:ext uri="{FF2B5EF4-FFF2-40B4-BE49-F238E27FC236}">
                    <a16:creationId xmlns:a16="http://schemas.microsoft.com/office/drawing/2014/main" id="{BD59B4C3-27E7-416B-AE5C-CE8DEEAD5532}"/>
                  </a:ext>
                </a:extLst>
              </p:cNvPr>
              <p:cNvSpPr>
                <a:spLocks/>
              </p:cNvSpPr>
              <p:nvPr/>
            </p:nvSpPr>
            <p:spPr bwMode="auto">
              <a:xfrm>
                <a:off x="5519737" y="7462006"/>
                <a:ext cx="254000" cy="254000"/>
              </a:xfrm>
              <a:custGeom>
                <a:avLst/>
                <a:gdLst>
                  <a:gd name="T0" fmla="*/ 30 w 34"/>
                  <a:gd name="T1" fmla="*/ 23 h 34"/>
                  <a:gd name="T2" fmla="*/ 34 w 34"/>
                  <a:gd name="T3" fmla="*/ 18 h 34"/>
                  <a:gd name="T4" fmla="*/ 31 w 34"/>
                  <a:gd name="T5" fmla="*/ 16 h 34"/>
                  <a:gd name="T6" fmla="*/ 27 w 34"/>
                  <a:gd name="T7" fmla="*/ 17 h 34"/>
                  <a:gd name="T8" fmla="*/ 27 w 34"/>
                  <a:gd name="T9" fmla="*/ 0 h 34"/>
                  <a:gd name="T10" fmla="*/ 14 w 34"/>
                  <a:gd name="T11" fmla="*/ 0 h 34"/>
                  <a:gd name="T12" fmla="*/ 11 w 34"/>
                  <a:gd name="T13" fmla="*/ 6 h 34"/>
                  <a:gd name="T14" fmla="*/ 17 w 34"/>
                  <a:gd name="T15" fmla="*/ 14 h 34"/>
                  <a:gd name="T16" fmla="*/ 7 w 34"/>
                  <a:gd name="T17" fmla="*/ 15 h 34"/>
                  <a:gd name="T18" fmla="*/ 0 w 34"/>
                  <a:gd name="T19" fmla="*/ 24 h 34"/>
                  <a:gd name="T20" fmla="*/ 9 w 34"/>
                  <a:gd name="T21" fmla="*/ 32 h 34"/>
                  <a:gd name="T22" fmla="*/ 20 w 34"/>
                  <a:gd name="T23" fmla="*/ 34 h 34"/>
                  <a:gd name="T24" fmla="*/ 20 w 34"/>
                  <a:gd name="T25" fmla="*/ 34 h 34"/>
                  <a:gd name="T26" fmla="*/ 26 w 34"/>
                  <a:gd name="T27" fmla="*/ 29 h 34"/>
                  <a:gd name="T28" fmla="*/ 30 w 34"/>
                  <a:gd name="T2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4">
                    <a:moveTo>
                      <a:pt x="30" y="23"/>
                    </a:moveTo>
                    <a:cubicBezTo>
                      <a:pt x="32" y="21"/>
                      <a:pt x="33" y="19"/>
                      <a:pt x="34" y="18"/>
                    </a:cubicBezTo>
                    <a:cubicBezTo>
                      <a:pt x="32" y="20"/>
                      <a:pt x="31" y="18"/>
                      <a:pt x="31" y="16"/>
                    </a:cubicBezTo>
                    <a:cubicBezTo>
                      <a:pt x="27" y="17"/>
                      <a:pt x="27" y="17"/>
                      <a:pt x="27" y="17"/>
                    </a:cubicBezTo>
                    <a:cubicBezTo>
                      <a:pt x="27" y="0"/>
                      <a:pt x="27" y="0"/>
                      <a:pt x="27" y="0"/>
                    </a:cubicBezTo>
                    <a:cubicBezTo>
                      <a:pt x="24" y="1"/>
                      <a:pt x="15" y="0"/>
                      <a:pt x="14" y="0"/>
                    </a:cubicBezTo>
                    <a:cubicBezTo>
                      <a:pt x="13" y="0"/>
                      <a:pt x="12" y="6"/>
                      <a:pt x="11" y="6"/>
                    </a:cubicBezTo>
                    <a:cubicBezTo>
                      <a:pt x="11" y="7"/>
                      <a:pt x="18" y="12"/>
                      <a:pt x="17" y="14"/>
                    </a:cubicBezTo>
                    <a:cubicBezTo>
                      <a:pt x="16" y="16"/>
                      <a:pt x="7" y="15"/>
                      <a:pt x="7" y="15"/>
                    </a:cubicBezTo>
                    <a:cubicBezTo>
                      <a:pt x="6" y="15"/>
                      <a:pt x="3" y="20"/>
                      <a:pt x="0" y="24"/>
                    </a:cubicBezTo>
                    <a:cubicBezTo>
                      <a:pt x="4" y="27"/>
                      <a:pt x="7" y="30"/>
                      <a:pt x="9" y="32"/>
                    </a:cubicBezTo>
                    <a:cubicBezTo>
                      <a:pt x="12" y="34"/>
                      <a:pt x="18" y="31"/>
                      <a:pt x="20" y="34"/>
                    </a:cubicBezTo>
                    <a:cubicBezTo>
                      <a:pt x="20" y="34"/>
                      <a:pt x="20" y="34"/>
                      <a:pt x="20" y="34"/>
                    </a:cubicBezTo>
                    <a:cubicBezTo>
                      <a:pt x="23" y="31"/>
                      <a:pt x="25" y="29"/>
                      <a:pt x="26" y="29"/>
                    </a:cubicBezTo>
                    <a:cubicBezTo>
                      <a:pt x="28" y="28"/>
                      <a:pt x="26" y="26"/>
                      <a:pt x="30" y="2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38" name="Freeform 285">
                <a:extLst>
                  <a:ext uri="{FF2B5EF4-FFF2-40B4-BE49-F238E27FC236}">
                    <a16:creationId xmlns:a16="http://schemas.microsoft.com/office/drawing/2014/main" id="{10B5CB63-CC41-4695-A8A0-4AE0F309F7DF}"/>
                  </a:ext>
                </a:extLst>
              </p:cNvPr>
              <p:cNvSpPr>
                <a:spLocks/>
              </p:cNvSpPr>
              <p:nvPr/>
            </p:nvSpPr>
            <p:spPr bwMode="auto">
              <a:xfrm>
                <a:off x="5719770" y="7423913"/>
                <a:ext cx="82550" cy="165102"/>
              </a:xfrm>
              <a:custGeom>
                <a:avLst/>
                <a:gdLst>
                  <a:gd name="T0" fmla="*/ 2 w 11"/>
                  <a:gd name="T1" fmla="*/ 5 h 22"/>
                  <a:gd name="T2" fmla="*/ 0 w 11"/>
                  <a:gd name="T3" fmla="*/ 5 h 22"/>
                  <a:gd name="T4" fmla="*/ 0 w 11"/>
                  <a:gd name="T5" fmla="*/ 22 h 22"/>
                  <a:gd name="T6" fmla="*/ 4 w 11"/>
                  <a:gd name="T7" fmla="*/ 21 h 22"/>
                  <a:gd name="T8" fmla="*/ 7 w 11"/>
                  <a:gd name="T9" fmla="*/ 17 h 22"/>
                  <a:gd name="T10" fmla="*/ 9 w 11"/>
                  <a:gd name="T11" fmla="*/ 4 h 22"/>
                  <a:gd name="T12" fmla="*/ 11 w 11"/>
                  <a:gd name="T13" fmla="*/ 3 h 22"/>
                  <a:gd name="T14" fmla="*/ 7 w 11"/>
                  <a:gd name="T15" fmla="*/ 0 h 22"/>
                  <a:gd name="T16" fmla="*/ 2 w 11"/>
                  <a:gd name="T1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2" y="5"/>
                    </a:moveTo>
                    <a:cubicBezTo>
                      <a:pt x="1" y="5"/>
                      <a:pt x="1" y="5"/>
                      <a:pt x="0" y="5"/>
                    </a:cubicBezTo>
                    <a:cubicBezTo>
                      <a:pt x="0" y="22"/>
                      <a:pt x="0" y="22"/>
                      <a:pt x="0" y="22"/>
                    </a:cubicBezTo>
                    <a:cubicBezTo>
                      <a:pt x="4" y="21"/>
                      <a:pt x="4" y="21"/>
                      <a:pt x="4" y="21"/>
                    </a:cubicBezTo>
                    <a:cubicBezTo>
                      <a:pt x="4" y="20"/>
                      <a:pt x="5" y="18"/>
                      <a:pt x="7" y="17"/>
                    </a:cubicBezTo>
                    <a:cubicBezTo>
                      <a:pt x="10" y="15"/>
                      <a:pt x="5" y="5"/>
                      <a:pt x="9" y="4"/>
                    </a:cubicBezTo>
                    <a:cubicBezTo>
                      <a:pt x="9" y="4"/>
                      <a:pt x="10" y="3"/>
                      <a:pt x="11" y="3"/>
                    </a:cubicBezTo>
                    <a:cubicBezTo>
                      <a:pt x="9" y="1"/>
                      <a:pt x="8" y="0"/>
                      <a:pt x="7" y="0"/>
                    </a:cubicBezTo>
                    <a:cubicBezTo>
                      <a:pt x="5" y="1"/>
                      <a:pt x="2" y="5"/>
                      <a:pt x="2" y="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39" name="Freeform 286">
                <a:extLst>
                  <a:ext uri="{FF2B5EF4-FFF2-40B4-BE49-F238E27FC236}">
                    <a16:creationId xmlns:a16="http://schemas.microsoft.com/office/drawing/2014/main" id="{FC98B7D2-756E-4D3E-A760-B89F3F400CC4}"/>
                  </a:ext>
                </a:extLst>
              </p:cNvPr>
              <p:cNvSpPr>
                <a:spLocks/>
              </p:cNvSpPr>
              <p:nvPr/>
            </p:nvSpPr>
            <p:spPr bwMode="auto">
              <a:xfrm>
                <a:off x="6605587" y="7309606"/>
                <a:ext cx="180976" cy="152400"/>
              </a:xfrm>
              <a:custGeom>
                <a:avLst/>
                <a:gdLst>
                  <a:gd name="T0" fmla="*/ 11 w 24"/>
                  <a:gd name="T1" fmla="*/ 2 h 20"/>
                  <a:gd name="T2" fmla="*/ 17 w 24"/>
                  <a:gd name="T3" fmla="*/ 13 h 20"/>
                  <a:gd name="T4" fmla="*/ 1 w 24"/>
                  <a:gd name="T5" fmla="*/ 16 h 20"/>
                  <a:gd name="T6" fmla="*/ 11 w 24"/>
                  <a:gd name="T7" fmla="*/ 18 h 20"/>
                  <a:gd name="T8" fmla="*/ 22 w 24"/>
                  <a:gd name="T9" fmla="*/ 20 h 20"/>
                  <a:gd name="T10" fmla="*/ 24 w 24"/>
                  <a:gd name="T11" fmla="*/ 4 h 20"/>
                  <a:gd name="T12" fmla="*/ 11 w 2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24" h="20">
                    <a:moveTo>
                      <a:pt x="11" y="2"/>
                    </a:moveTo>
                    <a:cubicBezTo>
                      <a:pt x="8" y="4"/>
                      <a:pt x="17" y="10"/>
                      <a:pt x="17" y="13"/>
                    </a:cubicBezTo>
                    <a:cubicBezTo>
                      <a:pt x="17" y="16"/>
                      <a:pt x="2" y="12"/>
                      <a:pt x="1" y="16"/>
                    </a:cubicBezTo>
                    <a:cubicBezTo>
                      <a:pt x="0" y="18"/>
                      <a:pt x="6" y="20"/>
                      <a:pt x="11" y="18"/>
                    </a:cubicBezTo>
                    <a:cubicBezTo>
                      <a:pt x="16" y="17"/>
                      <a:pt x="20" y="18"/>
                      <a:pt x="22" y="20"/>
                    </a:cubicBezTo>
                    <a:cubicBezTo>
                      <a:pt x="23" y="14"/>
                      <a:pt x="23" y="8"/>
                      <a:pt x="24" y="4"/>
                    </a:cubicBezTo>
                    <a:cubicBezTo>
                      <a:pt x="20" y="3"/>
                      <a:pt x="14" y="0"/>
                      <a:pt x="11" y="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40" name="Freeform 287">
                <a:extLst>
                  <a:ext uri="{FF2B5EF4-FFF2-40B4-BE49-F238E27FC236}">
                    <a16:creationId xmlns:a16="http://schemas.microsoft.com/office/drawing/2014/main" id="{16BE3BFE-AA28-4147-913C-74DE1EA3A490}"/>
                  </a:ext>
                </a:extLst>
              </p:cNvPr>
              <p:cNvSpPr>
                <a:spLocks/>
              </p:cNvSpPr>
              <p:nvPr/>
            </p:nvSpPr>
            <p:spPr bwMode="auto">
              <a:xfrm>
                <a:off x="6773874" y="7331841"/>
                <a:ext cx="209550" cy="136526"/>
              </a:xfrm>
              <a:custGeom>
                <a:avLst/>
                <a:gdLst>
                  <a:gd name="T0" fmla="*/ 11 w 28"/>
                  <a:gd name="T1" fmla="*/ 13 h 18"/>
                  <a:gd name="T2" fmla="*/ 28 w 28"/>
                  <a:gd name="T3" fmla="*/ 10 h 18"/>
                  <a:gd name="T4" fmla="*/ 6 w 28"/>
                  <a:gd name="T5" fmla="*/ 1 h 18"/>
                  <a:gd name="T6" fmla="*/ 2 w 28"/>
                  <a:gd name="T7" fmla="*/ 1 h 18"/>
                  <a:gd name="T8" fmla="*/ 0 w 28"/>
                  <a:gd name="T9" fmla="*/ 17 h 18"/>
                  <a:gd name="T10" fmla="*/ 1 w 28"/>
                  <a:gd name="T11" fmla="*/ 17 h 18"/>
                  <a:gd name="T12" fmla="*/ 11 w 28"/>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28" h="18">
                    <a:moveTo>
                      <a:pt x="11" y="13"/>
                    </a:moveTo>
                    <a:cubicBezTo>
                      <a:pt x="17" y="11"/>
                      <a:pt x="28" y="15"/>
                      <a:pt x="28" y="10"/>
                    </a:cubicBezTo>
                    <a:cubicBezTo>
                      <a:pt x="28" y="5"/>
                      <a:pt x="11" y="0"/>
                      <a:pt x="6" y="1"/>
                    </a:cubicBezTo>
                    <a:cubicBezTo>
                      <a:pt x="5" y="2"/>
                      <a:pt x="4" y="2"/>
                      <a:pt x="2" y="1"/>
                    </a:cubicBezTo>
                    <a:cubicBezTo>
                      <a:pt x="1" y="5"/>
                      <a:pt x="1" y="11"/>
                      <a:pt x="0" y="17"/>
                    </a:cubicBezTo>
                    <a:cubicBezTo>
                      <a:pt x="1" y="17"/>
                      <a:pt x="1" y="17"/>
                      <a:pt x="1" y="17"/>
                    </a:cubicBezTo>
                    <a:cubicBezTo>
                      <a:pt x="4" y="18"/>
                      <a:pt x="5" y="16"/>
                      <a:pt x="11" y="1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41" name="Freeform 288">
                <a:extLst>
                  <a:ext uri="{FF2B5EF4-FFF2-40B4-BE49-F238E27FC236}">
                    <a16:creationId xmlns:a16="http://schemas.microsoft.com/office/drawing/2014/main" id="{E0D4AC04-A37B-4144-A0AB-0C9712C1F383}"/>
                  </a:ext>
                </a:extLst>
              </p:cNvPr>
              <p:cNvSpPr>
                <a:spLocks/>
              </p:cNvSpPr>
              <p:nvPr/>
            </p:nvSpPr>
            <p:spPr bwMode="auto">
              <a:xfrm>
                <a:off x="5827724" y="7639815"/>
                <a:ext cx="260350" cy="263526"/>
              </a:xfrm>
              <a:custGeom>
                <a:avLst/>
                <a:gdLst>
                  <a:gd name="T0" fmla="*/ 19 w 35"/>
                  <a:gd name="T1" fmla="*/ 33 h 35"/>
                  <a:gd name="T2" fmla="*/ 27 w 35"/>
                  <a:gd name="T3" fmla="*/ 34 h 35"/>
                  <a:gd name="T4" fmla="*/ 31 w 35"/>
                  <a:gd name="T5" fmla="*/ 35 h 35"/>
                  <a:gd name="T6" fmla="*/ 30 w 35"/>
                  <a:gd name="T7" fmla="*/ 33 h 35"/>
                  <a:gd name="T8" fmla="*/ 32 w 35"/>
                  <a:gd name="T9" fmla="*/ 23 h 35"/>
                  <a:gd name="T10" fmla="*/ 33 w 35"/>
                  <a:gd name="T11" fmla="*/ 9 h 35"/>
                  <a:gd name="T12" fmla="*/ 35 w 35"/>
                  <a:gd name="T13" fmla="*/ 1 h 35"/>
                  <a:gd name="T14" fmla="*/ 35 w 35"/>
                  <a:gd name="T15" fmla="*/ 0 h 35"/>
                  <a:gd name="T16" fmla="*/ 25 w 35"/>
                  <a:gd name="T17" fmla="*/ 4 h 35"/>
                  <a:gd name="T18" fmla="*/ 17 w 35"/>
                  <a:gd name="T19" fmla="*/ 5 h 35"/>
                  <a:gd name="T20" fmla="*/ 9 w 35"/>
                  <a:gd name="T21" fmla="*/ 9 h 35"/>
                  <a:gd name="T22" fmla="*/ 6 w 35"/>
                  <a:gd name="T23" fmla="*/ 14 h 35"/>
                  <a:gd name="T24" fmla="*/ 4 w 35"/>
                  <a:gd name="T25" fmla="*/ 16 h 35"/>
                  <a:gd name="T26" fmla="*/ 1 w 35"/>
                  <a:gd name="T27" fmla="*/ 17 h 35"/>
                  <a:gd name="T28" fmla="*/ 2 w 35"/>
                  <a:gd name="T29" fmla="*/ 20 h 35"/>
                  <a:gd name="T30" fmla="*/ 12 w 35"/>
                  <a:gd name="T31" fmla="*/ 30 h 35"/>
                  <a:gd name="T32" fmla="*/ 14 w 35"/>
                  <a:gd name="T33" fmla="*/ 33 h 35"/>
                  <a:gd name="T34" fmla="*/ 19 w 35"/>
                  <a:gd name="T3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5">
                    <a:moveTo>
                      <a:pt x="19" y="33"/>
                    </a:moveTo>
                    <a:cubicBezTo>
                      <a:pt x="21" y="34"/>
                      <a:pt x="25" y="33"/>
                      <a:pt x="27" y="34"/>
                    </a:cubicBezTo>
                    <a:cubicBezTo>
                      <a:pt x="28" y="35"/>
                      <a:pt x="29" y="35"/>
                      <a:pt x="31" y="35"/>
                    </a:cubicBezTo>
                    <a:cubicBezTo>
                      <a:pt x="30" y="34"/>
                      <a:pt x="30" y="33"/>
                      <a:pt x="30" y="33"/>
                    </a:cubicBezTo>
                    <a:cubicBezTo>
                      <a:pt x="28" y="31"/>
                      <a:pt x="31" y="26"/>
                      <a:pt x="32" y="23"/>
                    </a:cubicBezTo>
                    <a:cubicBezTo>
                      <a:pt x="33" y="19"/>
                      <a:pt x="31" y="11"/>
                      <a:pt x="33" y="9"/>
                    </a:cubicBezTo>
                    <a:cubicBezTo>
                      <a:pt x="35" y="7"/>
                      <a:pt x="34" y="6"/>
                      <a:pt x="35" y="1"/>
                    </a:cubicBezTo>
                    <a:cubicBezTo>
                      <a:pt x="35" y="0"/>
                      <a:pt x="35" y="0"/>
                      <a:pt x="35" y="0"/>
                    </a:cubicBezTo>
                    <a:cubicBezTo>
                      <a:pt x="31" y="0"/>
                      <a:pt x="26" y="3"/>
                      <a:pt x="25" y="4"/>
                    </a:cubicBezTo>
                    <a:cubicBezTo>
                      <a:pt x="24" y="4"/>
                      <a:pt x="18" y="2"/>
                      <a:pt x="17" y="5"/>
                    </a:cubicBezTo>
                    <a:cubicBezTo>
                      <a:pt x="17" y="8"/>
                      <a:pt x="13" y="9"/>
                      <a:pt x="9" y="9"/>
                    </a:cubicBezTo>
                    <a:cubicBezTo>
                      <a:pt x="4" y="9"/>
                      <a:pt x="6" y="13"/>
                      <a:pt x="6" y="14"/>
                    </a:cubicBezTo>
                    <a:cubicBezTo>
                      <a:pt x="6" y="15"/>
                      <a:pt x="4" y="16"/>
                      <a:pt x="4" y="16"/>
                    </a:cubicBezTo>
                    <a:cubicBezTo>
                      <a:pt x="1" y="17"/>
                      <a:pt x="1" y="17"/>
                      <a:pt x="1" y="17"/>
                    </a:cubicBezTo>
                    <a:cubicBezTo>
                      <a:pt x="0" y="18"/>
                      <a:pt x="0" y="19"/>
                      <a:pt x="2" y="20"/>
                    </a:cubicBezTo>
                    <a:cubicBezTo>
                      <a:pt x="5" y="22"/>
                      <a:pt x="9" y="28"/>
                      <a:pt x="12" y="30"/>
                    </a:cubicBezTo>
                    <a:cubicBezTo>
                      <a:pt x="13" y="30"/>
                      <a:pt x="14" y="32"/>
                      <a:pt x="14" y="33"/>
                    </a:cubicBezTo>
                    <a:cubicBezTo>
                      <a:pt x="16" y="33"/>
                      <a:pt x="18" y="33"/>
                      <a:pt x="19" y="3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42" name="Freeform 289">
                <a:extLst>
                  <a:ext uri="{FF2B5EF4-FFF2-40B4-BE49-F238E27FC236}">
                    <a16:creationId xmlns:a16="http://schemas.microsoft.com/office/drawing/2014/main" id="{D5DA47F4-018A-45D9-A032-224C006E1FCD}"/>
                  </a:ext>
                </a:extLst>
              </p:cNvPr>
              <p:cNvSpPr>
                <a:spLocks/>
              </p:cNvSpPr>
              <p:nvPr/>
            </p:nvSpPr>
            <p:spPr bwMode="auto">
              <a:xfrm>
                <a:off x="6624651" y="8247623"/>
                <a:ext cx="2409826" cy="2463799"/>
              </a:xfrm>
              <a:custGeom>
                <a:avLst/>
                <a:gdLst>
                  <a:gd name="T0" fmla="*/ 180 w 321"/>
                  <a:gd name="T1" fmla="*/ 304 h 328"/>
                  <a:gd name="T2" fmla="*/ 185 w 321"/>
                  <a:gd name="T3" fmla="*/ 306 h 328"/>
                  <a:gd name="T4" fmla="*/ 206 w 321"/>
                  <a:gd name="T5" fmla="*/ 270 h 328"/>
                  <a:gd name="T6" fmla="*/ 219 w 321"/>
                  <a:gd name="T7" fmla="*/ 244 h 328"/>
                  <a:gd name="T8" fmla="*/ 240 w 321"/>
                  <a:gd name="T9" fmla="*/ 232 h 328"/>
                  <a:gd name="T10" fmla="*/ 265 w 321"/>
                  <a:gd name="T11" fmla="*/ 225 h 328"/>
                  <a:gd name="T12" fmla="*/ 275 w 321"/>
                  <a:gd name="T13" fmla="*/ 206 h 328"/>
                  <a:gd name="T14" fmla="*/ 283 w 321"/>
                  <a:gd name="T15" fmla="*/ 188 h 328"/>
                  <a:gd name="T16" fmla="*/ 286 w 321"/>
                  <a:gd name="T17" fmla="*/ 151 h 328"/>
                  <a:gd name="T18" fmla="*/ 292 w 321"/>
                  <a:gd name="T19" fmla="*/ 147 h 328"/>
                  <a:gd name="T20" fmla="*/ 317 w 321"/>
                  <a:gd name="T21" fmla="*/ 112 h 328"/>
                  <a:gd name="T22" fmla="*/ 290 w 321"/>
                  <a:gd name="T23" fmla="*/ 74 h 328"/>
                  <a:gd name="T24" fmla="*/ 240 w 321"/>
                  <a:gd name="T25" fmla="*/ 68 h 328"/>
                  <a:gd name="T26" fmla="*/ 211 w 321"/>
                  <a:gd name="T27" fmla="*/ 53 h 328"/>
                  <a:gd name="T28" fmla="*/ 208 w 321"/>
                  <a:gd name="T29" fmla="*/ 47 h 328"/>
                  <a:gd name="T30" fmla="*/ 188 w 321"/>
                  <a:gd name="T31" fmla="*/ 43 h 328"/>
                  <a:gd name="T32" fmla="*/ 184 w 321"/>
                  <a:gd name="T33" fmla="*/ 9 h 328"/>
                  <a:gd name="T34" fmla="*/ 158 w 321"/>
                  <a:gd name="T35" fmla="*/ 23 h 328"/>
                  <a:gd name="T36" fmla="*/ 136 w 321"/>
                  <a:gd name="T37" fmla="*/ 27 h 328"/>
                  <a:gd name="T38" fmla="*/ 118 w 321"/>
                  <a:gd name="T39" fmla="*/ 28 h 328"/>
                  <a:gd name="T40" fmla="*/ 112 w 321"/>
                  <a:gd name="T41" fmla="*/ 1 h 328"/>
                  <a:gd name="T42" fmla="*/ 92 w 321"/>
                  <a:gd name="T43" fmla="*/ 12 h 328"/>
                  <a:gd name="T44" fmla="*/ 76 w 321"/>
                  <a:gd name="T45" fmla="*/ 11 h 328"/>
                  <a:gd name="T46" fmla="*/ 86 w 321"/>
                  <a:gd name="T47" fmla="*/ 23 h 328"/>
                  <a:gd name="T48" fmla="*/ 75 w 321"/>
                  <a:gd name="T49" fmla="*/ 33 h 328"/>
                  <a:gd name="T50" fmla="*/ 60 w 321"/>
                  <a:gd name="T51" fmla="*/ 35 h 328"/>
                  <a:gd name="T52" fmla="*/ 34 w 321"/>
                  <a:gd name="T53" fmla="*/ 30 h 328"/>
                  <a:gd name="T54" fmla="*/ 32 w 321"/>
                  <a:gd name="T55" fmla="*/ 42 h 328"/>
                  <a:gd name="T56" fmla="*/ 33 w 321"/>
                  <a:gd name="T57" fmla="*/ 77 h 328"/>
                  <a:gd name="T58" fmla="*/ 9 w 321"/>
                  <a:gd name="T59" fmla="*/ 86 h 328"/>
                  <a:gd name="T60" fmla="*/ 1 w 321"/>
                  <a:gd name="T61" fmla="*/ 103 h 328"/>
                  <a:gd name="T62" fmla="*/ 11 w 321"/>
                  <a:gd name="T63" fmla="*/ 120 h 328"/>
                  <a:gd name="T64" fmla="*/ 27 w 321"/>
                  <a:gd name="T65" fmla="*/ 122 h 328"/>
                  <a:gd name="T66" fmla="*/ 47 w 321"/>
                  <a:gd name="T67" fmla="*/ 131 h 328"/>
                  <a:gd name="T68" fmla="*/ 71 w 321"/>
                  <a:gd name="T69" fmla="*/ 124 h 328"/>
                  <a:gd name="T70" fmla="*/ 88 w 321"/>
                  <a:gd name="T71" fmla="*/ 146 h 328"/>
                  <a:gd name="T72" fmla="*/ 107 w 321"/>
                  <a:gd name="T73" fmla="*/ 154 h 328"/>
                  <a:gd name="T74" fmla="*/ 112 w 321"/>
                  <a:gd name="T75" fmla="*/ 173 h 328"/>
                  <a:gd name="T76" fmla="*/ 133 w 321"/>
                  <a:gd name="T77" fmla="*/ 189 h 328"/>
                  <a:gd name="T78" fmla="*/ 130 w 321"/>
                  <a:gd name="T79" fmla="*/ 209 h 328"/>
                  <a:gd name="T80" fmla="*/ 142 w 321"/>
                  <a:gd name="T81" fmla="*/ 226 h 328"/>
                  <a:gd name="T82" fmla="*/ 158 w 321"/>
                  <a:gd name="T83" fmla="*/ 240 h 328"/>
                  <a:gd name="T84" fmla="*/ 164 w 321"/>
                  <a:gd name="T85" fmla="*/ 267 h 328"/>
                  <a:gd name="T86" fmla="*/ 134 w 321"/>
                  <a:gd name="T87" fmla="*/ 296 h 328"/>
                  <a:gd name="T88" fmla="*/ 146 w 321"/>
                  <a:gd name="T89" fmla="*/ 304 h 328"/>
                  <a:gd name="T90" fmla="*/ 165 w 321"/>
                  <a:gd name="T91" fmla="*/ 3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1" h="328">
                    <a:moveTo>
                      <a:pt x="170" y="324"/>
                    </a:moveTo>
                    <a:cubicBezTo>
                      <a:pt x="175" y="320"/>
                      <a:pt x="174" y="318"/>
                      <a:pt x="176" y="314"/>
                    </a:cubicBezTo>
                    <a:cubicBezTo>
                      <a:pt x="178" y="310"/>
                      <a:pt x="176" y="308"/>
                      <a:pt x="180" y="304"/>
                    </a:cubicBezTo>
                    <a:cubicBezTo>
                      <a:pt x="184" y="301"/>
                      <a:pt x="180" y="298"/>
                      <a:pt x="185" y="296"/>
                    </a:cubicBezTo>
                    <a:cubicBezTo>
                      <a:pt x="190" y="293"/>
                      <a:pt x="189" y="298"/>
                      <a:pt x="185" y="303"/>
                    </a:cubicBezTo>
                    <a:cubicBezTo>
                      <a:pt x="181" y="308"/>
                      <a:pt x="180" y="310"/>
                      <a:pt x="185" y="306"/>
                    </a:cubicBezTo>
                    <a:cubicBezTo>
                      <a:pt x="191" y="302"/>
                      <a:pt x="193" y="296"/>
                      <a:pt x="196" y="290"/>
                    </a:cubicBezTo>
                    <a:cubicBezTo>
                      <a:pt x="199" y="284"/>
                      <a:pt x="201" y="282"/>
                      <a:pt x="204" y="281"/>
                    </a:cubicBezTo>
                    <a:cubicBezTo>
                      <a:pt x="206" y="281"/>
                      <a:pt x="206" y="274"/>
                      <a:pt x="206" y="270"/>
                    </a:cubicBezTo>
                    <a:cubicBezTo>
                      <a:pt x="206" y="265"/>
                      <a:pt x="204" y="261"/>
                      <a:pt x="206" y="258"/>
                    </a:cubicBezTo>
                    <a:cubicBezTo>
                      <a:pt x="208" y="255"/>
                      <a:pt x="206" y="252"/>
                      <a:pt x="209" y="252"/>
                    </a:cubicBezTo>
                    <a:cubicBezTo>
                      <a:pt x="211" y="252"/>
                      <a:pt x="215" y="248"/>
                      <a:pt x="219" y="244"/>
                    </a:cubicBezTo>
                    <a:cubicBezTo>
                      <a:pt x="223" y="240"/>
                      <a:pt x="225" y="240"/>
                      <a:pt x="229" y="240"/>
                    </a:cubicBezTo>
                    <a:cubicBezTo>
                      <a:pt x="234" y="239"/>
                      <a:pt x="231" y="238"/>
                      <a:pt x="234" y="237"/>
                    </a:cubicBezTo>
                    <a:cubicBezTo>
                      <a:pt x="237" y="236"/>
                      <a:pt x="238" y="234"/>
                      <a:pt x="240" y="232"/>
                    </a:cubicBezTo>
                    <a:cubicBezTo>
                      <a:pt x="242" y="231"/>
                      <a:pt x="249" y="233"/>
                      <a:pt x="253" y="233"/>
                    </a:cubicBezTo>
                    <a:cubicBezTo>
                      <a:pt x="258" y="233"/>
                      <a:pt x="261" y="233"/>
                      <a:pt x="261" y="230"/>
                    </a:cubicBezTo>
                    <a:cubicBezTo>
                      <a:pt x="261" y="228"/>
                      <a:pt x="263" y="225"/>
                      <a:pt x="265" y="225"/>
                    </a:cubicBezTo>
                    <a:cubicBezTo>
                      <a:pt x="268" y="225"/>
                      <a:pt x="269" y="225"/>
                      <a:pt x="269" y="221"/>
                    </a:cubicBezTo>
                    <a:cubicBezTo>
                      <a:pt x="269" y="218"/>
                      <a:pt x="270" y="215"/>
                      <a:pt x="272" y="214"/>
                    </a:cubicBezTo>
                    <a:cubicBezTo>
                      <a:pt x="274" y="212"/>
                      <a:pt x="274" y="209"/>
                      <a:pt x="275" y="206"/>
                    </a:cubicBezTo>
                    <a:cubicBezTo>
                      <a:pt x="276" y="204"/>
                      <a:pt x="278" y="205"/>
                      <a:pt x="278" y="202"/>
                    </a:cubicBezTo>
                    <a:cubicBezTo>
                      <a:pt x="278" y="199"/>
                      <a:pt x="279" y="195"/>
                      <a:pt x="279" y="192"/>
                    </a:cubicBezTo>
                    <a:cubicBezTo>
                      <a:pt x="279" y="190"/>
                      <a:pt x="282" y="190"/>
                      <a:pt x="283" y="188"/>
                    </a:cubicBezTo>
                    <a:cubicBezTo>
                      <a:pt x="285" y="186"/>
                      <a:pt x="282" y="184"/>
                      <a:pt x="284" y="178"/>
                    </a:cubicBezTo>
                    <a:cubicBezTo>
                      <a:pt x="286" y="172"/>
                      <a:pt x="284" y="167"/>
                      <a:pt x="284" y="162"/>
                    </a:cubicBezTo>
                    <a:cubicBezTo>
                      <a:pt x="284" y="157"/>
                      <a:pt x="284" y="152"/>
                      <a:pt x="286" y="151"/>
                    </a:cubicBezTo>
                    <a:cubicBezTo>
                      <a:pt x="288" y="149"/>
                      <a:pt x="287" y="148"/>
                      <a:pt x="286" y="147"/>
                    </a:cubicBezTo>
                    <a:cubicBezTo>
                      <a:pt x="284" y="147"/>
                      <a:pt x="286" y="145"/>
                      <a:pt x="287" y="145"/>
                    </a:cubicBezTo>
                    <a:cubicBezTo>
                      <a:pt x="288" y="145"/>
                      <a:pt x="290" y="148"/>
                      <a:pt x="292" y="147"/>
                    </a:cubicBezTo>
                    <a:cubicBezTo>
                      <a:pt x="294" y="145"/>
                      <a:pt x="296" y="139"/>
                      <a:pt x="298" y="134"/>
                    </a:cubicBezTo>
                    <a:cubicBezTo>
                      <a:pt x="300" y="129"/>
                      <a:pt x="304" y="129"/>
                      <a:pt x="306" y="128"/>
                    </a:cubicBezTo>
                    <a:cubicBezTo>
                      <a:pt x="309" y="127"/>
                      <a:pt x="314" y="121"/>
                      <a:pt x="317" y="112"/>
                    </a:cubicBezTo>
                    <a:cubicBezTo>
                      <a:pt x="321" y="104"/>
                      <a:pt x="317" y="95"/>
                      <a:pt x="316" y="89"/>
                    </a:cubicBezTo>
                    <a:cubicBezTo>
                      <a:pt x="314" y="83"/>
                      <a:pt x="312" y="84"/>
                      <a:pt x="309" y="84"/>
                    </a:cubicBezTo>
                    <a:cubicBezTo>
                      <a:pt x="305" y="85"/>
                      <a:pt x="298" y="84"/>
                      <a:pt x="290" y="74"/>
                    </a:cubicBezTo>
                    <a:cubicBezTo>
                      <a:pt x="281" y="64"/>
                      <a:pt x="272" y="65"/>
                      <a:pt x="266" y="67"/>
                    </a:cubicBezTo>
                    <a:cubicBezTo>
                      <a:pt x="260" y="68"/>
                      <a:pt x="254" y="64"/>
                      <a:pt x="250" y="63"/>
                    </a:cubicBezTo>
                    <a:cubicBezTo>
                      <a:pt x="246" y="62"/>
                      <a:pt x="242" y="67"/>
                      <a:pt x="240" y="68"/>
                    </a:cubicBezTo>
                    <a:cubicBezTo>
                      <a:pt x="237" y="69"/>
                      <a:pt x="241" y="64"/>
                      <a:pt x="241" y="60"/>
                    </a:cubicBezTo>
                    <a:cubicBezTo>
                      <a:pt x="241" y="57"/>
                      <a:pt x="230" y="52"/>
                      <a:pt x="222" y="49"/>
                    </a:cubicBezTo>
                    <a:cubicBezTo>
                      <a:pt x="214" y="46"/>
                      <a:pt x="211" y="47"/>
                      <a:pt x="211" y="53"/>
                    </a:cubicBezTo>
                    <a:cubicBezTo>
                      <a:pt x="211" y="58"/>
                      <a:pt x="207" y="51"/>
                      <a:pt x="205" y="57"/>
                    </a:cubicBezTo>
                    <a:cubicBezTo>
                      <a:pt x="202" y="62"/>
                      <a:pt x="198" y="58"/>
                      <a:pt x="201" y="57"/>
                    </a:cubicBezTo>
                    <a:cubicBezTo>
                      <a:pt x="204" y="55"/>
                      <a:pt x="207" y="51"/>
                      <a:pt x="208" y="47"/>
                    </a:cubicBezTo>
                    <a:cubicBezTo>
                      <a:pt x="209" y="44"/>
                      <a:pt x="196" y="41"/>
                      <a:pt x="191" y="43"/>
                    </a:cubicBezTo>
                    <a:cubicBezTo>
                      <a:pt x="187" y="45"/>
                      <a:pt x="190" y="51"/>
                      <a:pt x="186" y="49"/>
                    </a:cubicBezTo>
                    <a:cubicBezTo>
                      <a:pt x="183" y="47"/>
                      <a:pt x="186" y="43"/>
                      <a:pt x="188" y="43"/>
                    </a:cubicBezTo>
                    <a:cubicBezTo>
                      <a:pt x="191" y="43"/>
                      <a:pt x="194" y="37"/>
                      <a:pt x="196" y="33"/>
                    </a:cubicBezTo>
                    <a:cubicBezTo>
                      <a:pt x="198" y="29"/>
                      <a:pt x="193" y="28"/>
                      <a:pt x="190" y="24"/>
                    </a:cubicBezTo>
                    <a:cubicBezTo>
                      <a:pt x="187" y="21"/>
                      <a:pt x="187" y="10"/>
                      <a:pt x="184" y="9"/>
                    </a:cubicBezTo>
                    <a:cubicBezTo>
                      <a:pt x="181" y="12"/>
                      <a:pt x="176" y="18"/>
                      <a:pt x="175" y="22"/>
                    </a:cubicBezTo>
                    <a:cubicBezTo>
                      <a:pt x="173" y="27"/>
                      <a:pt x="171" y="24"/>
                      <a:pt x="166" y="25"/>
                    </a:cubicBezTo>
                    <a:cubicBezTo>
                      <a:pt x="162" y="27"/>
                      <a:pt x="159" y="25"/>
                      <a:pt x="158" y="23"/>
                    </a:cubicBezTo>
                    <a:cubicBezTo>
                      <a:pt x="157" y="21"/>
                      <a:pt x="152" y="23"/>
                      <a:pt x="149" y="23"/>
                    </a:cubicBezTo>
                    <a:cubicBezTo>
                      <a:pt x="146" y="22"/>
                      <a:pt x="148" y="26"/>
                      <a:pt x="146" y="28"/>
                    </a:cubicBezTo>
                    <a:cubicBezTo>
                      <a:pt x="144" y="29"/>
                      <a:pt x="138" y="25"/>
                      <a:pt x="136" y="27"/>
                    </a:cubicBezTo>
                    <a:cubicBezTo>
                      <a:pt x="134" y="30"/>
                      <a:pt x="133" y="27"/>
                      <a:pt x="132" y="29"/>
                    </a:cubicBezTo>
                    <a:cubicBezTo>
                      <a:pt x="131" y="31"/>
                      <a:pt x="128" y="30"/>
                      <a:pt x="127" y="31"/>
                    </a:cubicBezTo>
                    <a:cubicBezTo>
                      <a:pt x="126" y="32"/>
                      <a:pt x="122" y="33"/>
                      <a:pt x="118" y="28"/>
                    </a:cubicBezTo>
                    <a:cubicBezTo>
                      <a:pt x="114" y="24"/>
                      <a:pt x="114" y="16"/>
                      <a:pt x="116" y="14"/>
                    </a:cubicBezTo>
                    <a:cubicBezTo>
                      <a:pt x="118" y="13"/>
                      <a:pt x="118" y="9"/>
                      <a:pt x="116" y="7"/>
                    </a:cubicBezTo>
                    <a:cubicBezTo>
                      <a:pt x="113" y="6"/>
                      <a:pt x="116" y="1"/>
                      <a:pt x="112" y="1"/>
                    </a:cubicBezTo>
                    <a:cubicBezTo>
                      <a:pt x="109" y="0"/>
                      <a:pt x="109" y="4"/>
                      <a:pt x="107" y="5"/>
                    </a:cubicBezTo>
                    <a:cubicBezTo>
                      <a:pt x="105" y="6"/>
                      <a:pt x="100" y="10"/>
                      <a:pt x="97" y="9"/>
                    </a:cubicBezTo>
                    <a:cubicBezTo>
                      <a:pt x="95" y="9"/>
                      <a:pt x="92" y="10"/>
                      <a:pt x="92" y="12"/>
                    </a:cubicBezTo>
                    <a:cubicBezTo>
                      <a:pt x="92" y="15"/>
                      <a:pt x="89" y="14"/>
                      <a:pt x="89" y="12"/>
                    </a:cubicBezTo>
                    <a:cubicBezTo>
                      <a:pt x="88" y="10"/>
                      <a:pt x="83" y="11"/>
                      <a:pt x="82" y="10"/>
                    </a:cubicBezTo>
                    <a:cubicBezTo>
                      <a:pt x="80" y="8"/>
                      <a:pt x="73" y="9"/>
                      <a:pt x="76" y="11"/>
                    </a:cubicBezTo>
                    <a:cubicBezTo>
                      <a:pt x="79" y="12"/>
                      <a:pt x="79" y="14"/>
                      <a:pt x="79" y="17"/>
                    </a:cubicBezTo>
                    <a:cubicBezTo>
                      <a:pt x="79" y="19"/>
                      <a:pt x="82" y="18"/>
                      <a:pt x="82" y="22"/>
                    </a:cubicBezTo>
                    <a:cubicBezTo>
                      <a:pt x="82" y="25"/>
                      <a:pt x="84" y="23"/>
                      <a:pt x="86" y="23"/>
                    </a:cubicBezTo>
                    <a:cubicBezTo>
                      <a:pt x="87" y="23"/>
                      <a:pt x="87" y="25"/>
                      <a:pt x="85" y="26"/>
                    </a:cubicBezTo>
                    <a:cubicBezTo>
                      <a:pt x="82" y="26"/>
                      <a:pt x="81" y="28"/>
                      <a:pt x="80" y="30"/>
                    </a:cubicBezTo>
                    <a:cubicBezTo>
                      <a:pt x="79" y="33"/>
                      <a:pt x="77" y="31"/>
                      <a:pt x="75" y="33"/>
                    </a:cubicBezTo>
                    <a:cubicBezTo>
                      <a:pt x="73" y="35"/>
                      <a:pt x="71" y="37"/>
                      <a:pt x="69" y="36"/>
                    </a:cubicBezTo>
                    <a:cubicBezTo>
                      <a:pt x="68" y="35"/>
                      <a:pt x="67" y="36"/>
                      <a:pt x="65" y="37"/>
                    </a:cubicBezTo>
                    <a:cubicBezTo>
                      <a:pt x="63" y="38"/>
                      <a:pt x="63" y="37"/>
                      <a:pt x="60" y="35"/>
                    </a:cubicBezTo>
                    <a:cubicBezTo>
                      <a:pt x="58" y="33"/>
                      <a:pt x="57" y="30"/>
                      <a:pt x="54" y="27"/>
                    </a:cubicBezTo>
                    <a:cubicBezTo>
                      <a:pt x="52" y="27"/>
                      <a:pt x="48" y="29"/>
                      <a:pt x="46" y="29"/>
                    </a:cubicBezTo>
                    <a:cubicBezTo>
                      <a:pt x="43" y="29"/>
                      <a:pt x="34" y="28"/>
                      <a:pt x="34" y="30"/>
                    </a:cubicBezTo>
                    <a:cubicBezTo>
                      <a:pt x="33" y="31"/>
                      <a:pt x="35" y="34"/>
                      <a:pt x="36" y="34"/>
                    </a:cubicBezTo>
                    <a:cubicBezTo>
                      <a:pt x="37" y="34"/>
                      <a:pt x="41" y="35"/>
                      <a:pt x="38" y="37"/>
                    </a:cubicBezTo>
                    <a:cubicBezTo>
                      <a:pt x="35" y="40"/>
                      <a:pt x="32" y="37"/>
                      <a:pt x="32" y="42"/>
                    </a:cubicBezTo>
                    <a:cubicBezTo>
                      <a:pt x="32" y="47"/>
                      <a:pt x="39" y="50"/>
                      <a:pt x="37" y="55"/>
                    </a:cubicBezTo>
                    <a:cubicBezTo>
                      <a:pt x="37" y="57"/>
                      <a:pt x="36" y="63"/>
                      <a:pt x="36" y="66"/>
                    </a:cubicBezTo>
                    <a:cubicBezTo>
                      <a:pt x="36" y="68"/>
                      <a:pt x="35" y="76"/>
                      <a:pt x="33" y="77"/>
                    </a:cubicBezTo>
                    <a:cubicBezTo>
                      <a:pt x="30" y="77"/>
                      <a:pt x="29" y="75"/>
                      <a:pt x="26" y="77"/>
                    </a:cubicBezTo>
                    <a:cubicBezTo>
                      <a:pt x="23" y="80"/>
                      <a:pt x="19" y="78"/>
                      <a:pt x="16" y="81"/>
                    </a:cubicBezTo>
                    <a:cubicBezTo>
                      <a:pt x="13" y="83"/>
                      <a:pt x="9" y="82"/>
                      <a:pt x="9" y="86"/>
                    </a:cubicBezTo>
                    <a:cubicBezTo>
                      <a:pt x="9" y="89"/>
                      <a:pt x="5" y="90"/>
                      <a:pt x="6" y="93"/>
                    </a:cubicBezTo>
                    <a:cubicBezTo>
                      <a:pt x="7" y="96"/>
                      <a:pt x="5" y="95"/>
                      <a:pt x="3" y="97"/>
                    </a:cubicBezTo>
                    <a:cubicBezTo>
                      <a:pt x="0" y="100"/>
                      <a:pt x="3" y="101"/>
                      <a:pt x="1" y="103"/>
                    </a:cubicBezTo>
                    <a:cubicBezTo>
                      <a:pt x="0" y="104"/>
                      <a:pt x="2" y="107"/>
                      <a:pt x="4" y="110"/>
                    </a:cubicBezTo>
                    <a:cubicBezTo>
                      <a:pt x="5" y="112"/>
                      <a:pt x="7" y="114"/>
                      <a:pt x="7" y="116"/>
                    </a:cubicBezTo>
                    <a:cubicBezTo>
                      <a:pt x="7" y="119"/>
                      <a:pt x="9" y="120"/>
                      <a:pt x="11" y="120"/>
                    </a:cubicBezTo>
                    <a:cubicBezTo>
                      <a:pt x="13" y="119"/>
                      <a:pt x="11" y="124"/>
                      <a:pt x="15" y="124"/>
                    </a:cubicBezTo>
                    <a:cubicBezTo>
                      <a:pt x="19" y="124"/>
                      <a:pt x="23" y="125"/>
                      <a:pt x="24" y="123"/>
                    </a:cubicBezTo>
                    <a:cubicBezTo>
                      <a:pt x="25" y="121"/>
                      <a:pt x="27" y="119"/>
                      <a:pt x="27" y="122"/>
                    </a:cubicBezTo>
                    <a:cubicBezTo>
                      <a:pt x="27" y="125"/>
                      <a:pt x="27" y="134"/>
                      <a:pt x="29" y="133"/>
                    </a:cubicBezTo>
                    <a:cubicBezTo>
                      <a:pt x="32" y="132"/>
                      <a:pt x="37" y="132"/>
                      <a:pt x="40" y="133"/>
                    </a:cubicBezTo>
                    <a:cubicBezTo>
                      <a:pt x="42" y="134"/>
                      <a:pt x="45" y="133"/>
                      <a:pt x="47" y="131"/>
                    </a:cubicBezTo>
                    <a:cubicBezTo>
                      <a:pt x="48" y="130"/>
                      <a:pt x="50" y="130"/>
                      <a:pt x="54" y="128"/>
                    </a:cubicBezTo>
                    <a:cubicBezTo>
                      <a:pt x="57" y="126"/>
                      <a:pt x="60" y="123"/>
                      <a:pt x="63" y="123"/>
                    </a:cubicBezTo>
                    <a:cubicBezTo>
                      <a:pt x="66" y="123"/>
                      <a:pt x="71" y="121"/>
                      <a:pt x="71" y="124"/>
                    </a:cubicBezTo>
                    <a:cubicBezTo>
                      <a:pt x="70" y="126"/>
                      <a:pt x="69" y="135"/>
                      <a:pt x="73" y="140"/>
                    </a:cubicBezTo>
                    <a:cubicBezTo>
                      <a:pt x="77" y="144"/>
                      <a:pt x="79" y="146"/>
                      <a:pt x="83" y="145"/>
                    </a:cubicBezTo>
                    <a:cubicBezTo>
                      <a:pt x="86" y="145"/>
                      <a:pt x="86" y="147"/>
                      <a:pt x="88" y="146"/>
                    </a:cubicBezTo>
                    <a:cubicBezTo>
                      <a:pt x="91" y="146"/>
                      <a:pt x="89" y="149"/>
                      <a:pt x="92" y="149"/>
                    </a:cubicBezTo>
                    <a:cubicBezTo>
                      <a:pt x="94" y="149"/>
                      <a:pt x="98" y="150"/>
                      <a:pt x="98" y="152"/>
                    </a:cubicBezTo>
                    <a:cubicBezTo>
                      <a:pt x="98" y="155"/>
                      <a:pt x="106" y="153"/>
                      <a:pt x="107" y="154"/>
                    </a:cubicBezTo>
                    <a:cubicBezTo>
                      <a:pt x="109" y="156"/>
                      <a:pt x="111" y="157"/>
                      <a:pt x="110" y="160"/>
                    </a:cubicBezTo>
                    <a:cubicBezTo>
                      <a:pt x="110" y="163"/>
                      <a:pt x="114" y="165"/>
                      <a:pt x="112" y="166"/>
                    </a:cubicBezTo>
                    <a:cubicBezTo>
                      <a:pt x="109" y="167"/>
                      <a:pt x="112" y="169"/>
                      <a:pt x="112" y="173"/>
                    </a:cubicBezTo>
                    <a:cubicBezTo>
                      <a:pt x="113" y="176"/>
                      <a:pt x="116" y="177"/>
                      <a:pt x="121" y="177"/>
                    </a:cubicBezTo>
                    <a:cubicBezTo>
                      <a:pt x="127" y="176"/>
                      <a:pt x="128" y="177"/>
                      <a:pt x="128" y="181"/>
                    </a:cubicBezTo>
                    <a:cubicBezTo>
                      <a:pt x="128" y="184"/>
                      <a:pt x="132" y="185"/>
                      <a:pt x="133" y="189"/>
                    </a:cubicBezTo>
                    <a:cubicBezTo>
                      <a:pt x="134" y="192"/>
                      <a:pt x="131" y="196"/>
                      <a:pt x="132" y="199"/>
                    </a:cubicBezTo>
                    <a:cubicBezTo>
                      <a:pt x="132" y="201"/>
                      <a:pt x="131" y="203"/>
                      <a:pt x="129" y="204"/>
                    </a:cubicBezTo>
                    <a:cubicBezTo>
                      <a:pt x="131" y="207"/>
                      <a:pt x="131" y="208"/>
                      <a:pt x="130" y="209"/>
                    </a:cubicBezTo>
                    <a:cubicBezTo>
                      <a:pt x="127" y="210"/>
                      <a:pt x="132" y="213"/>
                      <a:pt x="131" y="219"/>
                    </a:cubicBezTo>
                    <a:cubicBezTo>
                      <a:pt x="130" y="224"/>
                      <a:pt x="130" y="225"/>
                      <a:pt x="135" y="225"/>
                    </a:cubicBezTo>
                    <a:cubicBezTo>
                      <a:pt x="141" y="225"/>
                      <a:pt x="140" y="227"/>
                      <a:pt x="142" y="226"/>
                    </a:cubicBezTo>
                    <a:cubicBezTo>
                      <a:pt x="144" y="225"/>
                      <a:pt x="147" y="230"/>
                      <a:pt x="148" y="233"/>
                    </a:cubicBezTo>
                    <a:cubicBezTo>
                      <a:pt x="148" y="235"/>
                      <a:pt x="151" y="242"/>
                      <a:pt x="152" y="242"/>
                    </a:cubicBezTo>
                    <a:cubicBezTo>
                      <a:pt x="153" y="242"/>
                      <a:pt x="155" y="239"/>
                      <a:pt x="158" y="240"/>
                    </a:cubicBezTo>
                    <a:cubicBezTo>
                      <a:pt x="161" y="241"/>
                      <a:pt x="158" y="251"/>
                      <a:pt x="158" y="255"/>
                    </a:cubicBezTo>
                    <a:cubicBezTo>
                      <a:pt x="160" y="254"/>
                      <a:pt x="162" y="254"/>
                      <a:pt x="163" y="255"/>
                    </a:cubicBezTo>
                    <a:cubicBezTo>
                      <a:pt x="164" y="256"/>
                      <a:pt x="165" y="265"/>
                      <a:pt x="164" y="267"/>
                    </a:cubicBezTo>
                    <a:cubicBezTo>
                      <a:pt x="164" y="269"/>
                      <a:pt x="158" y="271"/>
                      <a:pt x="155" y="273"/>
                    </a:cubicBezTo>
                    <a:cubicBezTo>
                      <a:pt x="152" y="275"/>
                      <a:pt x="144" y="282"/>
                      <a:pt x="141" y="287"/>
                    </a:cubicBezTo>
                    <a:cubicBezTo>
                      <a:pt x="139" y="291"/>
                      <a:pt x="136" y="293"/>
                      <a:pt x="134" y="296"/>
                    </a:cubicBezTo>
                    <a:cubicBezTo>
                      <a:pt x="135" y="296"/>
                      <a:pt x="135" y="296"/>
                      <a:pt x="136" y="296"/>
                    </a:cubicBezTo>
                    <a:cubicBezTo>
                      <a:pt x="138" y="295"/>
                      <a:pt x="140" y="295"/>
                      <a:pt x="143" y="298"/>
                    </a:cubicBezTo>
                    <a:cubicBezTo>
                      <a:pt x="146" y="301"/>
                      <a:pt x="145" y="304"/>
                      <a:pt x="146" y="304"/>
                    </a:cubicBezTo>
                    <a:cubicBezTo>
                      <a:pt x="148" y="303"/>
                      <a:pt x="149" y="299"/>
                      <a:pt x="151" y="302"/>
                    </a:cubicBezTo>
                    <a:cubicBezTo>
                      <a:pt x="153" y="305"/>
                      <a:pt x="159" y="308"/>
                      <a:pt x="160" y="309"/>
                    </a:cubicBezTo>
                    <a:cubicBezTo>
                      <a:pt x="161" y="311"/>
                      <a:pt x="165" y="312"/>
                      <a:pt x="165" y="316"/>
                    </a:cubicBezTo>
                    <a:cubicBezTo>
                      <a:pt x="165" y="318"/>
                      <a:pt x="164" y="323"/>
                      <a:pt x="166" y="328"/>
                    </a:cubicBezTo>
                    <a:cubicBezTo>
                      <a:pt x="167" y="326"/>
                      <a:pt x="168" y="325"/>
                      <a:pt x="170" y="32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dirty="0"/>
              </a:p>
            </p:txBody>
          </p:sp>
          <p:sp>
            <p:nvSpPr>
              <p:cNvPr id="543" name="Freeform 290">
                <a:extLst>
                  <a:ext uri="{FF2B5EF4-FFF2-40B4-BE49-F238E27FC236}">
                    <a16:creationId xmlns:a16="http://schemas.microsoft.com/office/drawing/2014/main" id="{BA59EFB0-BDDE-4088-B13A-D49F2FA79A73}"/>
                  </a:ext>
                </a:extLst>
              </p:cNvPr>
              <p:cNvSpPr>
                <a:spLocks/>
              </p:cNvSpPr>
              <p:nvPr/>
            </p:nvSpPr>
            <p:spPr bwMode="auto">
              <a:xfrm>
                <a:off x="7589848" y="10459206"/>
                <a:ext cx="301626" cy="330200"/>
              </a:xfrm>
              <a:custGeom>
                <a:avLst/>
                <a:gdLst>
                  <a:gd name="T0" fmla="*/ 39 w 40"/>
                  <a:gd name="T1" fmla="*/ 21 h 44"/>
                  <a:gd name="T2" fmla="*/ 34 w 40"/>
                  <a:gd name="T3" fmla="*/ 14 h 44"/>
                  <a:gd name="T4" fmla="*/ 25 w 40"/>
                  <a:gd name="T5" fmla="*/ 7 h 44"/>
                  <a:gd name="T6" fmla="*/ 20 w 40"/>
                  <a:gd name="T7" fmla="*/ 9 h 44"/>
                  <a:gd name="T8" fmla="*/ 17 w 40"/>
                  <a:gd name="T9" fmla="*/ 3 h 44"/>
                  <a:gd name="T10" fmla="*/ 10 w 40"/>
                  <a:gd name="T11" fmla="*/ 1 h 44"/>
                  <a:gd name="T12" fmla="*/ 8 w 40"/>
                  <a:gd name="T13" fmla="*/ 1 h 44"/>
                  <a:gd name="T14" fmla="*/ 5 w 40"/>
                  <a:gd name="T15" fmla="*/ 5 h 44"/>
                  <a:gd name="T16" fmla="*/ 2 w 40"/>
                  <a:gd name="T17" fmla="*/ 19 h 44"/>
                  <a:gd name="T18" fmla="*/ 0 w 40"/>
                  <a:gd name="T19" fmla="*/ 29 h 44"/>
                  <a:gd name="T20" fmla="*/ 3 w 40"/>
                  <a:gd name="T21" fmla="*/ 34 h 44"/>
                  <a:gd name="T22" fmla="*/ 2 w 40"/>
                  <a:gd name="T23" fmla="*/ 38 h 44"/>
                  <a:gd name="T24" fmla="*/ 5 w 40"/>
                  <a:gd name="T25" fmla="*/ 39 h 44"/>
                  <a:gd name="T26" fmla="*/ 15 w 40"/>
                  <a:gd name="T27" fmla="*/ 42 h 44"/>
                  <a:gd name="T28" fmla="*/ 22 w 40"/>
                  <a:gd name="T29" fmla="*/ 42 h 44"/>
                  <a:gd name="T30" fmla="*/ 34 w 40"/>
                  <a:gd name="T31" fmla="*/ 40 h 44"/>
                  <a:gd name="T32" fmla="*/ 40 w 40"/>
                  <a:gd name="T33" fmla="*/ 33 h 44"/>
                  <a:gd name="T34" fmla="*/ 39 w 40"/>
                  <a:gd name="T35"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4">
                    <a:moveTo>
                      <a:pt x="39" y="21"/>
                    </a:moveTo>
                    <a:cubicBezTo>
                      <a:pt x="39" y="17"/>
                      <a:pt x="35" y="16"/>
                      <a:pt x="34" y="14"/>
                    </a:cubicBezTo>
                    <a:cubicBezTo>
                      <a:pt x="33" y="13"/>
                      <a:pt x="27" y="10"/>
                      <a:pt x="25" y="7"/>
                    </a:cubicBezTo>
                    <a:cubicBezTo>
                      <a:pt x="23" y="4"/>
                      <a:pt x="22" y="8"/>
                      <a:pt x="20" y="9"/>
                    </a:cubicBezTo>
                    <a:cubicBezTo>
                      <a:pt x="19" y="9"/>
                      <a:pt x="20" y="6"/>
                      <a:pt x="17" y="3"/>
                    </a:cubicBezTo>
                    <a:cubicBezTo>
                      <a:pt x="14" y="0"/>
                      <a:pt x="12" y="0"/>
                      <a:pt x="10" y="1"/>
                    </a:cubicBezTo>
                    <a:cubicBezTo>
                      <a:pt x="9" y="1"/>
                      <a:pt x="9" y="1"/>
                      <a:pt x="8" y="1"/>
                    </a:cubicBezTo>
                    <a:cubicBezTo>
                      <a:pt x="6" y="2"/>
                      <a:pt x="5" y="4"/>
                      <a:pt x="5" y="5"/>
                    </a:cubicBezTo>
                    <a:cubicBezTo>
                      <a:pt x="5" y="9"/>
                      <a:pt x="3" y="12"/>
                      <a:pt x="2" y="19"/>
                    </a:cubicBezTo>
                    <a:cubicBezTo>
                      <a:pt x="2" y="25"/>
                      <a:pt x="0" y="24"/>
                      <a:pt x="0" y="29"/>
                    </a:cubicBezTo>
                    <a:cubicBezTo>
                      <a:pt x="0" y="34"/>
                      <a:pt x="2" y="34"/>
                      <a:pt x="3" y="34"/>
                    </a:cubicBezTo>
                    <a:cubicBezTo>
                      <a:pt x="3" y="35"/>
                      <a:pt x="2" y="36"/>
                      <a:pt x="2" y="38"/>
                    </a:cubicBezTo>
                    <a:cubicBezTo>
                      <a:pt x="3" y="38"/>
                      <a:pt x="3" y="39"/>
                      <a:pt x="5" y="39"/>
                    </a:cubicBezTo>
                    <a:cubicBezTo>
                      <a:pt x="8" y="39"/>
                      <a:pt x="12" y="40"/>
                      <a:pt x="15" y="42"/>
                    </a:cubicBezTo>
                    <a:cubicBezTo>
                      <a:pt x="19" y="44"/>
                      <a:pt x="18" y="41"/>
                      <a:pt x="22" y="42"/>
                    </a:cubicBezTo>
                    <a:cubicBezTo>
                      <a:pt x="25" y="42"/>
                      <a:pt x="30" y="43"/>
                      <a:pt x="34" y="40"/>
                    </a:cubicBezTo>
                    <a:cubicBezTo>
                      <a:pt x="37" y="39"/>
                      <a:pt x="38" y="36"/>
                      <a:pt x="40" y="33"/>
                    </a:cubicBezTo>
                    <a:cubicBezTo>
                      <a:pt x="38" y="28"/>
                      <a:pt x="39" y="23"/>
                      <a:pt x="39" y="2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44" name="Freeform 293">
                <a:extLst>
                  <a:ext uri="{FF2B5EF4-FFF2-40B4-BE49-F238E27FC236}">
                    <a16:creationId xmlns:a16="http://schemas.microsoft.com/office/drawing/2014/main" id="{DCC8A8ED-DD6E-40F8-9F7A-252BE7AFDEFA}"/>
                  </a:ext>
                </a:extLst>
              </p:cNvPr>
              <p:cNvSpPr>
                <a:spLocks/>
              </p:cNvSpPr>
              <p:nvPr/>
            </p:nvSpPr>
            <p:spPr bwMode="auto">
              <a:xfrm>
                <a:off x="7319961" y="9751193"/>
                <a:ext cx="533400" cy="542926"/>
              </a:xfrm>
              <a:custGeom>
                <a:avLst/>
                <a:gdLst>
                  <a:gd name="T0" fmla="*/ 68 w 71"/>
                  <a:gd name="T1" fmla="*/ 39 h 72"/>
                  <a:gd name="T2" fmla="*/ 62 w 71"/>
                  <a:gd name="T3" fmla="*/ 41 h 72"/>
                  <a:gd name="T4" fmla="*/ 58 w 71"/>
                  <a:gd name="T5" fmla="*/ 32 h 72"/>
                  <a:gd name="T6" fmla="*/ 52 w 71"/>
                  <a:gd name="T7" fmla="*/ 25 h 72"/>
                  <a:gd name="T8" fmla="*/ 45 w 71"/>
                  <a:gd name="T9" fmla="*/ 24 h 72"/>
                  <a:gd name="T10" fmla="*/ 41 w 71"/>
                  <a:gd name="T11" fmla="*/ 18 h 72"/>
                  <a:gd name="T12" fmla="*/ 40 w 71"/>
                  <a:gd name="T13" fmla="*/ 8 h 72"/>
                  <a:gd name="T14" fmla="*/ 39 w 71"/>
                  <a:gd name="T15" fmla="*/ 3 h 72"/>
                  <a:gd name="T16" fmla="*/ 38 w 71"/>
                  <a:gd name="T17" fmla="*/ 4 h 72"/>
                  <a:gd name="T18" fmla="*/ 30 w 71"/>
                  <a:gd name="T19" fmla="*/ 1 h 72"/>
                  <a:gd name="T20" fmla="*/ 21 w 71"/>
                  <a:gd name="T21" fmla="*/ 2 h 72"/>
                  <a:gd name="T22" fmla="*/ 11 w 71"/>
                  <a:gd name="T23" fmla="*/ 3 h 72"/>
                  <a:gd name="T24" fmla="*/ 5 w 71"/>
                  <a:gd name="T25" fmla="*/ 11 h 72"/>
                  <a:gd name="T26" fmla="*/ 3 w 71"/>
                  <a:gd name="T27" fmla="*/ 23 h 72"/>
                  <a:gd name="T28" fmla="*/ 0 w 71"/>
                  <a:gd name="T29" fmla="*/ 23 h 72"/>
                  <a:gd name="T30" fmla="*/ 11 w 71"/>
                  <a:gd name="T31" fmla="*/ 35 h 72"/>
                  <a:gd name="T32" fmla="*/ 20 w 71"/>
                  <a:gd name="T33" fmla="*/ 40 h 72"/>
                  <a:gd name="T34" fmla="*/ 29 w 71"/>
                  <a:gd name="T35" fmla="*/ 45 h 72"/>
                  <a:gd name="T36" fmla="*/ 44 w 71"/>
                  <a:gd name="T37" fmla="*/ 52 h 72"/>
                  <a:gd name="T38" fmla="*/ 38 w 71"/>
                  <a:gd name="T39" fmla="*/ 63 h 72"/>
                  <a:gd name="T40" fmla="*/ 35 w 71"/>
                  <a:gd name="T41" fmla="*/ 68 h 72"/>
                  <a:gd name="T42" fmla="*/ 43 w 71"/>
                  <a:gd name="T43" fmla="*/ 70 h 72"/>
                  <a:gd name="T44" fmla="*/ 50 w 71"/>
                  <a:gd name="T45" fmla="*/ 71 h 72"/>
                  <a:gd name="T46" fmla="*/ 57 w 71"/>
                  <a:gd name="T47" fmla="*/ 69 h 72"/>
                  <a:gd name="T48" fmla="*/ 64 w 71"/>
                  <a:gd name="T49" fmla="*/ 66 h 72"/>
                  <a:gd name="T50" fmla="*/ 68 w 71"/>
                  <a:gd name="T51" fmla="*/ 54 h 72"/>
                  <a:gd name="T52" fmla="*/ 68 w 71"/>
                  <a:gd name="T53"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72">
                    <a:moveTo>
                      <a:pt x="68" y="39"/>
                    </a:moveTo>
                    <a:cubicBezTo>
                      <a:pt x="65" y="38"/>
                      <a:pt x="63" y="41"/>
                      <a:pt x="62" y="41"/>
                    </a:cubicBezTo>
                    <a:cubicBezTo>
                      <a:pt x="61" y="41"/>
                      <a:pt x="58" y="34"/>
                      <a:pt x="58" y="32"/>
                    </a:cubicBezTo>
                    <a:cubicBezTo>
                      <a:pt x="57" y="29"/>
                      <a:pt x="54" y="24"/>
                      <a:pt x="52" y="25"/>
                    </a:cubicBezTo>
                    <a:cubicBezTo>
                      <a:pt x="50" y="26"/>
                      <a:pt x="51" y="24"/>
                      <a:pt x="45" y="24"/>
                    </a:cubicBezTo>
                    <a:cubicBezTo>
                      <a:pt x="40" y="24"/>
                      <a:pt x="40" y="23"/>
                      <a:pt x="41" y="18"/>
                    </a:cubicBezTo>
                    <a:cubicBezTo>
                      <a:pt x="42" y="12"/>
                      <a:pt x="37" y="9"/>
                      <a:pt x="40" y="8"/>
                    </a:cubicBezTo>
                    <a:cubicBezTo>
                      <a:pt x="41" y="7"/>
                      <a:pt x="41" y="6"/>
                      <a:pt x="39" y="3"/>
                    </a:cubicBezTo>
                    <a:cubicBezTo>
                      <a:pt x="39" y="4"/>
                      <a:pt x="38" y="4"/>
                      <a:pt x="38" y="4"/>
                    </a:cubicBezTo>
                    <a:cubicBezTo>
                      <a:pt x="36" y="4"/>
                      <a:pt x="34" y="1"/>
                      <a:pt x="30" y="1"/>
                    </a:cubicBezTo>
                    <a:cubicBezTo>
                      <a:pt x="27" y="1"/>
                      <a:pt x="23" y="0"/>
                      <a:pt x="21" y="2"/>
                    </a:cubicBezTo>
                    <a:cubicBezTo>
                      <a:pt x="19" y="3"/>
                      <a:pt x="14" y="1"/>
                      <a:pt x="11" y="3"/>
                    </a:cubicBezTo>
                    <a:cubicBezTo>
                      <a:pt x="8" y="5"/>
                      <a:pt x="5" y="9"/>
                      <a:pt x="5" y="11"/>
                    </a:cubicBezTo>
                    <a:cubicBezTo>
                      <a:pt x="5" y="12"/>
                      <a:pt x="4" y="23"/>
                      <a:pt x="3" y="23"/>
                    </a:cubicBezTo>
                    <a:cubicBezTo>
                      <a:pt x="2" y="23"/>
                      <a:pt x="1" y="23"/>
                      <a:pt x="0" y="23"/>
                    </a:cubicBezTo>
                    <a:cubicBezTo>
                      <a:pt x="2" y="26"/>
                      <a:pt x="8" y="32"/>
                      <a:pt x="11" y="35"/>
                    </a:cubicBezTo>
                    <a:cubicBezTo>
                      <a:pt x="15" y="37"/>
                      <a:pt x="15" y="40"/>
                      <a:pt x="20" y="40"/>
                    </a:cubicBezTo>
                    <a:cubicBezTo>
                      <a:pt x="25" y="41"/>
                      <a:pt x="27" y="42"/>
                      <a:pt x="29" y="45"/>
                    </a:cubicBezTo>
                    <a:cubicBezTo>
                      <a:pt x="31" y="47"/>
                      <a:pt x="43" y="50"/>
                      <a:pt x="44" y="52"/>
                    </a:cubicBezTo>
                    <a:cubicBezTo>
                      <a:pt x="45" y="54"/>
                      <a:pt x="38" y="59"/>
                      <a:pt x="38" y="63"/>
                    </a:cubicBezTo>
                    <a:cubicBezTo>
                      <a:pt x="38" y="67"/>
                      <a:pt x="35" y="67"/>
                      <a:pt x="35" y="68"/>
                    </a:cubicBezTo>
                    <a:cubicBezTo>
                      <a:pt x="35" y="70"/>
                      <a:pt x="41" y="69"/>
                      <a:pt x="43" y="70"/>
                    </a:cubicBezTo>
                    <a:cubicBezTo>
                      <a:pt x="44" y="71"/>
                      <a:pt x="48" y="69"/>
                      <a:pt x="50" y="71"/>
                    </a:cubicBezTo>
                    <a:cubicBezTo>
                      <a:pt x="53" y="72"/>
                      <a:pt x="55" y="69"/>
                      <a:pt x="57" y="69"/>
                    </a:cubicBezTo>
                    <a:cubicBezTo>
                      <a:pt x="59" y="70"/>
                      <a:pt x="61" y="66"/>
                      <a:pt x="64" y="66"/>
                    </a:cubicBezTo>
                    <a:cubicBezTo>
                      <a:pt x="66" y="66"/>
                      <a:pt x="68" y="58"/>
                      <a:pt x="68" y="54"/>
                    </a:cubicBezTo>
                    <a:cubicBezTo>
                      <a:pt x="67" y="51"/>
                      <a:pt x="71" y="41"/>
                      <a:pt x="68" y="3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45" name="Freeform 294">
                <a:extLst>
                  <a:ext uri="{FF2B5EF4-FFF2-40B4-BE49-F238E27FC236}">
                    <a16:creationId xmlns:a16="http://schemas.microsoft.com/office/drawing/2014/main" id="{2FCCD265-300A-42A3-AD97-D57E0F0342CF}"/>
                  </a:ext>
                </a:extLst>
              </p:cNvPr>
              <p:cNvSpPr>
                <a:spLocks/>
              </p:cNvSpPr>
              <p:nvPr/>
            </p:nvSpPr>
            <p:spPr bwMode="auto">
              <a:xfrm>
                <a:off x="5916611" y="7887467"/>
                <a:ext cx="203200" cy="158750"/>
              </a:xfrm>
              <a:custGeom>
                <a:avLst/>
                <a:gdLst>
                  <a:gd name="T0" fmla="*/ 26 w 27"/>
                  <a:gd name="T1" fmla="*/ 17 h 21"/>
                  <a:gd name="T2" fmla="*/ 27 w 27"/>
                  <a:gd name="T3" fmla="*/ 12 h 21"/>
                  <a:gd name="T4" fmla="*/ 19 w 27"/>
                  <a:gd name="T5" fmla="*/ 2 h 21"/>
                  <a:gd name="T6" fmla="*/ 15 w 27"/>
                  <a:gd name="T7" fmla="*/ 1 h 21"/>
                  <a:gd name="T8" fmla="*/ 7 w 27"/>
                  <a:gd name="T9" fmla="*/ 0 h 21"/>
                  <a:gd name="T10" fmla="*/ 2 w 27"/>
                  <a:gd name="T11" fmla="*/ 0 h 21"/>
                  <a:gd name="T12" fmla="*/ 2 w 27"/>
                  <a:gd name="T13" fmla="*/ 3 h 21"/>
                  <a:gd name="T14" fmla="*/ 4 w 27"/>
                  <a:gd name="T15" fmla="*/ 10 h 21"/>
                  <a:gd name="T16" fmla="*/ 9 w 27"/>
                  <a:gd name="T17" fmla="*/ 9 h 21"/>
                  <a:gd name="T18" fmla="*/ 12 w 27"/>
                  <a:gd name="T19" fmla="*/ 12 h 21"/>
                  <a:gd name="T20" fmla="*/ 18 w 27"/>
                  <a:gd name="T21" fmla="*/ 17 h 21"/>
                  <a:gd name="T22" fmla="*/ 23 w 27"/>
                  <a:gd name="T23" fmla="*/ 21 h 21"/>
                  <a:gd name="T24" fmla="*/ 24 w 27"/>
                  <a:gd name="T25" fmla="*/ 21 h 21"/>
                  <a:gd name="T26" fmla="*/ 26 w 27"/>
                  <a:gd name="T2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1">
                    <a:moveTo>
                      <a:pt x="26" y="17"/>
                    </a:moveTo>
                    <a:cubicBezTo>
                      <a:pt x="25" y="16"/>
                      <a:pt x="25" y="14"/>
                      <a:pt x="27" y="12"/>
                    </a:cubicBezTo>
                    <a:cubicBezTo>
                      <a:pt x="24" y="9"/>
                      <a:pt x="21" y="4"/>
                      <a:pt x="19" y="2"/>
                    </a:cubicBezTo>
                    <a:cubicBezTo>
                      <a:pt x="17" y="2"/>
                      <a:pt x="16" y="2"/>
                      <a:pt x="15" y="1"/>
                    </a:cubicBezTo>
                    <a:cubicBezTo>
                      <a:pt x="13" y="0"/>
                      <a:pt x="9" y="1"/>
                      <a:pt x="7" y="0"/>
                    </a:cubicBezTo>
                    <a:cubicBezTo>
                      <a:pt x="6" y="0"/>
                      <a:pt x="4" y="0"/>
                      <a:pt x="2" y="0"/>
                    </a:cubicBezTo>
                    <a:cubicBezTo>
                      <a:pt x="3" y="1"/>
                      <a:pt x="3" y="2"/>
                      <a:pt x="2" y="3"/>
                    </a:cubicBezTo>
                    <a:cubicBezTo>
                      <a:pt x="0" y="4"/>
                      <a:pt x="0" y="8"/>
                      <a:pt x="4" y="10"/>
                    </a:cubicBezTo>
                    <a:cubicBezTo>
                      <a:pt x="8" y="11"/>
                      <a:pt x="7" y="9"/>
                      <a:pt x="9" y="9"/>
                    </a:cubicBezTo>
                    <a:cubicBezTo>
                      <a:pt x="11" y="9"/>
                      <a:pt x="10" y="12"/>
                      <a:pt x="12" y="12"/>
                    </a:cubicBezTo>
                    <a:cubicBezTo>
                      <a:pt x="14" y="12"/>
                      <a:pt x="18" y="14"/>
                      <a:pt x="18" y="17"/>
                    </a:cubicBezTo>
                    <a:cubicBezTo>
                      <a:pt x="18" y="20"/>
                      <a:pt x="19" y="21"/>
                      <a:pt x="23" y="21"/>
                    </a:cubicBezTo>
                    <a:cubicBezTo>
                      <a:pt x="23" y="21"/>
                      <a:pt x="24" y="21"/>
                      <a:pt x="24" y="21"/>
                    </a:cubicBezTo>
                    <a:cubicBezTo>
                      <a:pt x="25" y="19"/>
                      <a:pt x="26" y="18"/>
                      <a:pt x="26" y="1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46" name="Freeform 295">
                <a:extLst>
                  <a:ext uri="{FF2B5EF4-FFF2-40B4-BE49-F238E27FC236}">
                    <a16:creationId xmlns:a16="http://schemas.microsoft.com/office/drawing/2014/main" id="{CF958C38-97A1-491E-A679-86B8713C8DB5}"/>
                  </a:ext>
                </a:extLst>
              </p:cNvPr>
              <p:cNvSpPr>
                <a:spLocks/>
              </p:cNvSpPr>
              <p:nvPr/>
            </p:nvSpPr>
            <p:spPr bwMode="auto">
              <a:xfrm>
                <a:off x="6097598" y="7963669"/>
                <a:ext cx="352426" cy="174626"/>
              </a:xfrm>
              <a:custGeom>
                <a:avLst/>
                <a:gdLst>
                  <a:gd name="T0" fmla="*/ 42 w 47"/>
                  <a:gd name="T1" fmla="*/ 7 h 23"/>
                  <a:gd name="T2" fmla="*/ 31 w 47"/>
                  <a:gd name="T3" fmla="*/ 1 h 23"/>
                  <a:gd name="T4" fmla="*/ 20 w 47"/>
                  <a:gd name="T5" fmla="*/ 6 h 23"/>
                  <a:gd name="T6" fmla="*/ 7 w 47"/>
                  <a:gd name="T7" fmla="*/ 5 h 23"/>
                  <a:gd name="T8" fmla="*/ 3 w 47"/>
                  <a:gd name="T9" fmla="*/ 2 h 23"/>
                  <a:gd name="T10" fmla="*/ 2 w 47"/>
                  <a:gd name="T11" fmla="*/ 7 h 23"/>
                  <a:gd name="T12" fmla="*/ 0 w 47"/>
                  <a:gd name="T13" fmla="*/ 11 h 23"/>
                  <a:gd name="T14" fmla="*/ 11 w 47"/>
                  <a:gd name="T15" fmla="*/ 16 h 23"/>
                  <a:gd name="T16" fmla="*/ 17 w 47"/>
                  <a:gd name="T17" fmla="*/ 20 h 23"/>
                  <a:gd name="T18" fmla="*/ 23 w 47"/>
                  <a:gd name="T19" fmla="*/ 18 h 23"/>
                  <a:gd name="T20" fmla="*/ 21 w 47"/>
                  <a:gd name="T21" fmla="*/ 14 h 23"/>
                  <a:gd name="T22" fmla="*/ 25 w 47"/>
                  <a:gd name="T23" fmla="*/ 10 h 23"/>
                  <a:gd name="T24" fmla="*/ 34 w 47"/>
                  <a:gd name="T25" fmla="*/ 7 h 23"/>
                  <a:gd name="T26" fmla="*/ 36 w 47"/>
                  <a:gd name="T27" fmla="*/ 13 h 23"/>
                  <a:gd name="T28" fmla="*/ 41 w 47"/>
                  <a:gd name="T29" fmla="*/ 21 h 23"/>
                  <a:gd name="T30" fmla="*/ 46 w 47"/>
                  <a:gd name="T31" fmla="*/ 16 h 23"/>
                  <a:gd name="T32" fmla="*/ 47 w 47"/>
                  <a:gd name="T33" fmla="*/ 13 h 23"/>
                  <a:gd name="T34" fmla="*/ 42 w 47"/>
                  <a:gd name="T35"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3">
                    <a:moveTo>
                      <a:pt x="42" y="7"/>
                    </a:moveTo>
                    <a:cubicBezTo>
                      <a:pt x="40" y="3"/>
                      <a:pt x="34" y="3"/>
                      <a:pt x="31" y="1"/>
                    </a:cubicBezTo>
                    <a:cubicBezTo>
                      <a:pt x="28" y="0"/>
                      <a:pt x="24" y="2"/>
                      <a:pt x="20" y="6"/>
                    </a:cubicBezTo>
                    <a:cubicBezTo>
                      <a:pt x="16" y="10"/>
                      <a:pt x="10" y="7"/>
                      <a:pt x="7" y="5"/>
                    </a:cubicBezTo>
                    <a:cubicBezTo>
                      <a:pt x="6" y="5"/>
                      <a:pt x="4" y="3"/>
                      <a:pt x="3" y="2"/>
                    </a:cubicBezTo>
                    <a:cubicBezTo>
                      <a:pt x="1" y="4"/>
                      <a:pt x="1" y="6"/>
                      <a:pt x="2" y="7"/>
                    </a:cubicBezTo>
                    <a:cubicBezTo>
                      <a:pt x="2" y="8"/>
                      <a:pt x="1" y="9"/>
                      <a:pt x="0" y="11"/>
                    </a:cubicBezTo>
                    <a:cubicBezTo>
                      <a:pt x="4" y="12"/>
                      <a:pt x="9" y="13"/>
                      <a:pt x="11" y="16"/>
                    </a:cubicBezTo>
                    <a:cubicBezTo>
                      <a:pt x="13" y="19"/>
                      <a:pt x="15" y="17"/>
                      <a:pt x="17" y="20"/>
                    </a:cubicBezTo>
                    <a:cubicBezTo>
                      <a:pt x="18" y="23"/>
                      <a:pt x="22" y="20"/>
                      <a:pt x="23" y="18"/>
                    </a:cubicBezTo>
                    <a:cubicBezTo>
                      <a:pt x="24" y="16"/>
                      <a:pt x="21" y="16"/>
                      <a:pt x="21" y="14"/>
                    </a:cubicBezTo>
                    <a:cubicBezTo>
                      <a:pt x="20" y="12"/>
                      <a:pt x="24" y="13"/>
                      <a:pt x="25" y="10"/>
                    </a:cubicBezTo>
                    <a:cubicBezTo>
                      <a:pt x="26" y="7"/>
                      <a:pt x="31" y="6"/>
                      <a:pt x="34" y="7"/>
                    </a:cubicBezTo>
                    <a:cubicBezTo>
                      <a:pt x="36" y="8"/>
                      <a:pt x="38" y="10"/>
                      <a:pt x="36" y="13"/>
                    </a:cubicBezTo>
                    <a:cubicBezTo>
                      <a:pt x="34" y="15"/>
                      <a:pt x="38" y="18"/>
                      <a:pt x="41" y="21"/>
                    </a:cubicBezTo>
                    <a:cubicBezTo>
                      <a:pt x="43" y="19"/>
                      <a:pt x="45" y="16"/>
                      <a:pt x="46" y="16"/>
                    </a:cubicBezTo>
                    <a:cubicBezTo>
                      <a:pt x="47" y="15"/>
                      <a:pt x="47" y="14"/>
                      <a:pt x="47" y="13"/>
                    </a:cubicBezTo>
                    <a:cubicBezTo>
                      <a:pt x="46" y="12"/>
                      <a:pt x="44" y="10"/>
                      <a:pt x="42" y="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47" name="Freeform 296">
                <a:extLst>
                  <a:ext uri="{FF2B5EF4-FFF2-40B4-BE49-F238E27FC236}">
                    <a16:creationId xmlns:a16="http://schemas.microsoft.com/office/drawing/2014/main" id="{D12B37A8-059C-4FD6-8FAE-E1B8A72C1D87}"/>
                  </a:ext>
                </a:extLst>
              </p:cNvPr>
              <p:cNvSpPr>
                <a:spLocks/>
              </p:cNvSpPr>
              <p:nvPr/>
            </p:nvSpPr>
            <p:spPr bwMode="auto">
              <a:xfrm>
                <a:off x="6335720" y="7792211"/>
                <a:ext cx="730250" cy="1028702"/>
              </a:xfrm>
              <a:custGeom>
                <a:avLst/>
                <a:gdLst>
                  <a:gd name="T0" fmla="*/ 15 w 97"/>
                  <a:gd name="T1" fmla="*/ 100 h 137"/>
                  <a:gd name="T2" fmla="*/ 21 w 97"/>
                  <a:gd name="T3" fmla="*/ 100 h 137"/>
                  <a:gd name="T4" fmla="*/ 27 w 97"/>
                  <a:gd name="T5" fmla="*/ 104 h 137"/>
                  <a:gd name="T6" fmla="*/ 28 w 97"/>
                  <a:gd name="T7" fmla="*/ 105 h 137"/>
                  <a:gd name="T8" fmla="*/ 35 w 97"/>
                  <a:gd name="T9" fmla="*/ 104 h 137"/>
                  <a:gd name="T10" fmla="*/ 39 w 97"/>
                  <a:gd name="T11" fmla="*/ 111 h 137"/>
                  <a:gd name="T12" fmla="*/ 44 w 97"/>
                  <a:gd name="T13" fmla="*/ 116 h 137"/>
                  <a:gd name="T14" fmla="*/ 47 w 97"/>
                  <a:gd name="T15" fmla="*/ 121 h 137"/>
                  <a:gd name="T16" fmla="*/ 57 w 97"/>
                  <a:gd name="T17" fmla="*/ 122 h 137"/>
                  <a:gd name="T18" fmla="*/ 61 w 97"/>
                  <a:gd name="T19" fmla="*/ 122 h 137"/>
                  <a:gd name="T20" fmla="*/ 67 w 97"/>
                  <a:gd name="T21" fmla="*/ 121 h 137"/>
                  <a:gd name="T22" fmla="*/ 73 w 97"/>
                  <a:gd name="T23" fmla="*/ 126 h 137"/>
                  <a:gd name="T24" fmla="*/ 68 w 97"/>
                  <a:gd name="T25" fmla="*/ 133 h 137"/>
                  <a:gd name="T26" fmla="*/ 73 w 97"/>
                  <a:gd name="T27" fmla="*/ 137 h 137"/>
                  <a:gd name="T28" fmla="*/ 74 w 97"/>
                  <a:gd name="T29" fmla="*/ 137 h 137"/>
                  <a:gd name="T30" fmla="*/ 77 w 97"/>
                  <a:gd name="T31" fmla="*/ 126 h 137"/>
                  <a:gd name="T32" fmla="*/ 78 w 97"/>
                  <a:gd name="T33" fmla="*/ 115 h 137"/>
                  <a:gd name="T34" fmla="*/ 73 w 97"/>
                  <a:gd name="T35" fmla="*/ 102 h 137"/>
                  <a:gd name="T36" fmla="*/ 79 w 97"/>
                  <a:gd name="T37" fmla="*/ 97 h 137"/>
                  <a:gd name="T38" fmla="*/ 77 w 97"/>
                  <a:gd name="T39" fmla="*/ 94 h 137"/>
                  <a:gd name="T40" fmla="*/ 75 w 97"/>
                  <a:gd name="T41" fmla="*/ 90 h 137"/>
                  <a:gd name="T42" fmla="*/ 87 w 97"/>
                  <a:gd name="T43" fmla="*/ 89 h 137"/>
                  <a:gd name="T44" fmla="*/ 96 w 97"/>
                  <a:gd name="T45" fmla="*/ 86 h 137"/>
                  <a:gd name="T46" fmla="*/ 95 w 97"/>
                  <a:gd name="T47" fmla="*/ 82 h 137"/>
                  <a:gd name="T48" fmla="*/ 95 w 97"/>
                  <a:gd name="T49" fmla="*/ 76 h 137"/>
                  <a:gd name="T50" fmla="*/ 92 w 97"/>
                  <a:gd name="T51" fmla="*/ 70 h 137"/>
                  <a:gd name="T52" fmla="*/ 94 w 97"/>
                  <a:gd name="T53" fmla="*/ 55 h 137"/>
                  <a:gd name="T54" fmla="*/ 84 w 97"/>
                  <a:gd name="T55" fmla="*/ 52 h 137"/>
                  <a:gd name="T56" fmla="*/ 73 w 97"/>
                  <a:gd name="T57" fmla="*/ 47 h 137"/>
                  <a:gd name="T58" fmla="*/ 59 w 97"/>
                  <a:gd name="T59" fmla="*/ 46 h 137"/>
                  <a:gd name="T60" fmla="*/ 54 w 97"/>
                  <a:gd name="T61" fmla="*/ 36 h 137"/>
                  <a:gd name="T62" fmla="*/ 51 w 97"/>
                  <a:gd name="T63" fmla="*/ 30 h 137"/>
                  <a:gd name="T64" fmla="*/ 47 w 97"/>
                  <a:gd name="T65" fmla="*/ 29 h 137"/>
                  <a:gd name="T66" fmla="*/ 48 w 97"/>
                  <a:gd name="T67" fmla="*/ 25 h 137"/>
                  <a:gd name="T68" fmla="*/ 49 w 97"/>
                  <a:gd name="T69" fmla="*/ 19 h 137"/>
                  <a:gd name="T70" fmla="*/ 56 w 97"/>
                  <a:gd name="T71" fmla="*/ 10 h 137"/>
                  <a:gd name="T72" fmla="*/ 59 w 97"/>
                  <a:gd name="T73" fmla="*/ 8 h 137"/>
                  <a:gd name="T74" fmla="*/ 61 w 97"/>
                  <a:gd name="T75" fmla="*/ 7 h 137"/>
                  <a:gd name="T76" fmla="*/ 63 w 97"/>
                  <a:gd name="T77" fmla="*/ 2 h 137"/>
                  <a:gd name="T78" fmla="*/ 54 w 97"/>
                  <a:gd name="T79" fmla="*/ 6 h 137"/>
                  <a:gd name="T80" fmla="*/ 47 w 97"/>
                  <a:gd name="T81" fmla="*/ 10 h 137"/>
                  <a:gd name="T82" fmla="*/ 39 w 97"/>
                  <a:gd name="T83" fmla="*/ 12 h 137"/>
                  <a:gd name="T84" fmla="*/ 36 w 97"/>
                  <a:gd name="T85" fmla="*/ 12 h 137"/>
                  <a:gd name="T86" fmla="*/ 28 w 97"/>
                  <a:gd name="T87" fmla="*/ 19 h 137"/>
                  <a:gd name="T88" fmla="*/ 25 w 97"/>
                  <a:gd name="T89" fmla="*/ 26 h 137"/>
                  <a:gd name="T90" fmla="*/ 17 w 97"/>
                  <a:gd name="T91" fmla="*/ 36 h 137"/>
                  <a:gd name="T92" fmla="*/ 15 w 97"/>
                  <a:gd name="T93" fmla="*/ 36 h 137"/>
                  <a:gd name="T94" fmla="*/ 14 w 97"/>
                  <a:gd name="T95" fmla="*/ 39 h 137"/>
                  <a:gd name="T96" fmla="*/ 9 w 97"/>
                  <a:gd name="T97" fmla="*/ 44 h 137"/>
                  <a:gd name="T98" fmla="*/ 11 w 97"/>
                  <a:gd name="T99" fmla="*/ 46 h 137"/>
                  <a:gd name="T100" fmla="*/ 13 w 97"/>
                  <a:gd name="T101" fmla="*/ 53 h 137"/>
                  <a:gd name="T102" fmla="*/ 13 w 97"/>
                  <a:gd name="T103" fmla="*/ 57 h 137"/>
                  <a:gd name="T104" fmla="*/ 14 w 97"/>
                  <a:gd name="T105" fmla="*/ 70 h 137"/>
                  <a:gd name="T106" fmla="*/ 13 w 97"/>
                  <a:gd name="T107" fmla="*/ 77 h 137"/>
                  <a:gd name="T108" fmla="*/ 6 w 97"/>
                  <a:gd name="T109" fmla="*/ 82 h 137"/>
                  <a:gd name="T110" fmla="*/ 2 w 97"/>
                  <a:gd name="T111" fmla="*/ 87 h 137"/>
                  <a:gd name="T112" fmla="*/ 0 w 97"/>
                  <a:gd name="T113" fmla="*/ 90 h 137"/>
                  <a:gd name="T114" fmla="*/ 10 w 97"/>
                  <a:gd name="T115" fmla="*/ 96 h 137"/>
                  <a:gd name="T116" fmla="*/ 15 w 97"/>
                  <a:gd name="T117" fmla="*/ 10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 h="137">
                    <a:moveTo>
                      <a:pt x="15" y="100"/>
                    </a:moveTo>
                    <a:cubicBezTo>
                      <a:pt x="18" y="101"/>
                      <a:pt x="21" y="101"/>
                      <a:pt x="21" y="100"/>
                    </a:cubicBezTo>
                    <a:cubicBezTo>
                      <a:pt x="22" y="99"/>
                      <a:pt x="24" y="101"/>
                      <a:pt x="27" y="104"/>
                    </a:cubicBezTo>
                    <a:cubicBezTo>
                      <a:pt x="27" y="104"/>
                      <a:pt x="27" y="104"/>
                      <a:pt x="28" y="105"/>
                    </a:cubicBezTo>
                    <a:cubicBezTo>
                      <a:pt x="30" y="104"/>
                      <a:pt x="33" y="104"/>
                      <a:pt x="35" y="104"/>
                    </a:cubicBezTo>
                    <a:cubicBezTo>
                      <a:pt x="37" y="106"/>
                      <a:pt x="36" y="111"/>
                      <a:pt x="39" y="111"/>
                    </a:cubicBezTo>
                    <a:cubicBezTo>
                      <a:pt x="42" y="111"/>
                      <a:pt x="45" y="114"/>
                      <a:pt x="44" y="116"/>
                    </a:cubicBezTo>
                    <a:cubicBezTo>
                      <a:pt x="44" y="118"/>
                      <a:pt x="48" y="119"/>
                      <a:pt x="47" y="121"/>
                    </a:cubicBezTo>
                    <a:cubicBezTo>
                      <a:pt x="47" y="124"/>
                      <a:pt x="56" y="123"/>
                      <a:pt x="57" y="122"/>
                    </a:cubicBezTo>
                    <a:cubicBezTo>
                      <a:pt x="58" y="121"/>
                      <a:pt x="60" y="121"/>
                      <a:pt x="61" y="122"/>
                    </a:cubicBezTo>
                    <a:cubicBezTo>
                      <a:pt x="63" y="123"/>
                      <a:pt x="65" y="121"/>
                      <a:pt x="67" y="121"/>
                    </a:cubicBezTo>
                    <a:cubicBezTo>
                      <a:pt x="68" y="122"/>
                      <a:pt x="74" y="124"/>
                      <a:pt x="73" y="126"/>
                    </a:cubicBezTo>
                    <a:cubicBezTo>
                      <a:pt x="71" y="128"/>
                      <a:pt x="68" y="131"/>
                      <a:pt x="68" y="133"/>
                    </a:cubicBezTo>
                    <a:cubicBezTo>
                      <a:pt x="69" y="134"/>
                      <a:pt x="72" y="135"/>
                      <a:pt x="73" y="137"/>
                    </a:cubicBezTo>
                    <a:cubicBezTo>
                      <a:pt x="73" y="137"/>
                      <a:pt x="73" y="137"/>
                      <a:pt x="74" y="137"/>
                    </a:cubicBezTo>
                    <a:cubicBezTo>
                      <a:pt x="76" y="136"/>
                      <a:pt x="77" y="128"/>
                      <a:pt x="77" y="126"/>
                    </a:cubicBezTo>
                    <a:cubicBezTo>
                      <a:pt x="77" y="123"/>
                      <a:pt x="78" y="117"/>
                      <a:pt x="78" y="115"/>
                    </a:cubicBezTo>
                    <a:cubicBezTo>
                      <a:pt x="80" y="110"/>
                      <a:pt x="73" y="107"/>
                      <a:pt x="73" y="102"/>
                    </a:cubicBezTo>
                    <a:cubicBezTo>
                      <a:pt x="73" y="97"/>
                      <a:pt x="76" y="100"/>
                      <a:pt x="79" y="97"/>
                    </a:cubicBezTo>
                    <a:cubicBezTo>
                      <a:pt x="82" y="95"/>
                      <a:pt x="78" y="94"/>
                      <a:pt x="77" y="94"/>
                    </a:cubicBezTo>
                    <a:cubicBezTo>
                      <a:pt x="76" y="94"/>
                      <a:pt x="74" y="91"/>
                      <a:pt x="75" y="90"/>
                    </a:cubicBezTo>
                    <a:cubicBezTo>
                      <a:pt x="75" y="88"/>
                      <a:pt x="84" y="89"/>
                      <a:pt x="87" y="89"/>
                    </a:cubicBezTo>
                    <a:cubicBezTo>
                      <a:pt x="90" y="89"/>
                      <a:pt x="96" y="86"/>
                      <a:pt x="96" y="86"/>
                    </a:cubicBezTo>
                    <a:cubicBezTo>
                      <a:pt x="96" y="85"/>
                      <a:pt x="97" y="83"/>
                      <a:pt x="95" y="82"/>
                    </a:cubicBezTo>
                    <a:cubicBezTo>
                      <a:pt x="92" y="80"/>
                      <a:pt x="93" y="78"/>
                      <a:pt x="95" y="76"/>
                    </a:cubicBezTo>
                    <a:cubicBezTo>
                      <a:pt x="97" y="74"/>
                      <a:pt x="94" y="72"/>
                      <a:pt x="92" y="70"/>
                    </a:cubicBezTo>
                    <a:cubicBezTo>
                      <a:pt x="90" y="67"/>
                      <a:pt x="91" y="59"/>
                      <a:pt x="94" y="55"/>
                    </a:cubicBezTo>
                    <a:cubicBezTo>
                      <a:pt x="96" y="51"/>
                      <a:pt x="89" y="52"/>
                      <a:pt x="84" y="52"/>
                    </a:cubicBezTo>
                    <a:cubicBezTo>
                      <a:pt x="80" y="53"/>
                      <a:pt x="76" y="51"/>
                      <a:pt x="73" y="47"/>
                    </a:cubicBezTo>
                    <a:cubicBezTo>
                      <a:pt x="70" y="44"/>
                      <a:pt x="66" y="46"/>
                      <a:pt x="59" y="46"/>
                    </a:cubicBezTo>
                    <a:cubicBezTo>
                      <a:pt x="52" y="46"/>
                      <a:pt x="54" y="39"/>
                      <a:pt x="54" y="36"/>
                    </a:cubicBezTo>
                    <a:cubicBezTo>
                      <a:pt x="54" y="33"/>
                      <a:pt x="51" y="32"/>
                      <a:pt x="51" y="30"/>
                    </a:cubicBezTo>
                    <a:cubicBezTo>
                      <a:pt x="51" y="28"/>
                      <a:pt x="49" y="28"/>
                      <a:pt x="47" y="29"/>
                    </a:cubicBezTo>
                    <a:cubicBezTo>
                      <a:pt x="45" y="29"/>
                      <a:pt x="47" y="26"/>
                      <a:pt x="48" y="25"/>
                    </a:cubicBezTo>
                    <a:cubicBezTo>
                      <a:pt x="49" y="23"/>
                      <a:pt x="49" y="22"/>
                      <a:pt x="49" y="19"/>
                    </a:cubicBezTo>
                    <a:cubicBezTo>
                      <a:pt x="49" y="16"/>
                      <a:pt x="54" y="13"/>
                      <a:pt x="56" y="10"/>
                    </a:cubicBezTo>
                    <a:cubicBezTo>
                      <a:pt x="57" y="9"/>
                      <a:pt x="58" y="9"/>
                      <a:pt x="59" y="8"/>
                    </a:cubicBezTo>
                    <a:cubicBezTo>
                      <a:pt x="59" y="7"/>
                      <a:pt x="60" y="7"/>
                      <a:pt x="61" y="7"/>
                    </a:cubicBezTo>
                    <a:cubicBezTo>
                      <a:pt x="64" y="6"/>
                      <a:pt x="66" y="4"/>
                      <a:pt x="63" y="2"/>
                    </a:cubicBezTo>
                    <a:cubicBezTo>
                      <a:pt x="59" y="0"/>
                      <a:pt x="57" y="5"/>
                      <a:pt x="54" y="6"/>
                    </a:cubicBezTo>
                    <a:cubicBezTo>
                      <a:pt x="50" y="6"/>
                      <a:pt x="49" y="9"/>
                      <a:pt x="47" y="10"/>
                    </a:cubicBezTo>
                    <a:cubicBezTo>
                      <a:pt x="44" y="11"/>
                      <a:pt x="39" y="10"/>
                      <a:pt x="39" y="12"/>
                    </a:cubicBezTo>
                    <a:cubicBezTo>
                      <a:pt x="39" y="15"/>
                      <a:pt x="38" y="12"/>
                      <a:pt x="36" y="12"/>
                    </a:cubicBezTo>
                    <a:cubicBezTo>
                      <a:pt x="33" y="11"/>
                      <a:pt x="28" y="16"/>
                      <a:pt x="28" y="19"/>
                    </a:cubicBezTo>
                    <a:cubicBezTo>
                      <a:pt x="28" y="21"/>
                      <a:pt x="29" y="24"/>
                      <a:pt x="25" y="26"/>
                    </a:cubicBezTo>
                    <a:cubicBezTo>
                      <a:pt x="21" y="29"/>
                      <a:pt x="19" y="34"/>
                      <a:pt x="17" y="36"/>
                    </a:cubicBezTo>
                    <a:cubicBezTo>
                      <a:pt x="17" y="36"/>
                      <a:pt x="16" y="36"/>
                      <a:pt x="15" y="36"/>
                    </a:cubicBezTo>
                    <a:cubicBezTo>
                      <a:pt x="15" y="37"/>
                      <a:pt x="15" y="38"/>
                      <a:pt x="14" y="39"/>
                    </a:cubicBezTo>
                    <a:cubicBezTo>
                      <a:pt x="13" y="39"/>
                      <a:pt x="11" y="42"/>
                      <a:pt x="9" y="44"/>
                    </a:cubicBezTo>
                    <a:cubicBezTo>
                      <a:pt x="10" y="45"/>
                      <a:pt x="11" y="46"/>
                      <a:pt x="11" y="46"/>
                    </a:cubicBezTo>
                    <a:cubicBezTo>
                      <a:pt x="14" y="49"/>
                      <a:pt x="12" y="51"/>
                      <a:pt x="13" y="53"/>
                    </a:cubicBezTo>
                    <a:cubicBezTo>
                      <a:pt x="14" y="54"/>
                      <a:pt x="14" y="56"/>
                      <a:pt x="13" y="57"/>
                    </a:cubicBezTo>
                    <a:cubicBezTo>
                      <a:pt x="12" y="58"/>
                      <a:pt x="13" y="68"/>
                      <a:pt x="14" y="70"/>
                    </a:cubicBezTo>
                    <a:cubicBezTo>
                      <a:pt x="16" y="71"/>
                      <a:pt x="14" y="73"/>
                      <a:pt x="13" y="77"/>
                    </a:cubicBezTo>
                    <a:cubicBezTo>
                      <a:pt x="11" y="80"/>
                      <a:pt x="9" y="82"/>
                      <a:pt x="6" y="82"/>
                    </a:cubicBezTo>
                    <a:cubicBezTo>
                      <a:pt x="3" y="82"/>
                      <a:pt x="3" y="87"/>
                      <a:pt x="2" y="87"/>
                    </a:cubicBezTo>
                    <a:cubicBezTo>
                      <a:pt x="1" y="87"/>
                      <a:pt x="1" y="89"/>
                      <a:pt x="0" y="90"/>
                    </a:cubicBezTo>
                    <a:cubicBezTo>
                      <a:pt x="3" y="93"/>
                      <a:pt x="9" y="96"/>
                      <a:pt x="10" y="96"/>
                    </a:cubicBezTo>
                    <a:cubicBezTo>
                      <a:pt x="12" y="96"/>
                      <a:pt x="13" y="98"/>
                      <a:pt x="15" y="10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48" name="Freeform 297">
                <a:extLst>
                  <a:ext uri="{FF2B5EF4-FFF2-40B4-BE49-F238E27FC236}">
                    <a16:creationId xmlns:a16="http://schemas.microsoft.com/office/drawing/2014/main" id="{633DFFAE-1166-47B7-80CA-6C4F163225EB}"/>
                  </a:ext>
                </a:extLst>
              </p:cNvPr>
              <p:cNvSpPr>
                <a:spLocks/>
              </p:cNvSpPr>
              <p:nvPr/>
            </p:nvSpPr>
            <p:spPr bwMode="auto">
              <a:xfrm>
                <a:off x="6907222" y="9151106"/>
                <a:ext cx="742950" cy="841376"/>
              </a:xfrm>
              <a:custGeom>
                <a:avLst/>
                <a:gdLst>
                  <a:gd name="T0" fmla="*/ 98 w 99"/>
                  <a:gd name="T1" fmla="*/ 68 h 112"/>
                  <a:gd name="T2" fmla="*/ 93 w 99"/>
                  <a:gd name="T3" fmla="*/ 60 h 112"/>
                  <a:gd name="T4" fmla="*/ 86 w 99"/>
                  <a:gd name="T5" fmla="*/ 56 h 112"/>
                  <a:gd name="T6" fmla="*/ 77 w 99"/>
                  <a:gd name="T7" fmla="*/ 52 h 112"/>
                  <a:gd name="T8" fmla="*/ 77 w 99"/>
                  <a:gd name="T9" fmla="*/ 45 h 112"/>
                  <a:gd name="T10" fmla="*/ 75 w 99"/>
                  <a:gd name="T11" fmla="*/ 39 h 112"/>
                  <a:gd name="T12" fmla="*/ 72 w 99"/>
                  <a:gd name="T13" fmla="*/ 33 h 112"/>
                  <a:gd name="T14" fmla="*/ 63 w 99"/>
                  <a:gd name="T15" fmla="*/ 31 h 112"/>
                  <a:gd name="T16" fmla="*/ 57 w 99"/>
                  <a:gd name="T17" fmla="*/ 28 h 112"/>
                  <a:gd name="T18" fmla="*/ 53 w 99"/>
                  <a:gd name="T19" fmla="*/ 25 h 112"/>
                  <a:gd name="T20" fmla="*/ 48 w 99"/>
                  <a:gd name="T21" fmla="*/ 24 h 112"/>
                  <a:gd name="T22" fmla="*/ 38 w 99"/>
                  <a:gd name="T23" fmla="*/ 19 h 112"/>
                  <a:gd name="T24" fmla="*/ 36 w 99"/>
                  <a:gd name="T25" fmla="*/ 3 h 112"/>
                  <a:gd name="T26" fmla="*/ 28 w 99"/>
                  <a:gd name="T27" fmla="*/ 2 h 112"/>
                  <a:gd name="T28" fmla="*/ 19 w 99"/>
                  <a:gd name="T29" fmla="*/ 7 h 112"/>
                  <a:gd name="T30" fmla="*/ 12 w 99"/>
                  <a:gd name="T31" fmla="*/ 10 h 112"/>
                  <a:gd name="T32" fmla="*/ 5 w 99"/>
                  <a:gd name="T33" fmla="*/ 12 h 112"/>
                  <a:gd name="T34" fmla="*/ 2 w 99"/>
                  <a:gd name="T35" fmla="*/ 11 h 112"/>
                  <a:gd name="T36" fmla="*/ 8 w 99"/>
                  <a:gd name="T37" fmla="*/ 23 h 112"/>
                  <a:gd name="T38" fmla="*/ 5 w 99"/>
                  <a:gd name="T39" fmla="*/ 27 h 112"/>
                  <a:gd name="T40" fmla="*/ 6 w 99"/>
                  <a:gd name="T41" fmla="*/ 38 h 112"/>
                  <a:gd name="T42" fmla="*/ 4 w 99"/>
                  <a:gd name="T43" fmla="*/ 45 h 112"/>
                  <a:gd name="T44" fmla="*/ 2 w 99"/>
                  <a:gd name="T45" fmla="*/ 52 h 112"/>
                  <a:gd name="T46" fmla="*/ 5 w 99"/>
                  <a:gd name="T47" fmla="*/ 56 h 112"/>
                  <a:gd name="T48" fmla="*/ 1 w 99"/>
                  <a:gd name="T49" fmla="*/ 62 h 112"/>
                  <a:gd name="T50" fmla="*/ 0 w 99"/>
                  <a:gd name="T51" fmla="*/ 65 h 112"/>
                  <a:gd name="T52" fmla="*/ 4 w 99"/>
                  <a:gd name="T53" fmla="*/ 69 h 112"/>
                  <a:gd name="T54" fmla="*/ 6 w 99"/>
                  <a:gd name="T55" fmla="*/ 78 h 112"/>
                  <a:gd name="T56" fmla="*/ 9 w 99"/>
                  <a:gd name="T57" fmla="*/ 82 h 112"/>
                  <a:gd name="T58" fmla="*/ 7 w 99"/>
                  <a:gd name="T59" fmla="*/ 88 h 112"/>
                  <a:gd name="T60" fmla="*/ 10 w 99"/>
                  <a:gd name="T61" fmla="*/ 95 h 112"/>
                  <a:gd name="T62" fmla="*/ 13 w 99"/>
                  <a:gd name="T63" fmla="*/ 102 h 112"/>
                  <a:gd name="T64" fmla="*/ 15 w 99"/>
                  <a:gd name="T65" fmla="*/ 111 h 112"/>
                  <a:gd name="T66" fmla="*/ 26 w 99"/>
                  <a:gd name="T67" fmla="*/ 104 h 112"/>
                  <a:gd name="T68" fmla="*/ 33 w 99"/>
                  <a:gd name="T69" fmla="*/ 104 h 112"/>
                  <a:gd name="T70" fmla="*/ 42 w 99"/>
                  <a:gd name="T71" fmla="*/ 108 h 112"/>
                  <a:gd name="T72" fmla="*/ 47 w 99"/>
                  <a:gd name="T73" fmla="*/ 103 h 112"/>
                  <a:gd name="T74" fmla="*/ 58 w 99"/>
                  <a:gd name="T75" fmla="*/ 103 h 112"/>
                  <a:gd name="T76" fmla="*/ 60 w 99"/>
                  <a:gd name="T77" fmla="*/ 91 h 112"/>
                  <a:gd name="T78" fmla="*/ 66 w 99"/>
                  <a:gd name="T79" fmla="*/ 83 h 112"/>
                  <a:gd name="T80" fmla="*/ 76 w 99"/>
                  <a:gd name="T81" fmla="*/ 82 h 112"/>
                  <a:gd name="T82" fmla="*/ 85 w 99"/>
                  <a:gd name="T83" fmla="*/ 81 h 112"/>
                  <a:gd name="T84" fmla="*/ 93 w 99"/>
                  <a:gd name="T85" fmla="*/ 84 h 112"/>
                  <a:gd name="T86" fmla="*/ 97 w 99"/>
                  <a:gd name="T87" fmla="*/ 78 h 112"/>
                  <a:gd name="T88" fmla="*/ 98 w 99"/>
                  <a:gd name="T89"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 h="112">
                    <a:moveTo>
                      <a:pt x="98" y="68"/>
                    </a:moveTo>
                    <a:cubicBezTo>
                      <a:pt x="97" y="64"/>
                      <a:pt x="93" y="63"/>
                      <a:pt x="93" y="60"/>
                    </a:cubicBezTo>
                    <a:cubicBezTo>
                      <a:pt x="93" y="56"/>
                      <a:pt x="92" y="55"/>
                      <a:pt x="86" y="56"/>
                    </a:cubicBezTo>
                    <a:cubicBezTo>
                      <a:pt x="81" y="56"/>
                      <a:pt x="78" y="55"/>
                      <a:pt x="77" y="52"/>
                    </a:cubicBezTo>
                    <a:cubicBezTo>
                      <a:pt x="77" y="48"/>
                      <a:pt x="74" y="46"/>
                      <a:pt x="77" y="45"/>
                    </a:cubicBezTo>
                    <a:cubicBezTo>
                      <a:pt x="79" y="44"/>
                      <a:pt x="75" y="42"/>
                      <a:pt x="75" y="39"/>
                    </a:cubicBezTo>
                    <a:cubicBezTo>
                      <a:pt x="76" y="36"/>
                      <a:pt x="74" y="35"/>
                      <a:pt x="72" y="33"/>
                    </a:cubicBezTo>
                    <a:cubicBezTo>
                      <a:pt x="71" y="32"/>
                      <a:pt x="63" y="34"/>
                      <a:pt x="63" y="31"/>
                    </a:cubicBezTo>
                    <a:cubicBezTo>
                      <a:pt x="63" y="29"/>
                      <a:pt x="59" y="28"/>
                      <a:pt x="57" y="28"/>
                    </a:cubicBezTo>
                    <a:cubicBezTo>
                      <a:pt x="54" y="28"/>
                      <a:pt x="56" y="25"/>
                      <a:pt x="53" y="25"/>
                    </a:cubicBezTo>
                    <a:cubicBezTo>
                      <a:pt x="51" y="26"/>
                      <a:pt x="51" y="24"/>
                      <a:pt x="48" y="24"/>
                    </a:cubicBezTo>
                    <a:cubicBezTo>
                      <a:pt x="44" y="25"/>
                      <a:pt x="42" y="23"/>
                      <a:pt x="38" y="19"/>
                    </a:cubicBezTo>
                    <a:cubicBezTo>
                      <a:pt x="34" y="14"/>
                      <a:pt x="35" y="5"/>
                      <a:pt x="36" y="3"/>
                    </a:cubicBezTo>
                    <a:cubicBezTo>
                      <a:pt x="36" y="0"/>
                      <a:pt x="31" y="2"/>
                      <a:pt x="28" y="2"/>
                    </a:cubicBezTo>
                    <a:cubicBezTo>
                      <a:pt x="25" y="2"/>
                      <a:pt x="22" y="5"/>
                      <a:pt x="19" y="7"/>
                    </a:cubicBezTo>
                    <a:cubicBezTo>
                      <a:pt x="15" y="9"/>
                      <a:pt x="13" y="9"/>
                      <a:pt x="12" y="10"/>
                    </a:cubicBezTo>
                    <a:cubicBezTo>
                      <a:pt x="10" y="12"/>
                      <a:pt x="7" y="13"/>
                      <a:pt x="5" y="12"/>
                    </a:cubicBezTo>
                    <a:cubicBezTo>
                      <a:pt x="4" y="12"/>
                      <a:pt x="3" y="11"/>
                      <a:pt x="2" y="11"/>
                    </a:cubicBezTo>
                    <a:cubicBezTo>
                      <a:pt x="3" y="15"/>
                      <a:pt x="7" y="20"/>
                      <a:pt x="8" y="23"/>
                    </a:cubicBezTo>
                    <a:cubicBezTo>
                      <a:pt x="9" y="25"/>
                      <a:pt x="6" y="26"/>
                      <a:pt x="5" y="27"/>
                    </a:cubicBezTo>
                    <a:cubicBezTo>
                      <a:pt x="4" y="28"/>
                      <a:pt x="6" y="36"/>
                      <a:pt x="6" y="38"/>
                    </a:cubicBezTo>
                    <a:cubicBezTo>
                      <a:pt x="6" y="40"/>
                      <a:pt x="3" y="44"/>
                      <a:pt x="4" y="45"/>
                    </a:cubicBezTo>
                    <a:cubicBezTo>
                      <a:pt x="6" y="46"/>
                      <a:pt x="2" y="50"/>
                      <a:pt x="2" y="52"/>
                    </a:cubicBezTo>
                    <a:cubicBezTo>
                      <a:pt x="2" y="54"/>
                      <a:pt x="5" y="54"/>
                      <a:pt x="5" y="56"/>
                    </a:cubicBezTo>
                    <a:cubicBezTo>
                      <a:pt x="5" y="57"/>
                      <a:pt x="3" y="61"/>
                      <a:pt x="1" y="62"/>
                    </a:cubicBezTo>
                    <a:cubicBezTo>
                      <a:pt x="0" y="63"/>
                      <a:pt x="0" y="64"/>
                      <a:pt x="0" y="65"/>
                    </a:cubicBezTo>
                    <a:cubicBezTo>
                      <a:pt x="1" y="65"/>
                      <a:pt x="1" y="67"/>
                      <a:pt x="4" y="69"/>
                    </a:cubicBezTo>
                    <a:cubicBezTo>
                      <a:pt x="7" y="71"/>
                      <a:pt x="3" y="75"/>
                      <a:pt x="6" y="78"/>
                    </a:cubicBezTo>
                    <a:cubicBezTo>
                      <a:pt x="8" y="81"/>
                      <a:pt x="11" y="81"/>
                      <a:pt x="9" y="82"/>
                    </a:cubicBezTo>
                    <a:cubicBezTo>
                      <a:pt x="7" y="84"/>
                      <a:pt x="9" y="87"/>
                      <a:pt x="7" y="88"/>
                    </a:cubicBezTo>
                    <a:cubicBezTo>
                      <a:pt x="5" y="89"/>
                      <a:pt x="8" y="94"/>
                      <a:pt x="10" y="95"/>
                    </a:cubicBezTo>
                    <a:cubicBezTo>
                      <a:pt x="12" y="96"/>
                      <a:pt x="11" y="100"/>
                      <a:pt x="13" y="102"/>
                    </a:cubicBezTo>
                    <a:cubicBezTo>
                      <a:pt x="15" y="104"/>
                      <a:pt x="14" y="109"/>
                      <a:pt x="15" y="111"/>
                    </a:cubicBezTo>
                    <a:cubicBezTo>
                      <a:pt x="16" y="112"/>
                      <a:pt x="22" y="108"/>
                      <a:pt x="26" y="104"/>
                    </a:cubicBezTo>
                    <a:cubicBezTo>
                      <a:pt x="30" y="100"/>
                      <a:pt x="29" y="104"/>
                      <a:pt x="33" y="104"/>
                    </a:cubicBezTo>
                    <a:cubicBezTo>
                      <a:pt x="37" y="105"/>
                      <a:pt x="41" y="105"/>
                      <a:pt x="42" y="108"/>
                    </a:cubicBezTo>
                    <a:cubicBezTo>
                      <a:pt x="44" y="111"/>
                      <a:pt x="46" y="105"/>
                      <a:pt x="47" y="103"/>
                    </a:cubicBezTo>
                    <a:cubicBezTo>
                      <a:pt x="48" y="102"/>
                      <a:pt x="56" y="104"/>
                      <a:pt x="58" y="103"/>
                    </a:cubicBezTo>
                    <a:cubicBezTo>
                      <a:pt x="59" y="103"/>
                      <a:pt x="60" y="92"/>
                      <a:pt x="60" y="91"/>
                    </a:cubicBezTo>
                    <a:cubicBezTo>
                      <a:pt x="60" y="89"/>
                      <a:pt x="63" y="85"/>
                      <a:pt x="66" y="83"/>
                    </a:cubicBezTo>
                    <a:cubicBezTo>
                      <a:pt x="69" y="81"/>
                      <a:pt x="74" y="83"/>
                      <a:pt x="76" y="82"/>
                    </a:cubicBezTo>
                    <a:cubicBezTo>
                      <a:pt x="78" y="80"/>
                      <a:pt x="82" y="81"/>
                      <a:pt x="85" y="81"/>
                    </a:cubicBezTo>
                    <a:cubicBezTo>
                      <a:pt x="89" y="81"/>
                      <a:pt x="91" y="84"/>
                      <a:pt x="93" y="84"/>
                    </a:cubicBezTo>
                    <a:cubicBezTo>
                      <a:pt x="95" y="84"/>
                      <a:pt x="97" y="81"/>
                      <a:pt x="97" y="78"/>
                    </a:cubicBezTo>
                    <a:cubicBezTo>
                      <a:pt x="96" y="75"/>
                      <a:pt x="99" y="71"/>
                      <a:pt x="98" y="6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49" name="Freeform 298">
                <a:extLst>
                  <a:ext uri="{FF2B5EF4-FFF2-40B4-BE49-F238E27FC236}">
                    <a16:creationId xmlns:a16="http://schemas.microsoft.com/office/drawing/2014/main" id="{CC3DEEE4-080F-4416-B4CF-3DF670510EBF}"/>
                  </a:ext>
                </a:extLst>
              </p:cNvPr>
              <p:cNvSpPr>
                <a:spLocks/>
              </p:cNvSpPr>
              <p:nvPr/>
            </p:nvSpPr>
            <p:spPr bwMode="auto">
              <a:xfrm>
                <a:off x="6186489" y="8573267"/>
                <a:ext cx="787400" cy="1127126"/>
              </a:xfrm>
              <a:custGeom>
                <a:avLst/>
                <a:gdLst>
                  <a:gd name="T0" fmla="*/ 96 w 105"/>
                  <a:gd name="T1" fmla="*/ 143 h 150"/>
                  <a:gd name="T2" fmla="*/ 96 w 105"/>
                  <a:gd name="T3" fmla="*/ 142 h 150"/>
                  <a:gd name="T4" fmla="*/ 97 w 105"/>
                  <a:gd name="T5" fmla="*/ 139 h 150"/>
                  <a:gd name="T6" fmla="*/ 101 w 105"/>
                  <a:gd name="T7" fmla="*/ 133 h 150"/>
                  <a:gd name="T8" fmla="*/ 98 w 105"/>
                  <a:gd name="T9" fmla="*/ 129 h 150"/>
                  <a:gd name="T10" fmla="*/ 100 w 105"/>
                  <a:gd name="T11" fmla="*/ 122 h 150"/>
                  <a:gd name="T12" fmla="*/ 102 w 105"/>
                  <a:gd name="T13" fmla="*/ 115 h 150"/>
                  <a:gd name="T14" fmla="*/ 101 w 105"/>
                  <a:gd name="T15" fmla="*/ 104 h 150"/>
                  <a:gd name="T16" fmla="*/ 104 w 105"/>
                  <a:gd name="T17" fmla="*/ 100 h 150"/>
                  <a:gd name="T18" fmla="*/ 98 w 105"/>
                  <a:gd name="T19" fmla="*/ 88 h 150"/>
                  <a:gd name="T20" fmla="*/ 90 w 105"/>
                  <a:gd name="T21" fmla="*/ 89 h 150"/>
                  <a:gd name="T22" fmla="*/ 88 w 105"/>
                  <a:gd name="T23" fmla="*/ 78 h 150"/>
                  <a:gd name="T24" fmla="*/ 85 w 105"/>
                  <a:gd name="T25" fmla="*/ 79 h 150"/>
                  <a:gd name="T26" fmla="*/ 76 w 105"/>
                  <a:gd name="T27" fmla="*/ 80 h 150"/>
                  <a:gd name="T28" fmla="*/ 72 w 105"/>
                  <a:gd name="T29" fmla="*/ 76 h 150"/>
                  <a:gd name="T30" fmla="*/ 68 w 105"/>
                  <a:gd name="T31" fmla="*/ 72 h 150"/>
                  <a:gd name="T32" fmla="*/ 65 w 105"/>
                  <a:gd name="T33" fmla="*/ 66 h 150"/>
                  <a:gd name="T34" fmla="*/ 62 w 105"/>
                  <a:gd name="T35" fmla="*/ 59 h 150"/>
                  <a:gd name="T36" fmla="*/ 64 w 105"/>
                  <a:gd name="T37" fmla="*/ 53 h 150"/>
                  <a:gd name="T38" fmla="*/ 67 w 105"/>
                  <a:gd name="T39" fmla="*/ 49 h 150"/>
                  <a:gd name="T40" fmla="*/ 70 w 105"/>
                  <a:gd name="T41" fmla="*/ 42 h 150"/>
                  <a:gd name="T42" fmla="*/ 77 w 105"/>
                  <a:gd name="T43" fmla="*/ 37 h 150"/>
                  <a:gd name="T44" fmla="*/ 87 w 105"/>
                  <a:gd name="T45" fmla="*/ 33 h 150"/>
                  <a:gd name="T46" fmla="*/ 93 w 105"/>
                  <a:gd name="T47" fmla="*/ 33 h 150"/>
                  <a:gd name="T48" fmla="*/ 88 w 105"/>
                  <a:gd name="T49" fmla="*/ 29 h 150"/>
                  <a:gd name="T50" fmla="*/ 93 w 105"/>
                  <a:gd name="T51" fmla="*/ 22 h 150"/>
                  <a:gd name="T52" fmla="*/ 87 w 105"/>
                  <a:gd name="T53" fmla="*/ 17 h 150"/>
                  <a:gd name="T54" fmla="*/ 81 w 105"/>
                  <a:gd name="T55" fmla="*/ 18 h 150"/>
                  <a:gd name="T56" fmla="*/ 77 w 105"/>
                  <a:gd name="T57" fmla="*/ 18 h 150"/>
                  <a:gd name="T58" fmla="*/ 67 w 105"/>
                  <a:gd name="T59" fmla="*/ 17 h 150"/>
                  <a:gd name="T60" fmla="*/ 64 w 105"/>
                  <a:gd name="T61" fmla="*/ 12 h 150"/>
                  <a:gd name="T62" fmla="*/ 59 w 105"/>
                  <a:gd name="T63" fmla="*/ 7 h 150"/>
                  <a:gd name="T64" fmla="*/ 55 w 105"/>
                  <a:gd name="T65" fmla="*/ 0 h 150"/>
                  <a:gd name="T66" fmla="*/ 48 w 105"/>
                  <a:gd name="T67" fmla="*/ 1 h 150"/>
                  <a:gd name="T68" fmla="*/ 49 w 105"/>
                  <a:gd name="T69" fmla="*/ 6 h 150"/>
                  <a:gd name="T70" fmla="*/ 45 w 105"/>
                  <a:gd name="T71" fmla="*/ 15 h 150"/>
                  <a:gd name="T72" fmla="*/ 29 w 105"/>
                  <a:gd name="T73" fmla="*/ 23 h 150"/>
                  <a:gd name="T74" fmla="*/ 22 w 105"/>
                  <a:gd name="T75" fmla="*/ 36 h 150"/>
                  <a:gd name="T76" fmla="*/ 16 w 105"/>
                  <a:gd name="T77" fmla="*/ 36 h 150"/>
                  <a:gd name="T78" fmla="*/ 10 w 105"/>
                  <a:gd name="T79" fmla="*/ 35 h 150"/>
                  <a:gd name="T80" fmla="*/ 10 w 105"/>
                  <a:gd name="T81" fmla="*/ 31 h 150"/>
                  <a:gd name="T82" fmla="*/ 9 w 105"/>
                  <a:gd name="T83" fmla="*/ 26 h 150"/>
                  <a:gd name="T84" fmla="*/ 2 w 105"/>
                  <a:gd name="T85" fmla="*/ 33 h 150"/>
                  <a:gd name="T86" fmla="*/ 5 w 105"/>
                  <a:gd name="T87" fmla="*/ 44 h 150"/>
                  <a:gd name="T88" fmla="*/ 2 w 105"/>
                  <a:gd name="T89" fmla="*/ 47 h 150"/>
                  <a:gd name="T90" fmla="*/ 11 w 105"/>
                  <a:gd name="T91" fmla="*/ 54 h 150"/>
                  <a:gd name="T92" fmla="*/ 19 w 105"/>
                  <a:gd name="T93" fmla="*/ 65 h 150"/>
                  <a:gd name="T94" fmla="*/ 25 w 105"/>
                  <a:gd name="T95" fmla="*/ 77 h 150"/>
                  <a:gd name="T96" fmla="*/ 37 w 105"/>
                  <a:gd name="T97" fmla="*/ 101 h 150"/>
                  <a:gd name="T98" fmla="*/ 42 w 105"/>
                  <a:gd name="T99" fmla="*/ 111 h 150"/>
                  <a:gd name="T100" fmla="*/ 45 w 105"/>
                  <a:gd name="T101" fmla="*/ 118 h 150"/>
                  <a:gd name="T102" fmla="*/ 58 w 105"/>
                  <a:gd name="T103" fmla="*/ 127 h 150"/>
                  <a:gd name="T104" fmla="*/ 81 w 105"/>
                  <a:gd name="T105" fmla="*/ 141 h 150"/>
                  <a:gd name="T106" fmla="*/ 91 w 105"/>
                  <a:gd name="T107" fmla="*/ 149 h 150"/>
                  <a:gd name="T108" fmla="*/ 91 w 105"/>
                  <a:gd name="T109" fmla="*/ 150 h 150"/>
                  <a:gd name="T110" fmla="*/ 93 w 105"/>
                  <a:gd name="T111" fmla="*/ 149 h 150"/>
                  <a:gd name="T112" fmla="*/ 96 w 105"/>
                  <a:gd name="T113" fmla="*/ 14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5" h="150">
                    <a:moveTo>
                      <a:pt x="96" y="143"/>
                    </a:moveTo>
                    <a:cubicBezTo>
                      <a:pt x="96" y="142"/>
                      <a:pt x="96" y="142"/>
                      <a:pt x="96" y="142"/>
                    </a:cubicBezTo>
                    <a:cubicBezTo>
                      <a:pt x="96" y="141"/>
                      <a:pt x="96" y="140"/>
                      <a:pt x="97" y="139"/>
                    </a:cubicBezTo>
                    <a:cubicBezTo>
                      <a:pt x="99" y="138"/>
                      <a:pt x="101" y="134"/>
                      <a:pt x="101" y="133"/>
                    </a:cubicBezTo>
                    <a:cubicBezTo>
                      <a:pt x="101" y="131"/>
                      <a:pt x="98" y="131"/>
                      <a:pt x="98" y="129"/>
                    </a:cubicBezTo>
                    <a:cubicBezTo>
                      <a:pt x="98" y="127"/>
                      <a:pt x="102" y="123"/>
                      <a:pt x="100" y="122"/>
                    </a:cubicBezTo>
                    <a:cubicBezTo>
                      <a:pt x="99" y="121"/>
                      <a:pt x="102" y="117"/>
                      <a:pt x="102" y="115"/>
                    </a:cubicBezTo>
                    <a:cubicBezTo>
                      <a:pt x="102" y="113"/>
                      <a:pt x="100" y="105"/>
                      <a:pt x="101" y="104"/>
                    </a:cubicBezTo>
                    <a:cubicBezTo>
                      <a:pt x="102" y="103"/>
                      <a:pt x="105" y="102"/>
                      <a:pt x="104" y="100"/>
                    </a:cubicBezTo>
                    <a:cubicBezTo>
                      <a:pt x="103" y="97"/>
                      <a:pt x="99" y="92"/>
                      <a:pt x="98" y="88"/>
                    </a:cubicBezTo>
                    <a:cubicBezTo>
                      <a:pt x="95" y="88"/>
                      <a:pt x="92" y="88"/>
                      <a:pt x="90" y="89"/>
                    </a:cubicBezTo>
                    <a:cubicBezTo>
                      <a:pt x="88" y="90"/>
                      <a:pt x="88" y="81"/>
                      <a:pt x="88" y="78"/>
                    </a:cubicBezTo>
                    <a:cubicBezTo>
                      <a:pt x="88" y="75"/>
                      <a:pt x="86" y="77"/>
                      <a:pt x="85" y="79"/>
                    </a:cubicBezTo>
                    <a:cubicBezTo>
                      <a:pt x="84" y="81"/>
                      <a:pt x="80" y="80"/>
                      <a:pt x="76" y="80"/>
                    </a:cubicBezTo>
                    <a:cubicBezTo>
                      <a:pt x="72" y="80"/>
                      <a:pt x="74" y="75"/>
                      <a:pt x="72" y="76"/>
                    </a:cubicBezTo>
                    <a:cubicBezTo>
                      <a:pt x="70" y="76"/>
                      <a:pt x="68" y="75"/>
                      <a:pt x="68" y="72"/>
                    </a:cubicBezTo>
                    <a:cubicBezTo>
                      <a:pt x="68" y="70"/>
                      <a:pt x="66" y="68"/>
                      <a:pt x="65" y="66"/>
                    </a:cubicBezTo>
                    <a:cubicBezTo>
                      <a:pt x="63" y="63"/>
                      <a:pt x="61" y="60"/>
                      <a:pt x="62" y="59"/>
                    </a:cubicBezTo>
                    <a:cubicBezTo>
                      <a:pt x="64" y="57"/>
                      <a:pt x="61" y="56"/>
                      <a:pt x="64" y="53"/>
                    </a:cubicBezTo>
                    <a:cubicBezTo>
                      <a:pt x="66" y="51"/>
                      <a:pt x="68" y="52"/>
                      <a:pt x="67" y="49"/>
                    </a:cubicBezTo>
                    <a:cubicBezTo>
                      <a:pt x="66" y="46"/>
                      <a:pt x="70" y="45"/>
                      <a:pt x="70" y="42"/>
                    </a:cubicBezTo>
                    <a:cubicBezTo>
                      <a:pt x="70" y="38"/>
                      <a:pt x="74" y="39"/>
                      <a:pt x="77" y="37"/>
                    </a:cubicBezTo>
                    <a:cubicBezTo>
                      <a:pt x="80" y="34"/>
                      <a:pt x="84" y="36"/>
                      <a:pt x="87" y="33"/>
                    </a:cubicBezTo>
                    <a:cubicBezTo>
                      <a:pt x="89" y="31"/>
                      <a:pt x="91" y="33"/>
                      <a:pt x="93" y="33"/>
                    </a:cubicBezTo>
                    <a:cubicBezTo>
                      <a:pt x="92" y="31"/>
                      <a:pt x="89" y="30"/>
                      <a:pt x="88" y="29"/>
                    </a:cubicBezTo>
                    <a:cubicBezTo>
                      <a:pt x="88" y="27"/>
                      <a:pt x="91" y="24"/>
                      <a:pt x="93" y="22"/>
                    </a:cubicBezTo>
                    <a:cubicBezTo>
                      <a:pt x="94" y="20"/>
                      <a:pt x="88" y="18"/>
                      <a:pt x="87" y="17"/>
                    </a:cubicBezTo>
                    <a:cubicBezTo>
                      <a:pt x="85" y="17"/>
                      <a:pt x="83" y="19"/>
                      <a:pt x="81" y="18"/>
                    </a:cubicBezTo>
                    <a:cubicBezTo>
                      <a:pt x="80" y="17"/>
                      <a:pt x="78" y="17"/>
                      <a:pt x="77" y="18"/>
                    </a:cubicBezTo>
                    <a:cubicBezTo>
                      <a:pt x="76" y="19"/>
                      <a:pt x="67" y="20"/>
                      <a:pt x="67" y="17"/>
                    </a:cubicBezTo>
                    <a:cubicBezTo>
                      <a:pt x="68" y="15"/>
                      <a:pt x="64" y="14"/>
                      <a:pt x="64" y="12"/>
                    </a:cubicBezTo>
                    <a:cubicBezTo>
                      <a:pt x="65" y="10"/>
                      <a:pt x="62" y="7"/>
                      <a:pt x="59" y="7"/>
                    </a:cubicBezTo>
                    <a:cubicBezTo>
                      <a:pt x="56" y="7"/>
                      <a:pt x="57" y="2"/>
                      <a:pt x="55" y="0"/>
                    </a:cubicBezTo>
                    <a:cubicBezTo>
                      <a:pt x="53" y="0"/>
                      <a:pt x="50" y="0"/>
                      <a:pt x="48" y="1"/>
                    </a:cubicBezTo>
                    <a:cubicBezTo>
                      <a:pt x="50" y="4"/>
                      <a:pt x="51" y="5"/>
                      <a:pt x="49" y="6"/>
                    </a:cubicBezTo>
                    <a:cubicBezTo>
                      <a:pt x="47" y="8"/>
                      <a:pt x="49" y="9"/>
                      <a:pt x="45" y="15"/>
                    </a:cubicBezTo>
                    <a:cubicBezTo>
                      <a:pt x="41" y="20"/>
                      <a:pt x="33" y="22"/>
                      <a:pt x="29" y="23"/>
                    </a:cubicBezTo>
                    <a:cubicBezTo>
                      <a:pt x="26" y="24"/>
                      <a:pt x="24" y="31"/>
                      <a:pt x="22" y="36"/>
                    </a:cubicBezTo>
                    <a:cubicBezTo>
                      <a:pt x="20" y="41"/>
                      <a:pt x="18" y="39"/>
                      <a:pt x="16" y="36"/>
                    </a:cubicBezTo>
                    <a:cubicBezTo>
                      <a:pt x="14" y="33"/>
                      <a:pt x="12" y="37"/>
                      <a:pt x="10" y="35"/>
                    </a:cubicBezTo>
                    <a:cubicBezTo>
                      <a:pt x="8" y="32"/>
                      <a:pt x="9" y="32"/>
                      <a:pt x="10" y="31"/>
                    </a:cubicBezTo>
                    <a:cubicBezTo>
                      <a:pt x="11" y="30"/>
                      <a:pt x="10" y="28"/>
                      <a:pt x="9" y="26"/>
                    </a:cubicBezTo>
                    <a:cubicBezTo>
                      <a:pt x="6" y="27"/>
                      <a:pt x="3" y="31"/>
                      <a:pt x="2" y="33"/>
                    </a:cubicBezTo>
                    <a:cubicBezTo>
                      <a:pt x="0" y="36"/>
                      <a:pt x="4" y="42"/>
                      <a:pt x="5" y="44"/>
                    </a:cubicBezTo>
                    <a:cubicBezTo>
                      <a:pt x="5" y="47"/>
                      <a:pt x="3" y="45"/>
                      <a:pt x="2" y="47"/>
                    </a:cubicBezTo>
                    <a:cubicBezTo>
                      <a:pt x="2" y="49"/>
                      <a:pt x="8" y="51"/>
                      <a:pt x="11" y="54"/>
                    </a:cubicBezTo>
                    <a:cubicBezTo>
                      <a:pt x="14" y="56"/>
                      <a:pt x="16" y="62"/>
                      <a:pt x="19" y="65"/>
                    </a:cubicBezTo>
                    <a:cubicBezTo>
                      <a:pt x="22" y="67"/>
                      <a:pt x="22" y="70"/>
                      <a:pt x="25" y="77"/>
                    </a:cubicBezTo>
                    <a:cubicBezTo>
                      <a:pt x="28" y="84"/>
                      <a:pt x="33" y="96"/>
                      <a:pt x="37" y="101"/>
                    </a:cubicBezTo>
                    <a:cubicBezTo>
                      <a:pt x="41" y="106"/>
                      <a:pt x="43" y="110"/>
                      <a:pt x="42" y="111"/>
                    </a:cubicBezTo>
                    <a:cubicBezTo>
                      <a:pt x="41" y="112"/>
                      <a:pt x="42" y="116"/>
                      <a:pt x="45" y="118"/>
                    </a:cubicBezTo>
                    <a:cubicBezTo>
                      <a:pt x="48" y="120"/>
                      <a:pt x="50" y="123"/>
                      <a:pt x="58" y="127"/>
                    </a:cubicBezTo>
                    <a:cubicBezTo>
                      <a:pt x="65" y="131"/>
                      <a:pt x="79" y="138"/>
                      <a:pt x="81" y="141"/>
                    </a:cubicBezTo>
                    <a:cubicBezTo>
                      <a:pt x="83" y="145"/>
                      <a:pt x="89" y="148"/>
                      <a:pt x="91" y="149"/>
                    </a:cubicBezTo>
                    <a:cubicBezTo>
                      <a:pt x="91" y="149"/>
                      <a:pt x="91" y="150"/>
                      <a:pt x="91" y="150"/>
                    </a:cubicBezTo>
                    <a:cubicBezTo>
                      <a:pt x="92" y="150"/>
                      <a:pt x="92" y="149"/>
                      <a:pt x="93" y="149"/>
                    </a:cubicBezTo>
                    <a:cubicBezTo>
                      <a:pt x="95" y="148"/>
                      <a:pt x="95" y="144"/>
                      <a:pt x="96" y="14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50" name="Freeform 299">
                <a:extLst>
                  <a:ext uri="{FF2B5EF4-FFF2-40B4-BE49-F238E27FC236}">
                    <a16:creationId xmlns:a16="http://schemas.microsoft.com/office/drawing/2014/main" id="{24A59E08-1909-403E-A391-23B92C557D34}"/>
                  </a:ext>
                </a:extLst>
              </p:cNvPr>
              <p:cNvSpPr>
                <a:spLocks/>
              </p:cNvSpPr>
              <p:nvPr/>
            </p:nvSpPr>
            <p:spPr bwMode="auto">
              <a:xfrm>
                <a:off x="6675437" y="7820789"/>
                <a:ext cx="841376" cy="708026"/>
              </a:xfrm>
              <a:custGeom>
                <a:avLst/>
                <a:gdLst>
                  <a:gd name="T0" fmla="*/ 11 w 112"/>
                  <a:gd name="T1" fmla="*/ 6 h 94"/>
                  <a:gd name="T2" fmla="*/ 4 w 112"/>
                  <a:gd name="T3" fmla="*/ 15 h 94"/>
                  <a:gd name="T4" fmla="*/ 3 w 112"/>
                  <a:gd name="T5" fmla="*/ 21 h 94"/>
                  <a:gd name="T6" fmla="*/ 2 w 112"/>
                  <a:gd name="T7" fmla="*/ 25 h 94"/>
                  <a:gd name="T8" fmla="*/ 6 w 112"/>
                  <a:gd name="T9" fmla="*/ 26 h 94"/>
                  <a:gd name="T10" fmla="*/ 9 w 112"/>
                  <a:gd name="T11" fmla="*/ 32 h 94"/>
                  <a:gd name="T12" fmla="*/ 14 w 112"/>
                  <a:gd name="T13" fmla="*/ 42 h 94"/>
                  <a:gd name="T14" fmla="*/ 28 w 112"/>
                  <a:gd name="T15" fmla="*/ 43 h 94"/>
                  <a:gd name="T16" fmla="*/ 39 w 112"/>
                  <a:gd name="T17" fmla="*/ 48 h 94"/>
                  <a:gd name="T18" fmla="*/ 49 w 112"/>
                  <a:gd name="T19" fmla="*/ 51 h 94"/>
                  <a:gd name="T20" fmla="*/ 47 w 112"/>
                  <a:gd name="T21" fmla="*/ 66 h 94"/>
                  <a:gd name="T22" fmla="*/ 50 w 112"/>
                  <a:gd name="T23" fmla="*/ 72 h 94"/>
                  <a:gd name="T24" fmla="*/ 50 w 112"/>
                  <a:gd name="T25" fmla="*/ 78 h 94"/>
                  <a:gd name="T26" fmla="*/ 51 w 112"/>
                  <a:gd name="T27" fmla="*/ 82 h 94"/>
                  <a:gd name="T28" fmla="*/ 50 w 112"/>
                  <a:gd name="T29" fmla="*/ 83 h 94"/>
                  <a:gd name="T30" fmla="*/ 56 w 112"/>
                  <a:gd name="T31" fmla="*/ 91 h 94"/>
                  <a:gd name="T32" fmla="*/ 61 w 112"/>
                  <a:gd name="T33" fmla="*/ 93 h 94"/>
                  <a:gd name="T34" fmla="*/ 65 w 112"/>
                  <a:gd name="T35" fmla="*/ 92 h 94"/>
                  <a:gd name="T36" fmla="*/ 71 w 112"/>
                  <a:gd name="T37" fmla="*/ 89 h 94"/>
                  <a:gd name="T38" fmla="*/ 76 w 112"/>
                  <a:gd name="T39" fmla="*/ 86 h 94"/>
                  <a:gd name="T40" fmla="*/ 81 w 112"/>
                  <a:gd name="T41" fmla="*/ 82 h 94"/>
                  <a:gd name="T42" fmla="*/ 82 w 112"/>
                  <a:gd name="T43" fmla="*/ 79 h 94"/>
                  <a:gd name="T44" fmla="*/ 78 w 112"/>
                  <a:gd name="T45" fmla="*/ 78 h 94"/>
                  <a:gd name="T46" fmla="*/ 75 w 112"/>
                  <a:gd name="T47" fmla="*/ 73 h 94"/>
                  <a:gd name="T48" fmla="*/ 72 w 112"/>
                  <a:gd name="T49" fmla="*/ 67 h 94"/>
                  <a:gd name="T50" fmla="*/ 78 w 112"/>
                  <a:gd name="T51" fmla="*/ 66 h 94"/>
                  <a:gd name="T52" fmla="*/ 85 w 112"/>
                  <a:gd name="T53" fmla="*/ 68 h 94"/>
                  <a:gd name="T54" fmla="*/ 88 w 112"/>
                  <a:gd name="T55" fmla="*/ 68 h 94"/>
                  <a:gd name="T56" fmla="*/ 93 w 112"/>
                  <a:gd name="T57" fmla="*/ 65 h 94"/>
                  <a:gd name="T58" fmla="*/ 103 w 112"/>
                  <a:gd name="T59" fmla="*/ 61 h 94"/>
                  <a:gd name="T60" fmla="*/ 105 w 112"/>
                  <a:gd name="T61" fmla="*/ 58 h 94"/>
                  <a:gd name="T62" fmla="*/ 100 w 112"/>
                  <a:gd name="T63" fmla="*/ 52 h 94"/>
                  <a:gd name="T64" fmla="*/ 101 w 112"/>
                  <a:gd name="T65" fmla="*/ 48 h 94"/>
                  <a:gd name="T66" fmla="*/ 105 w 112"/>
                  <a:gd name="T67" fmla="*/ 44 h 94"/>
                  <a:gd name="T68" fmla="*/ 106 w 112"/>
                  <a:gd name="T69" fmla="*/ 39 h 94"/>
                  <a:gd name="T70" fmla="*/ 109 w 112"/>
                  <a:gd name="T71" fmla="*/ 34 h 94"/>
                  <a:gd name="T72" fmla="*/ 112 w 112"/>
                  <a:gd name="T73" fmla="*/ 30 h 94"/>
                  <a:gd name="T74" fmla="*/ 100 w 112"/>
                  <a:gd name="T75" fmla="*/ 29 h 94"/>
                  <a:gd name="T76" fmla="*/ 102 w 112"/>
                  <a:gd name="T77" fmla="*/ 22 h 94"/>
                  <a:gd name="T78" fmla="*/ 90 w 112"/>
                  <a:gd name="T79" fmla="*/ 18 h 94"/>
                  <a:gd name="T80" fmla="*/ 91 w 112"/>
                  <a:gd name="T81" fmla="*/ 13 h 94"/>
                  <a:gd name="T82" fmla="*/ 85 w 112"/>
                  <a:gd name="T83" fmla="*/ 11 h 94"/>
                  <a:gd name="T84" fmla="*/ 69 w 112"/>
                  <a:gd name="T85" fmla="*/ 17 h 94"/>
                  <a:gd name="T86" fmla="*/ 54 w 112"/>
                  <a:gd name="T87" fmla="*/ 12 h 94"/>
                  <a:gd name="T88" fmla="*/ 43 w 112"/>
                  <a:gd name="T89" fmla="*/ 11 h 94"/>
                  <a:gd name="T90" fmla="*/ 37 w 112"/>
                  <a:gd name="T91" fmla="*/ 4 h 94"/>
                  <a:gd name="T92" fmla="*/ 30 w 112"/>
                  <a:gd name="T93" fmla="*/ 0 h 94"/>
                  <a:gd name="T94" fmla="*/ 28 w 112"/>
                  <a:gd name="T95" fmla="*/ 5 h 94"/>
                  <a:gd name="T96" fmla="*/ 17 w 112"/>
                  <a:gd name="T97" fmla="*/ 11 h 94"/>
                  <a:gd name="T98" fmla="*/ 20 w 112"/>
                  <a:gd name="T99" fmla="*/ 23 h 94"/>
                  <a:gd name="T100" fmla="*/ 11 w 112"/>
                  <a:gd name="T101" fmla="*/ 20 h 94"/>
                  <a:gd name="T102" fmla="*/ 15 w 112"/>
                  <a:gd name="T103" fmla="*/ 10 h 94"/>
                  <a:gd name="T104" fmla="*/ 14 w 112"/>
                  <a:gd name="T105" fmla="*/ 4 h 94"/>
                  <a:gd name="T106" fmla="*/ 11 w 112"/>
                  <a:gd name="T107"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94">
                    <a:moveTo>
                      <a:pt x="11" y="6"/>
                    </a:moveTo>
                    <a:cubicBezTo>
                      <a:pt x="9" y="9"/>
                      <a:pt x="4" y="12"/>
                      <a:pt x="4" y="15"/>
                    </a:cubicBezTo>
                    <a:cubicBezTo>
                      <a:pt x="4" y="18"/>
                      <a:pt x="4" y="19"/>
                      <a:pt x="3" y="21"/>
                    </a:cubicBezTo>
                    <a:cubicBezTo>
                      <a:pt x="2" y="22"/>
                      <a:pt x="0" y="25"/>
                      <a:pt x="2" y="25"/>
                    </a:cubicBezTo>
                    <a:cubicBezTo>
                      <a:pt x="4" y="24"/>
                      <a:pt x="6" y="24"/>
                      <a:pt x="6" y="26"/>
                    </a:cubicBezTo>
                    <a:cubicBezTo>
                      <a:pt x="6" y="28"/>
                      <a:pt x="9" y="29"/>
                      <a:pt x="9" y="32"/>
                    </a:cubicBezTo>
                    <a:cubicBezTo>
                      <a:pt x="9" y="35"/>
                      <a:pt x="7" y="42"/>
                      <a:pt x="14" y="42"/>
                    </a:cubicBezTo>
                    <a:cubicBezTo>
                      <a:pt x="21" y="42"/>
                      <a:pt x="25" y="40"/>
                      <a:pt x="28" y="43"/>
                    </a:cubicBezTo>
                    <a:cubicBezTo>
                      <a:pt x="31" y="47"/>
                      <a:pt x="35" y="49"/>
                      <a:pt x="39" y="48"/>
                    </a:cubicBezTo>
                    <a:cubicBezTo>
                      <a:pt x="44" y="48"/>
                      <a:pt x="51" y="47"/>
                      <a:pt x="49" y="51"/>
                    </a:cubicBezTo>
                    <a:cubicBezTo>
                      <a:pt x="46" y="55"/>
                      <a:pt x="45" y="63"/>
                      <a:pt x="47" y="66"/>
                    </a:cubicBezTo>
                    <a:cubicBezTo>
                      <a:pt x="49" y="68"/>
                      <a:pt x="52" y="70"/>
                      <a:pt x="50" y="72"/>
                    </a:cubicBezTo>
                    <a:cubicBezTo>
                      <a:pt x="48" y="74"/>
                      <a:pt x="47" y="76"/>
                      <a:pt x="50" y="78"/>
                    </a:cubicBezTo>
                    <a:cubicBezTo>
                      <a:pt x="52" y="79"/>
                      <a:pt x="51" y="81"/>
                      <a:pt x="51" y="82"/>
                    </a:cubicBezTo>
                    <a:cubicBezTo>
                      <a:pt x="51" y="82"/>
                      <a:pt x="51" y="82"/>
                      <a:pt x="50" y="83"/>
                    </a:cubicBezTo>
                    <a:cubicBezTo>
                      <a:pt x="53" y="86"/>
                      <a:pt x="54" y="89"/>
                      <a:pt x="56" y="91"/>
                    </a:cubicBezTo>
                    <a:cubicBezTo>
                      <a:pt x="59" y="93"/>
                      <a:pt x="59" y="94"/>
                      <a:pt x="61" y="93"/>
                    </a:cubicBezTo>
                    <a:cubicBezTo>
                      <a:pt x="63" y="92"/>
                      <a:pt x="64" y="91"/>
                      <a:pt x="65" y="92"/>
                    </a:cubicBezTo>
                    <a:cubicBezTo>
                      <a:pt x="67" y="93"/>
                      <a:pt x="69" y="91"/>
                      <a:pt x="71" y="89"/>
                    </a:cubicBezTo>
                    <a:cubicBezTo>
                      <a:pt x="73" y="87"/>
                      <a:pt x="75" y="89"/>
                      <a:pt x="76" y="86"/>
                    </a:cubicBezTo>
                    <a:cubicBezTo>
                      <a:pt x="77" y="84"/>
                      <a:pt x="78" y="82"/>
                      <a:pt x="81" y="82"/>
                    </a:cubicBezTo>
                    <a:cubicBezTo>
                      <a:pt x="83" y="81"/>
                      <a:pt x="83" y="79"/>
                      <a:pt x="82" y="79"/>
                    </a:cubicBezTo>
                    <a:cubicBezTo>
                      <a:pt x="80" y="79"/>
                      <a:pt x="78" y="81"/>
                      <a:pt x="78" y="78"/>
                    </a:cubicBezTo>
                    <a:cubicBezTo>
                      <a:pt x="78" y="74"/>
                      <a:pt x="75" y="75"/>
                      <a:pt x="75" y="73"/>
                    </a:cubicBezTo>
                    <a:cubicBezTo>
                      <a:pt x="75" y="70"/>
                      <a:pt x="75" y="68"/>
                      <a:pt x="72" y="67"/>
                    </a:cubicBezTo>
                    <a:cubicBezTo>
                      <a:pt x="69" y="65"/>
                      <a:pt x="76" y="64"/>
                      <a:pt x="78" y="66"/>
                    </a:cubicBezTo>
                    <a:cubicBezTo>
                      <a:pt x="79" y="67"/>
                      <a:pt x="84" y="66"/>
                      <a:pt x="85" y="68"/>
                    </a:cubicBezTo>
                    <a:cubicBezTo>
                      <a:pt x="85" y="70"/>
                      <a:pt x="88" y="71"/>
                      <a:pt x="88" y="68"/>
                    </a:cubicBezTo>
                    <a:cubicBezTo>
                      <a:pt x="88" y="66"/>
                      <a:pt x="91" y="65"/>
                      <a:pt x="93" y="65"/>
                    </a:cubicBezTo>
                    <a:cubicBezTo>
                      <a:pt x="96" y="66"/>
                      <a:pt x="101" y="62"/>
                      <a:pt x="103" y="61"/>
                    </a:cubicBezTo>
                    <a:cubicBezTo>
                      <a:pt x="104" y="61"/>
                      <a:pt x="105" y="59"/>
                      <a:pt x="105" y="58"/>
                    </a:cubicBezTo>
                    <a:cubicBezTo>
                      <a:pt x="104" y="56"/>
                      <a:pt x="101" y="53"/>
                      <a:pt x="100" y="52"/>
                    </a:cubicBezTo>
                    <a:cubicBezTo>
                      <a:pt x="98" y="50"/>
                      <a:pt x="101" y="50"/>
                      <a:pt x="101" y="48"/>
                    </a:cubicBezTo>
                    <a:cubicBezTo>
                      <a:pt x="101" y="45"/>
                      <a:pt x="101" y="44"/>
                      <a:pt x="105" y="44"/>
                    </a:cubicBezTo>
                    <a:cubicBezTo>
                      <a:pt x="108" y="43"/>
                      <a:pt x="108" y="41"/>
                      <a:pt x="106" y="39"/>
                    </a:cubicBezTo>
                    <a:cubicBezTo>
                      <a:pt x="104" y="38"/>
                      <a:pt x="107" y="35"/>
                      <a:pt x="109" y="34"/>
                    </a:cubicBezTo>
                    <a:cubicBezTo>
                      <a:pt x="110" y="33"/>
                      <a:pt x="111" y="32"/>
                      <a:pt x="112" y="30"/>
                    </a:cubicBezTo>
                    <a:cubicBezTo>
                      <a:pt x="108" y="29"/>
                      <a:pt x="102" y="29"/>
                      <a:pt x="100" y="29"/>
                    </a:cubicBezTo>
                    <a:cubicBezTo>
                      <a:pt x="97" y="29"/>
                      <a:pt x="102" y="25"/>
                      <a:pt x="102" y="22"/>
                    </a:cubicBezTo>
                    <a:cubicBezTo>
                      <a:pt x="102" y="19"/>
                      <a:pt x="94" y="19"/>
                      <a:pt x="90" y="18"/>
                    </a:cubicBezTo>
                    <a:cubicBezTo>
                      <a:pt x="87" y="17"/>
                      <a:pt x="88" y="14"/>
                      <a:pt x="91" y="13"/>
                    </a:cubicBezTo>
                    <a:cubicBezTo>
                      <a:pt x="95" y="13"/>
                      <a:pt x="89" y="11"/>
                      <a:pt x="85" y="11"/>
                    </a:cubicBezTo>
                    <a:cubicBezTo>
                      <a:pt x="80" y="12"/>
                      <a:pt x="73" y="15"/>
                      <a:pt x="69" y="17"/>
                    </a:cubicBezTo>
                    <a:cubicBezTo>
                      <a:pt x="65" y="19"/>
                      <a:pt x="58" y="11"/>
                      <a:pt x="54" y="12"/>
                    </a:cubicBezTo>
                    <a:cubicBezTo>
                      <a:pt x="49" y="14"/>
                      <a:pt x="43" y="14"/>
                      <a:pt x="43" y="11"/>
                    </a:cubicBezTo>
                    <a:cubicBezTo>
                      <a:pt x="44" y="7"/>
                      <a:pt x="42" y="4"/>
                      <a:pt x="37" y="4"/>
                    </a:cubicBezTo>
                    <a:cubicBezTo>
                      <a:pt x="33" y="5"/>
                      <a:pt x="34" y="0"/>
                      <a:pt x="30" y="0"/>
                    </a:cubicBezTo>
                    <a:cubicBezTo>
                      <a:pt x="27" y="0"/>
                      <a:pt x="30" y="4"/>
                      <a:pt x="28" y="5"/>
                    </a:cubicBezTo>
                    <a:cubicBezTo>
                      <a:pt x="26" y="6"/>
                      <a:pt x="18" y="8"/>
                      <a:pt x="17" y="11"/>
                    </a:cubicBezTo>
                    <a:cubicBezTo>
                      <a:pt x="17" y="15"/>
                      <a:pt x="21" y="20"/>
                      <a:pt x="20" y="23"/>
                    </a:cubicBezTo>
                    <a:cubicBezTo>
                      <a:pt x="18" y="26"/>
                      <a:pt x="13" y="24"/>
                      <a:pt x="11" y="20"/>
                    </a:cubicBezTo>
                    <a:cubicBezTo>
                      <a:pt x="10" y="17"/>
                      <a:pt x="16" y="12"/>
                      <a:pt x="15" y="10"/>
                    </a:cubicBezTo>
                    <a:cubicBezTo>
                      <a:pt x="14" y="8"/>
                      <a:pt x="13" y="6"/>
                      <a:pt x="14" y="4"/>
                    </a:cubicBezTo>
                    <a:cubicBezTo>
                      <a:pt x="13" y="5"/>
                      <a:pt x="12" y="5"/>
                      <a:pt x="11" y="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51" name="Freeform 300">
                <a:extLst>
                  <a:ext uri="{FF2B5EF4-FFF2-40B4-BE49-F238E27FC236}">
                    <a16:creationId xmlns:a16="http://schemas.microsoft.com/office/drawing/2014/main" id="{B8838DDC-55E5-47ED-BDF2-0F3F38690CC3}"/>
                  </a:ext>
                </a:extLst>
              </p:cNvPr>
              <p:cNvSpPr>
                <a:spLocks/>
              </p:cNvSpPr>
              <p:nvPr/>
            </p:nvSpPr>
            <p:spPr bwMode="auto">
              <a:xfrm>
                <a:off x="7612063" y="8182735"/>
                <a:ext cx="257176" cy="269878"/>
              </a:xfrm>
              <a:custGeom>
                <a:avLst/>
                <a:gdLst>
                  <a:gd name="T0" fmla="*/ 8 w 34"/>
                  <a:gd name="T1" fmla="*/ 7 h 36"/>
                  <a:gd name="T2" fmla="*/ 5 w 34"/>
                  <a:gd name="T3" fmla="*/ 11 h 36"/>
                  <a:gd name="T4" fmla="*/ 1 w 34"/>
                  <a:gd name="T5" fmla="*/ 18 h 36"/>
                  <a:gd name="T6" fmla="*/ 8 w 34"/>
                  <a:gd name="T7" fmla="*/ 26 h 36"/>
                  <a:gd name="T8" fmla="*/ 13 w 34"/>
                  <a:gd name="T9" fmla="*/ 35 h 36"/>
                  <a:gd name="T10" fmla="*/ 17 w 34"/>
                  <a:gd name="T11" fmla="*/ 36 h 36"/>
                  <a:gd name="T12" fmla="*/ 20 w 34"/>
                  <a:gd name="T13" fmla="*/ 31 h 36"/>
                  <a:gd name="T14" fmla="*/ 29 w 34"/>
                  <a:gd name="T15" fmla="*/ 31 h 36"/>
                  <a:gd name="T16" fmla="*/ 30 w 34"/>
                  <a:gd name="T17" fmla="*/ 32 h 36"/>
                  <a:gd name="T18" fmla="*/ 32 w 34"/>
                  <a:gd name="T19" fmla="*/ 28 h 36"/>
                  <a:gd name="T20" fmla="*/ 31 w 34"/>
                  <a:gd name="T21" fmla="*/ 17 h 36"/>
                  <a:gd name="T22" fmla="*/ 33 w 34"/>
                  <a:gd name="T23" fmla="*/ 8 h 36"/>
                  <a:gd name="T24" fmla="*/ 34 w 34"/>
                  <a:gd name="T25" fmla="*/ 4 h 36"/>
                  <a:gd name="T26" fmla="*/ 26 w 34"/>
                  <a:gd name="T27" fmla="*/ 2 h 36"/>
                  <a:gd name="T28" fmla="*/ 16 w 34"/>
                  <a:gd name="T29" fmla="*/ 2 h 36"/>
                  <a:gd name="T30" fmla="*/ 10 w 34"/>
                  <a:gd name="T31" fmla="*/ 2 h 36"/>
                  <a:gd name="T32" fmla="*/ 9 w 34"/>
                  <a:gd name="T33" fmla="*/ 2 h 36"/>
                  <a:gd name="T34" fmla="*/ 8 w 34"/>
                  <a:gd name="T35"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6">
                    <a:moveTo>
                      <a:pt x="8" y="7"/>
                    </a:moveTo>
                    <a:cubicBezTo>
                      <a:pt x="9" y="10"/>
                      <a:pt x="7" y="11"/>
                      <a:pt x="5" y="11"/>
                    </a:cubicBezTo>
                    <a:cubicBezTo>
                      <a:pt x="2" y="11"/>
                      <a:pt x="3" y="17"/>
                      <a:pt x="1" y="18"/>
                    </a:cubicBezTo>
                    <a:cubicBezTo>
                      <a:pt x="0" y="19"/>
                      <a:pt x="7" y="23"/>
                      <a:pt x="8" y="26"/>
                    </a:cubicBezTo>
                    <a:cubicBezTo>
                      <a:pt x="9" y="28"/>
                      <a:pt x="11" y="32"/>
                      <a:pt x="13" y="35"/>
                    </a:cubicBezTo>
                    <a:cubicBezTo>
                      <a:pt x="14" y="36"/>
                      <a:pt x="16" y="36"/>
                      <a:pt x="17" y="36"/>
                    </a:cubicBezTo>
                    <a:cubicBezTo>
                      <a:pt x="19" y="34"/>
                      <a:pt x="17" y="30"/>
                      <a:pt x="20" y="31"/>
                    </a:cubicBezTo>
                    <a:cubicBezTo>
                      <a:pt x="23" y="31"/>
                      <a:pt x="28" y="29"/>
                      <a:pt x="29" y="31"/>
                    </a:cubicBezTo>
                    <a:cubicBezTo>
                      <a:pt x="29" y="31"/>
                      <a:pt x="30" y="32"/>
                      <a:pt x="30" y="32"/>
                    </a:cubicBezTo>
                    <a:cubicBezTo>
                      <a:pt x="31" y="30"/>
                      <a:pt x="32" y="29"/>
                      <a:pt x="32" y="28"/>
                    </a:cubicBezTo>
                    <a:cubicBezTo>
                      <a:pt x="33" y="27"/>
                      <a:pt x="33" y="21"/>
                      <a:pt x="31" y="17"/>
                    </a:cubicBezTo>
                    <a:cubicBezTo>
                      <a:pt x="30" y="14"/>
                      <a:pt x="31" y="9"/>
                      <a:pt x="33" y="8"/>
                    </a:cubicBezTo>
                    <a:cubicBezTo>
                      <a:pt x="33" y="8"/>
                      <a:pt x="34" y="6"/>
                      <a:pt x="34" y="4"/>
                    </a:cubicBezTo>
                    <a:cubicBezTo>
                      <a:pt x="32" y="3"/>
                      <a:pt x="29" y="2"/>
                      <a:pt x="26" y="2"/>
                    </a:cubicBezTo>
                    <a:cubicBezTo>
                      <a:pt x="22" y="2"/>
                      <a:pt x="18" y="4"/>
                      <a:pt x="16" y="2"/>
                    </a:cubicBezTo>
                    <a:cubicBezTo>
                      <a:pt x="14" y="0"/>
                      <a:pt x="12" y="0"/>
                      <a:pt x="10" y="2"/>
                    </a:cubicBezTo>
                    <a:cubicBezTo>
                      <a:pt x="10" y="2"/>
                      <a:pt x="9" y="2"/>
                      <a:pt x="9" y="2"/>
                    </a:cubicBezTo>
                    <a:cubicBezTo>
                      <a:pt x="8" y="4"/>
                      <a:pt x="8" y="6"/>
                      <a:pt x="8" y="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52" name="Freeform 301">
                <a:extLst>
                  <a:ext uri="{FF2B5EF4-FFF2-40B4-BE49-F238E27FC236}">
                    <a16:creationId xmlns:a16="http://schemas.microsoft.com/office/drawing/2014/main" id="{3ECB5798-7E23-4621-993D-3F30443041C1}"/>
                  </a:ext>
                </a:extLst>
              </p:cNvPr>
              <p:cNvSpPr>
                <a:spLocks/>
              </p:cNvSpPr>
              <p:nvPr/>
            </p:nvSpPr>
            <p:spPr bwMode="auto">
              <a:xfrm>
                <a:off x="7408872" y="8046211"/>
                <a:ext cx="301626" cy="444502"/>
              </a:xfrm>
              <a:custGeom>
                <a:avLst/>
                <a:gdLst>
                  <a:gd name="T0" fmla="*/ 11 w 40"/>
                  <a:gd name="T1" fmla="*/ 4 h 59"/>
                  <a:gd name="T2" fmla="*/ 8 w 40"/>
                  <a:gd name="T3" fmla="*/ 9 h 59"/>
                  <a:gd name="T4" fmla="*/ 7 w 40"/>
                  <a:gd name="T5" fmla="*/ 14 h 59"/>
                  <a:gd name="T6" fmla="*/ 3 w 40"/>
                  <a:gd name="T7" fmla="*/ 18 h 59"/>
                  <a:gd name="T8" fmla="*/ 2 w 40"/>
                  <a:gd name="T9" fmla="*/ 22 h 59"/>
                  <a:gd name="T10" fmla="*/ 7 w 40"/>
                  <a:gd name="T11" fmla="*/ 28 h 59"/>
                  <a:gd name="T12" fmla="*/ 10 w 40"/>
                  <a:gd name="T13" fmla="*/ 27 h 59"/>
                  <a:gd name="T14" fmla="*/ 14 w 40"/>
                  <a:gd name="T15" fmla="*/ 33 h 59"/>
                  <a:gd name="T16" fmla="*/ 14 w 40"/>
                  <a:gd name="T17" fmla="*/ 40 h 59"/>
                  <a:gd name="T18" fmla="*/ 16 w 40"/>
                  <a:gd name="T19" fmla="*/ 54 h 59"/>
                  <a:gd name="T20" fmla="*/ 25 w 40"/>
                  <a:gd name="T21" fmla="*/ 57 h 59"/>
                  <a:gd name="T22" fmla="*/ 30 w 40"/>
                  <a:gd name="T23" fmla="*/ 55 h 59"/>
                  <a:gd name="T24" fmla="*/ 34 w 40"/>
                  <a:gd name="T25" fmla="*/ 53 h 59"/>
                  <a:gd name="T26" fmla="*/ 40 w 40"/>
                  <a:gd name="T27" fmla="*/ 53 h 59"/>
                  <a:gd name="T28" fmla="*/ 35 w 40"/>
                  <a:gd name="T29" fmla="*/ 44 h 59"/>
                  <a:gd name="T30" fmla="*/ 28 w 40"/>
                  <a:gd name="T31" fmla="*/ 36 h 59"/>
                  <a:gd name="T32" fmla="*/ 32 w 40"/>
                  <a:gd name="T33" fmla="*/ 29 h 59"/>
                  <a:gd name="T34" fmla="*/ 35 w 40"/>
                  <a:gd name="T35" fmla="*/ 25 h 59"/>
                  <a:gd name="T36" fmla="*/ 36 w 40"/>
                  <a:gd name="T37" fmla="*/ 20 h 59"/>
                  <a:gd name="T38" fmla="*/ 29 w 40"/>
                  <a:gd name="T39" fmla="*/ 14 h 59"/>
                  <a:gd name="T40" fmla="*/ 25 w 40"/>
                  <a:gd name="T41" fmla="*/ 9 h 59"/>
                  <a:gd name="T42" fmla="*/ 17 w 40"/>
                  <a:gd name="T43" fmla="*/ 2 h 59"/>
                  <a:gd name="T44" fmla="*/ 14 w 40"/>
                  <a:gd name="T45" fmla="*/ 0 h 59"/>
                  <a:gd name="T46" fmla="*/ 11 w 40"/>
                  <a:gd name="T47"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59">
                    <a:moveTo>
                      <a:pt x="11" y="4"/>
                    </a:moveTo>
                    <a:cubicBezTo>
                      <a:pt x="9" y="5"/>
                      <a:pt x="6" y="8"/>
                      <a:pt x="8" y="9"/>
                    </a:cubicBezTo>
                    <a:cubicBezTo>
                      <a:pt x="10" y="11"/>
                      <a:pt x="10" y="13"/>
                      <a:pt x="7" y="14"/>
                    </a:cubicBezTo>
                    <a:cubicBezTo>
                      <a:pt x="3" y="14"/>
                      <a:pt x="3" y="15"/>
                      <a:pt x="3" y="18"/>
                    </a:cubicBezTo>
                    <a:cubicBezTo>
                      <a:pt x="3" y="20"/>
                      <a:pt x="0" y="20"/>
                      <a:pt x="2" y="22"/>
                    </a:cubicBezTo>
                    <a:cubicBezTo>
                      <a:pt x="3" y="23"/>
                      <a:pt x="6" y="26"/>
                      <a:pt x="7" y="28"/>
                    </a:cubicBezTo>
                    <a:cubicBezTo>
                      <a:pt x="8" y="27"/>
                      <a:pt x="9" y="26"/>
                      <a:pt x="10" y="27"/>
                    </a:cubicBezTo>
                    <a:cubicBezTo>
                      <a:pt x="14" y="27"/>
                      <a:pt x="11" y="32"/>
                      <a:pt x="14" y="33"/>
                    </a:cubicBezTo>
                    <a:cubicBezTo>
                      <a:pt x="16" y="35"/>
                      <a:pt x="16" y="39"/>
                      <a:pt x="14" y="40"/>
                    </a:cubicBezTo>
                    <a:cubicBezTo>
                      <a:pt x="12" y="42"/>
                      <a:pt x="12" y="50"/>
                      <a:pt x="16" y="54"/>
                    </a:cubicBezTo>
                    <a:cubicBezTo>
                      <a:pt x="20" y="59"/>
                      <a:pt x="24" y="58"/>
                      <a:pt x="25" y="57"/>
                    </a:cubicBezTo>
                    <a:cubicBezTo>
                      <a:pt x="26" y="56"/>
                      <a:pt x="29" y="57"/>
                      <a:pt x="30" y="55"/>
                    </a:cubicBezTo>
                    <a:cubicBezTo>
                      <a:pt x="31" y="53"/>
                      <a:pt x="32" y="56"/>
                      <a:pt x="34" y="53"/>
                    </a:cubicBezTo>
                    <a:cubicBezTo>
                      <a:pt x="35" y="52"/>
                      <a:pt x="38" y="53"/>
                      <a:pt x="40" y="53"/>
                    </a:cubicBezTo>
                    <a:cubicBezTo>
                      <a:pt x="38" y="50"/>
                      <a:pt x="36" y="46"/>
                      <a:pt x="35" y="44"/>
                    </a:cubicBezTo>
                    <a:cubicBezTo>
                      <a:pt x="34" y="41"/>
                      <a:pt x="27" y="37"/>
                      <a:pt x="28" y="36"/>
                    </a:cubicBezTo>
                    <a:cubicBezTo>
                      <a:pt x="30" y="35"/>
                      <a:pt x="29" y="29"/>
                      <a:pt x="32" y="29"/>
                    </a:cubicBezTo>
                    <a:cubicBezTo>
                      <a:pt x="34" y="29"/>
                      <a:pt x="36" y="28"/>
                      <a:pt x="35" y="25"/>
                    </a:cubicBezTo>
                    <a:cubicBezTo>
                      <a:pt x="35" y="24"/>
                      <a:pt x="35" y="22"/>
                      <a:pt x="36" y="20"/>
                    </a:cubicBezTo>
                    <a:cubicBezTo>
                      <a:pt x="34" y="20"/>
                      <a:pt x="31" y="14"/>
                      <a:pt x="29" y="14"/>
                    </a:cubicBezTo>
                    <a:cubicBezTo>
                      <a:pt x="27" y="14"/>
                      <a:pt x="24" y="12"/>
                      <a:pt x="25" y="9"/>
                    </a:cubicBezTo>
                    <a:cubicBezTo>
                      <a:pt x="25" y="6"/>
                      <a:pt x="20" y="5"/>
                      <a:pt x="17" y="2"/>
                    </a:cubicBezTo>
                    <a:cubicBezTo>
                      <a:pt x="16" y="1"/>
                      <a:pt x="15" y="1"/>
                      <a:pt x="14" y="0"/>
                    </a:cubicBezTo>
                    <a:cubicBezTo>
                      <a:pt x="13" y="2"/>
                      <a:pt x="12" y="3"/>
                      <a:pt x="11" y="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53" name="Freeform 302">
                <a:extLst>
                  <a:ext uri="{FF2B5EF4-FFF2-40B4-BE49-F238E27FC236}">
                    <a16:creationId xmlns:a16="http://schemas.microsoft.com/office/drawing/2014/main" id="{F486A27B-328A-4439-9D09-8E7CEC0E7F36}"/>
                  </a:ext>
                </a:extLst>
              </p:cNvPr>
              <p:cNvSpPr>
                <a:spLocks/>
              </p:cNvSpPr>
              <p:nvPr/>
            </p:nvSpPr>
            <p:spPr bwMode="auto">
              <a:xfrm>
                <a:off x="7837500" y="8211317"/>
                <a:ext cx="187326" cy="234950"/>
              </a:xfrm>
              <a:custGeom>
                <a:avLst/>
                <a:gdLst>
                  <a:gd name="T0" fmla="*/ 1 w 25"/>
                  <a:gd name="T1" fmla="*/ 13 h 31"/>
                  <a:gd name="T2" fmla="*/ 2 w 25"/>
                  <a:gd name="T3" fmla="*/ 24 h 31"/>
                  <a:gd name="T4" fmla="*/ 0 w 25"/>
                  <a:gd name="T5" fmla="*/ 28 h 31"/>
                  <a:gd name="T6" fmla="*/ 7 w 25"/>
                  <a:gd name="T7" fmla="*/ 29 h 31"/>
                  <a:gd name="T8" fmla="*/ 16 w 25"/>
                  <a:gd name="T9" fmla="*/ 26 h 31"/>
                  <a:gd name="T10" fmla="*/ 25 w 25"/>
                  <a:gd name="T11" fmla="*/ 13 h 31"/>
                  <a:gd name="T12" fmla="*/ 25 w 25"/>
                  <a:gd name="T13" fmla="*/ 13 h 31"/>
                  <a:gd name="T14" fmla="*/ 11 w 25"/>
                  <a:gd name="T15" fmla="*/ 2 h 31"/>
                  <a:gd name="T16" fmla="*/ 4 w 25"/>
                  <a:gd name="T17" fmla="*/ 0 h 31"/>
                  <a:gd name="T18" fmla="*/ 3 w 25"/>
                  <a:gd name="T19" fmla="*/ 4 h 31"/>
                  <a:gd name="T20" fmla="*/ 1 w 25"/>
                  <a:gd name="T21"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1">
                    <a:moveTo>
                      <a:pt x="1" y="13"/>
                    </a:moveTo>
                    <a:cubicBezTo>
                      <a:pt x="3" y="17"/>
                      <a:pt x="3" y="23"/>
                      <a:pt x="2" y="24"/>
                    </a:cubicBezTo>
                    <a:cubicBezTo>
                      <a:pt x="2" y="25"/>
                      <a:pt x="1" y="26"/>
                      <a:pt x="0" y="28"/>
                    </a:cubicBezTo>
                    <a:cubicBezTo>
                      <a:pt x="1" y="29"/>
                      <a:pt x="3" y="30"/>
                      <a:pt x="7" y="29"/>
                    </a:cubicBezTo>
                    <a:cubicBezTo>
                      <a:pt x="12" y="28"/>
                      <a:pt x="14" y="31"/>
                      <a:pt x="16" y="26"/>
                    </a:cubicBezTo>
                    <a:cubicBezTo>
                      <a:pt x="17" y="22"/>
                      <a:pt x="22" y="16"/>
                      <a:pt x="25" y="13"/>
                    </a:cubicBezTo>
                    <a:cubicBezTo>
                      <a:pt x="25" y="13"/>
                      <a:pt x="25" y="13"/>
                      <a:pt x="25" y="13"/>
                    </a:cubicBezTo>
                    <a:cubicBezTo>
                      <a:pt x="22" y="11"/>
                      <a:pt x="16" y="3"/>
                      <a:pt x="11" y="2"/>
                    </a:cubicBezTo>
                    <a:cubicBezTo>
                      <a:pt x="9" y="2"/>
                      <a:pt x="7" y="1"/>
                      <a:pt x="4" y="0"/>
                    </a:cubicBezTo>
                    <a:cubicBezTo>
                      <a:pt x="4" y="2"/>
                      <a:pt x="3" y="4"/>
                      <a:pt x="3" y="4"/>
                    </a:cubicBezTo>
                    <a:cubicBezTo>
                      <a:pt x="1" y="5"/>
                      <a:pt x="0" y="10"/>
                      <a:pt x="1" y="1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54" name="Freeform 303">
                <a:extLst>
                  <a:ext uri="{FF2B5EF4-FFF2-40B4-BE49-F238E27FC236}">
                    <a16:creationId xmlns:a16="http://schemas.microsoft.com/office/drawing/2014/main" id="{53A8064D-8A3E-44B8-B3FF-2E8374BAC8E8}"/>
                  </a:ext>
                </a:extLst>
              </p:cNvPr>
              <p:cNvSpPr>
                <a:spLocks/>
              </p:cNvSpPr>
              <p:nvPr/>
            </p:nvSpPr>
            <p:spPr bwMode="auto">
              <a:xfrm>
                <a:off x="5992822" y="7106417"/>
                <a:ext cx="644526" cy="225426"/>
              </a:xfrm>
              <a:custGeom>
                <a:avLst/>
                <a:gdLst>
                  <a:gd name="T0" fmla="*/ 69 w 86"/>
                  <a:gd name="T1" fmla="*/ 19 h 30"/>
                  <a:gd name="T2" fmla="*/ 31 w 86"/>
                  <a:gd name="T3" fmla="*/ 3 h 30"/>
                  <a:gd name="T4" fmla="*/ 2 w 86"/>
                  <a:gd name="T5" fmla="*/ 13 h 30"/>
                  <a:gd name="T6" fmla="*/ 16 w 86"/>
                  <a:gd name="T7" fmla="*/ 7 h 30"/>
                  <a:gd name="T8" fmla="*/ 24 w 86"/>
                  <a:gd name="T9" fmla="*/ 10 h 30"/>
                  <a:gd name="T10" fmla="*/ 37 w 86"/>
                  <a:gd name="T11" fmla="*/ 13 h 30"/>
                  <a:gd name="T12" fmla="*/ 54 w 86"/>
                  <a:gd name="T13" fmla="*/ 22 h 30"/>
                  <a:gd name="T14" fmla="*/ 58 w 86"/>
                  <a:gd name="T15" fmla="*/ 28 h 30"/>
                  <a:gd name="T16" fmla="*/ 84 w 86"/>
                  <a:gd name="T17" fmla="*/ 28 h 30"/>
                  <a:gd name="T18" fmla="*/ 69 w 86"/>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30">
                    <a:moveTo>
                      <a:pt x="69" y="19"/>
                    </a:moveTo>
                    <a:cubicBezTo>
                      <a:pt x="64" y="19"/>
                      <a:pt x="47" y="7"/>
                      <a:pt x="31" y="3"/>
                    </a:cubicBezTo>
                    <a:cubicBezTo>
                      <a:pt x="14" y="0"/>
                      <a:pt x="0" y="11"/>
                      <a:pt x="2" y="13"/>
                    </a:cubicBezTo>
                    <a:cubicBezTo>
                      <a:pt x="4" y="16"/>
                      <a:pt x="12" y="10"/>
                      <a:pt x="16" y="7"/>
                    </a:cubicBezTo>
                    <a:cubicBezTo>
                      <a:pt x="20" y="4"/>
                      <a:pt x="23" y="8"/>
                      <a:pt x="24" y="10"/>
                    </a:cubicBezTo>
                    <a:cubicBezTo>
                      <a:pt x="24" y="12"/>
                      <a:pt x="29" y="13"/>
                      <a:pt x="37" y="13"/>
                    </a:cubicBezTo>
                    <a:cubicBezTo>
                      <a:pt x="46" y="13"/>
                      <a:pt x="47" y="20"/>
                      <a:pt x="54" y="22"/>
                    </a:cubicBezTo>
                    <a:cubicBezTo>
                      <a:pt x="62" y="24"/>
                      <a:pt x="54" y="27"/>
                      <a:pt x="58" y="28"/>
                    </a:cubicBezTo>
                    <a:cubicBezTo>
                      <a:pt x="62" y="30"/>
                      <a:pt x="83" y="30"/>
                      <a:pt x="84" y="28"/>
                    </a:cubicBezTo>
                    <a:cubicBezTo>
                      <a:pt x="86" y="26"/>
                      <a:pt x="75" y="19"/>
                      <a:pt x="69" y="1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55" name="Freeform 304">
                <a:extLst>
                  <a:ext uri="{FF2B5EF4-FFF2-40B4-BE49-F238E27FC236}">
                    <a16:creationId xmlns:a16="http://schemas.microsoft.com/office/drawing/2014/main" id="{65C612E1-242A-4010-8A79-F561B5FF841F}"/>
                  </a:ext>
                </a:extLst>
              </p:cNvPr>
              <p:cNvSpPr>
                <a:spLocks/>
              </p:cNvSpPr>
              <p:nvPr/>
            </p:nvSpPr>
            <p:spPr bwMode="auto">
              <a:xfrm>
                <a:off x="6357937" y="7408030"/>
                <a:ext cx="152400" cy="76200"/>
              </a:xfrm>
              <a:custGeom>
                <a:avLst/>
                <a:gdLst>
                  <a:gd name="T0" fmla="*/ 2 w 20"/>
                  <a:gd name="T1" fmla="*/ 3 h 10"/>
                  <a:gd name="T2" fmla="*/ 19 w 20"/>
                  <a:gd name="T3" fmla="*/ 6 h 10"/>
                  <a:gd name="T4" fmla="*/ 2 w 20"/>
                  <a:gd name="T5" fmla="*/ 3 h 10"/>
                </a:gdLst>
                <a:ahLst/>
                <a:cxnLst>
                  <a:cxn ang="0">
                    <a:pos x="T0" y="T1"/>
                  </a:cxn>
                  <a:cxn ang="0">
                    <a:pos x="T2" y="T3"/>
                  </a:cxn>
                  <a:cxn ang="0">
                    <a:pos x="T4" y="T5"/>
                  </a:cxn>
                </a:cxnLst>
                <a:rect l="0" t="0" r="r" b="b"/>
                <a:pathLst>
                  <a:path w="20" h="10">
                    <a:moveTo>
                      <a:pt x="2" y="3"/>
                    </a:moveTo>
                    <a:cubicBezTo>
                      <a:pt x="4" y="6"/>
                      <a:pt x="17" y="10"/>
                      <a:pt x="19" y="6"/>
                    </a:cubicBezTo>
                    <a:cubicBezTo>
                      <a:pt x="20" y="3"/>
                      <a:pt x="0" y="0"/>
                      <a:pt x="2" y="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56" name="Freeform 305">
                <a:extLst>
                  <a:ext uri="{FF2B5EF4-FFF2-40B4-BE49-F238E27FC236}">
                    <a16:creationId xmlns:a16="http://schemas.microsoft.com/office/drawing/2014/main" id="{302318E2-1286-43EA-90FE-E56EBC25A88D}"/>
                  </a:ext>
                </a:extLst>
              </p:cNvPr>
              <p:cNvSpPr>
                <a:spLocks/>
              </p:cNvSpPr>
              <p:nvPr/>
            </p:nvSpPr>
            <p:spPr bwMode="auto">
              <a:xfrm>
                <a:off x="7043746" y="7401693"/>
                <a:ext cx="133350" cy="73026"/>
              </a:xfrm>
              <a:custGeom>
                <a:avLst/>
                <a:gdLst>
                  <a:gd name="T0" fmla="*/ 3 w 18"/>
                  <a:gd name="T1" fmla="*/ 5 h 10"/>
                  <a:gd name="T2" fmla="*/ 16 w 18"/>
                  <a:gd name="T3" fmla="*/ 5 h 10"/>
                  <a:gd name="T4" fmla="*/ 3 w 18"/>
                  <a:gd name="T5" fmla="*/ 5 h 10"/>
                </a:gdLst>
                <a:ahLst/>
                <a:cxnLst>
                  <a:cxn ang="0">
                    <a:pos x="T0" y="T1"/>
                  </a:cxn>
                  <a:cxn ang="0">
                    <a:pos x="T2" y="T3"/>
                  </a:cxn>
                  <a:cxn ang="0">
                    <a:pos x="T4" y="T5"/>
                  </a:cxn>
                </a:cxnLst>
                <a:rect l="0" t="0" r="r" b="b"/>
                <a:pathLst>
                  <a:path w="18" h="10">
                    <a:moveTo>
                      <a:pt x="3" y="5"/>
                    </a:moveTo>
                    <a:cubicBezTo>
                      <a:pt x="6" y="10"/>
                      <a:pt x="15" y="7"/>
                      <a:pt x="16" y="5"/>
                    </a:cubicBezTo>
                    <a:cubicBezTo>
                      <a:pt x="18" y="2"/>
                      <a:pt x="0" y="0"/>
                      <a:pt x="3" y="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57" name="Freeform 306">
                <a:extLst>
                  <a:ext uri="{FF2B5EF4-FFF2-40B4-BE49-F238E27FC236}">
                    <a16:creationId xmlns:a16="http://schemas.microsoft.com/office/drawing/2014/main" id="{26A1703B-C7BE-4933-9A87-B1AC77C99B0A}"/>
                  </a:ext>
                </a:extLst>
              </p:cNvPr>
              <p:cNvSpPr>
                <a:spLocks noEditPoints="1"/>
              </p:cNvSpPr>
              <p:nvPr/>
            </p:nvSpPr>
            <p:spPr bwMode="auto">
              <a:xfrm>
                <a:off x="7418394" y="11983217"/>
                <a:ext cx="215902" cy="98426"/>
              </a:xfrm>
              <a:custGeom>
                <a:avLst/>
                <a:gdLst>
                  <a:gd name="T0" fmla="*/ 28 w 29"/>
                  <a:gd name="T1" fmla="*/ 5 h 13"/>
                  <a:gd name="T2" fmla="*/ 15 w 29"/>
                  <a:gd name="T3" fmla="*/ 11 h 13"/>
                  <a:gd name="T4" fmla="*/ 28 w 29"/>
                  <a:gd name="T5" fmla="*/ 5 h 13"/>
                  <a:gd name="T6" fmla="*/ 13 w 29"/>
                  <a:gd name="T7" fmla="*/ 1 h 13"/>
                  <a:gd name="T8" fmla="*/ 4 w 29"/>
                  <a:gd name="T9" fmla="*/ 10 h 13"/>
                  <a:gd name="T10" fmla="*/ 13 w 29"/>
                  <a:gd name="T11" fmla="*/ 1 h 13"/>
                </a:gdLst>
                <a:ahLst/>
                <a:cxnLst>
                  <a:cxn ang="0">
                    <a:pos x="T0" y="T1"/>
                  </a:cxn>
                  <a:cxn ang="0">
                    <a:pos x="T2" y="T3"/>
                  </a:cxn>
                  <a:cxn ang="0">
                    <a:pos x="T4" y="T5"/>
                  </a:cxn>
                  <a:cxn ang="0">
                    <a:pos x="T6" y="T7"/>
                  </a:cxn>
                  <a:cxn ang="0">
                    <a:pos x="T8" y="T9"/>
                  </a:cxn>
                  <a:cxn ang="0">
                    <a:pos x="T10" y="T11"/>
                  </a:cxn>
                </a:cxnLst>
                <a:rect l="0" t="0" r="r" b="b"/>
                <a:pathLst>
                  <a:path w="29" h="13">
                    <a:moveTo>
                      <a:pt x="28" y="5"/>
                    </a:moveTo>
                    <a:cubicBezTo>
                      <a:pt x="25" y="0"/>
                      <a:pt x="12" y="10"/>
                      <a:pt x="15" y="11"/>
                    </a:cubicBezTo>
                    <a:cubicBezTo>
                      <a:pt x="17" y="13"/>
                      <a:pt x="29" y="8"/>
                      <a:pt x="28" y="5"/>
                    </a:cubicBezTo>
                    <a:close/>
                    <a:moveTo>
                      <a:pt x="13" y="1"/>
                    </a:moveTo>
                    <a:cubicBezTo>
                      <a:pt x="9" y="0"/>
                      <a:pt x="0" y="8"/>
                      <a:pt x="4" y="10"/>
                    </a:cubicBezTo>
                    <a:cubicBezTo>
                      <a:pt x="8" y="13"/>
                      <a:pt x="17" y="2"/>
                      <a:pt x="13" y="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58" name="Freeform 307">
                <a:extLst>
                  <a:ext uri="{FF2B5EF4-FFF2-40B4-BE49-F238E27FC236}">
                    <a16:creationId xmlns:a16="http://schemas.microsoft.com/office/drawing/2014/main" id="{8B43062B-DEF7-4639-9B47-4DFF46BD941A}"/>
                  </a:ext>
                </a:extLst>
              </p:cNvPr>
              <p:cNvSpPr>
                <a:spLocks noEditPoints="1"/>
              </p:cNvSpPr>
              <p:nvPr/>
            </p:nvSpPr>
            <p:spPr bwMode="auto">
              <a:xfrm>
                <a:off x="5564194" y="8468491"/>
                <a:ext cx="1006478" cy="412750"/>
              </a:xfrm>
              <a:custGeom>
                <a:avLst/>
                <a:gdLst>
                  <a:gd name="T0" fmla="*/ 130 w 134"/>
                  <a:gd name="T1" fmla="*/ 14 h 55"/>
                  <a:gd name="T2" fmla="*/ 124 w 134"/>
                  <a:gd name="T3" fmla="*/ 10 h 55"/>
                  <a:gd name="T4" fmla="*/ 118 w 134"/>
                  <a:gd name="T5" fmla="*/ 10 h 55"/>
                  <a:gd name="T6" fmla="*/ 113 w 134"/>
                  <a:gd name="T7" fmla="*/ 6 h 55"/>
                  <a:gd name="T8" fmla="*/ 103 w 134"/>
                  <a:gd name="T9" fmla="*/ 0 h 55"/>
                  <a:gd name="T10" fmla="*/ 103 w 134"/>
                  <a:gd name="T11" fmla="*/ 2 h 55"/>
                  <a:gd name="T12" fmla="*/ 98 w 134"/>
                  <a:gd name="T13" fmla="*/ 4 h 55"/>
                  <a:gd name="T14" fmla="*/ 95 w 134"/>
                  <a:gd name="T15" fmla="*/ 10 h 55"/>
                  <a:gd name="T16" fmla="*/ 92 w 134"/>
                  <a:gd name="T17" fmla="*/ 15 h 55"/>
                  <a:gd name="T18" fmla="*/ 89 w 134"/>
                  <a:gd name="T19" fmla="*/ 19 h 55"/>
                  <a:gd name="T20" fmla="*/ 88 w 134"/>
                  <a:gd name="T21" fmla="*/ 25 h 55"/>
                  <a:gd name="T22" fmla="*/ 87 w 134"/>
                  <a:gd name="T23" fmla="*/ 30 h 55"/>
                  <a:gd name="T24" fmla="*/ 92 w 134"/>
                  <a:gd name="T25" fmla="*/ 34 h 55"/>
                  <a:gd name="T26" fmla="*/ 96 w 134"/>
                  <a:gd name="T27" fmla="*/ 35 h 55"/>
                  <a:gd name="T28" fmla="*/ 92 w 134"/>
                  <a:gd name="T29" fmla="*/ 40 h 55"/>
                  <a:gd name="T30" fmla="*/ 92 w 134"/>
                  <a:gd name="T31" fmla="*/ 40 h 55"/>
                  <a:gd name="T32" fmla="*/ 93 w 134"/>
                  <a:gd name="T33" fmla="*/ 45 h 55"/>
                  <a:gd name="T34" fmla="*/ 93 w 134"/>
                  <a:gd name="T35" fmla="*/ 49 h 55"/>
                  <a:gd name="T36" fmla="*/ 99 w 134"/>
                  <a:gd name="T37" fmla="*/ 50 h 55"/>
                  <a:gd name="T38" fmla="*/ 105 w 134"/>
                  <a:gd name="T39" fmla="*/ 50 h 55"/>
                  <a:gd name="T40" fmla="*/ 112 w 134"/>
                  <a:gd name="T41" fmla="*/ 37 h 55"/>
                  <a:gd name="T42" fmla="*/ 128 w 134"/>
                  <a:gd name="T43" fmla="*/ 29 h 55"/>
                  <a:gd name="T44" fmla="*/ 132 w 134"/>
                  <a:gd name="T45" fmla="*/ 20 h 55"/>
                  <a:gd name="T46" fmla="*/ 130 w 134"/>
                  <a:gd name="T47" fmla="*/ 14 h 55"/>
                  <a:gd name="T48" fmla="*/ 3 w 134"/>
                  <a:gd name="T49" fmla="*/ 12 h 55"/>
                  <a:gd name="T50" fmla="*/ 8 w 134"/>
                  <a:gd name="T51" fmla="*/ 20 h 55"/>
                  <a:gd name="T52" fmla="*/ 3 w 134"/>
                  <a:gd name="T53"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 h="55">
                    <a:moveTo>
                      <a:pt x="130" y="14"/>
                    </a:moveTo>
                    <a:cubicBezTo>
                      <a:pt x="127" y="11"/>
                      <a:pt x="125" y="9"/>
                      <a:pt x="124" y="10"/>
                    </a:cubicBezTo>
                    <a:cubicBezTo>
                      <a:pt x="124" y="11"/>
                      <a:pt x="121" y="11"/>
                      <a:pt x="118" y="10"/>
                    </a:cubicBezTo>
                    <a:cubicBezTo>
                      <a:pt x="116" y="8"/>
                      <a:pt x="115" y="6"/>
                      <a:pt x="113" y="6"/>
                    </a:cubicBezTo>
                    <a:cubicBezTo>
                      <a:pt x="112" y="6"/>
                      <a:pt x="106" y="3"/>
                      <a:pt x="103" y="0"/>
                    </a:cubicBezTo>
                    <a:cubicBezTo>
                      <a:pt x="103" y="1"/>
                      <a:pt x="103" y="1"/>
                      <a:pt x="103" y="2"/>
                    </a:cubicBezTo>
                    <a:cubicBezTo>
                      <a:pt x="104" y="3"/>
                      <a:pt x="101" y="4"/>
                      <a:pt x="98" y="4"/>
                    </a:cubicBezTo>
                    <a:cubicBezTo>
                      <a:pt x="95" y="5"/>
                      <a:pt x="95" y="8"/>
                      <a:pt x="95" y="10"/>
                    </a:cubicBezTo>
                    <a:cubicBezTo>
                      <a:pt x="95" y="13"/>
                      <a:pt x="93" y="13"/>
                      <a:pt x="92" y="15"/>
                    </a:cubicBezTo>
                    <a:cubicBezTo>
                      <a:pt x="91" y="18"/>
                      <a:pt x="92" y="18"/>
                      <a:pt x="89" y="19"/>
                    </a:cubicBezTo>
                    <a:cubicBezTo>
                      <a:pt x="87" y="21"/>
                      <a:pt x="86" y="23"/>
                      <a:pt x="88" y="25"/>
                    </a:cubicBezTo>
                    <a:cubicBezTo>
                      <a:pt x="89" y="27"/>
                      <a:pt x="88" y="29"/>
                      <a:pt x="87" y="30"/>
                    </a:cubicBezTo>
                    <a:cubicBezTo>
                      <a:pt x="87" y="32"/>
                      <a:pt x="89" y="32"/>
                      <a:pt x="92" y="34"/>
                    </a:cubicBezTo>
                    <a:cubicBezTo>
                      <a:pt x="94" y="37"/>
                      <a:pt x="95" y="33"/>
                      <a:pt x="96" y="35"/>
                    </a:cubicBezTo>
                    <a:cubicBezTo>
                      <a:pt x="97" y="37"/>
                      <a:pt x="95" y="40"/>
                      <a:pt x="92" y="40"/>
                    </a:cubicBezTo>
                    <a:cubicBezTo>
                      <a:pt x="92" y="40"/>
                      <a:pt x="92" y="40"/>
                      <a:pt x="92" y="40"/>
                    </a:cubicBezTo>
                    <a:cubicBezTo>
                      <a:pt x="93" y="42"/>
                      <a:pt x="94" y="44"/>
                      <a:pt x="93" y="45"/>
                    </a:cubicBezTo>
                    <a:cubicBezTo>
                      <a:pt x="92" y="46"/>
                      <a:pt x="91" y="46"/>
                      <a:pt x="93" y="49"/>
                    </a:cubicBezTo>
                    <a:cubicBezTo>
                      <a:pt x="95" y="51"/>
                      <a:pt x="97" y="47"/>
                      <a:pt x="99" y="50"/>
                    </a:cubicBezTo>
                    <a:cubicBezTo>
                      <a:pt x="101" y="53"/>
                      <a:pt x="103" y="55"/>
                      <a:pt x="105" y="50"/>
                    </a:cubicBezTo>
                    <a:cubicBezTo>
                      <a:pt x="107" y="45"/>
                      <a:pt x="109" y="38"/>
                      <a:pt x="112" y="37"/>
                    </a:cubicBezTo>
                    <a:cubicBezTo>
                      <a:pt x="116" y="36"/>
                      <a:pt x="124" y="34"/>
                      <a:pt x="128" y="29"/>
                    </a:cubicBezTo>
                    <a:cubicBezTo>
                      <a:pt x="132" y="23"/>
                      <a:pt x="130" y="22"/>
                      <a:pt x="132" y="20"/>
                    </a:cubicBezTo>
                    <a:cubicBezTo>
                      <a:pt x="134" y="19"/>
                      <a:pt x="133" y="18"/>
                      <a:pt x="130" y="14"/>
                    </a:cubicBezTo>
                    <a:close/>
                    <a:moveTo>
                      <a:pt x="3" y="12"/>
                    </a:moveTo>
                    <a:cubicBezTo>
                      <a:pt x="0" y="17"/>
                      <a:pt x="7" y="22"/>
                      <a:pt x="8" y="20"/>
                    </a:cubicBezTo>
                    <a:cubicBezTo>
                      <a:pt x="10" y="17"/>
                      <a:pt x="7" y="7"/>
                      <a:pt x="3" y="1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59" name="Freeform 308">
                <a:extLst>
                  <a:ext uri="{FF2B5EF4-FFF2-40B4-BE49-F238E27FC236}">
                    <a16:creationId xmlns:a16="http://schemas.microsoft.com/office/drawing/2014/main" id="{C6DF6C19-47B7-4279-BCA9-1D02DACA1817}"/>
                  </a:ext>
                </a:extLst>
              </p:cNvPr>
              <p:cNvSpPr>
                <a:spLocks noEditPoints="1"/>
              </p:cNvSpPr>
              <p:nvPr/>
            </p:nvSpPr>
            <p:spPr bwMode="auto">
              <a:xfrm>
                <a:off x="6726242" y="1623191"/>
                <a:ext cx="3695702" cy="2765426"/>
              </a:xfrm>
              <a:custGeom>
                <a:avLst/>
                <a:gdLst>
                  <a:gd name="T0" fmla="*/ 432 w 492"/>
                  <a:gd name="T1" fmla="*/ 43 h 368"/>
                  <a:gd name="T2" fmla="*/ 396 w 492"/>
                  <a:gd name="T3" fmla="*/ 59 h 368"/>
                  <a:gd name="T4" fmla="*/ 394 w 492"/>
                  <a:gd name="T5" fmla="*/ 37 h 368"/>
                  <a:gd name="T6" fmla="*/ 352 w 492"/>
                  <a:gd name="T7" fmla="*/ 34 h 368"/>
                  <a:gd name="T8" fmla="*/ 393 w 492"/>
                  <a:gd name="T9" fmla="*/ 28 h 368"/>
                  <a:gd name="T10" fmla="*/ 389 w 492"/>
                  <a:gd name="T11" fmla="*/ 12 h 368"/>
                  <a:gd name="T12" fmla="*/ 333 w 492"/>
                  <a:gd name="T13" fmla="*/ 1 h 368"/>
                  <a:gd name="T14" fmla="*/ 280 w 492"/>
                  <a:gd name="T15" fmla="*/ 8 h 368"/>
                  <a:gd name="T16" fmla="*/ 240 w 492"/>
                  <a:gd name="T17" fmla="*/ 8 h 368"/>
                  <a:gd name="T18" fmla="*/ 207 w 492"/>
                  <a:gd name="T19" fmla="*/ 23 h 368"/>
                  <a:gd name="T20" fmla="*/ 199 w 492"/>
                  <a:gd name="T21" fmla="*/ 27 h 368"/>
                  <a:gd name="T22" fmla="*/ 176 w 492"/>
                  <a:gd name="T23" fmla="*/ 34 h 368"/>
                  <a:gd name="T24" fmla="*/ 154 w 492"/>
                  <a:gd name="T25" fmla="*/ 42 h 368"/>
                  <a:gd name="T26" fmla="*/ 116 w 492"/>
                  <a:gd name="T27" fmla="*/ 34 h 368"/>
                  <a:gd name="T28" fmla="*/ 95 w 492"/>
                  <a:gd name="T29" fmla="*/ 50 h 368"/>
                  <a:gd name="T30" fmla="*/ 62 w 492"/>
                  <a:gd name="T31" fmla="*/ 71 h 368"/>
                  <a:gd name="T32" fmla="*/ 0 w 492"/>
                  <a:gd name="T33" fmla="*/ 102 h 368"/>
                  <a:gd name="T34" fmla="*/ 40 w 492"/>
                  <a:gd name="T35" fmla="*/ 113 h 368"/>
                  <a:gd name="T36" fmla="*/ 11 w 492"/>
                  <a:gd name="T37" fmla="*/ 123 h 368"/>
                  <a:gd name="T38" fmla="*/ 35 w 492"/>
                  <a:gd name="T39" fmla="*/ 139 h 368"/>
                  <a:gd name="T40" fmla="*/ 67 w 492"/>
                  <a:gd name="T41" fmla="*/ 137 h 368"/>
                  <a:gd name="T42" fmla="*/ 116 w 492"/>
                  <a:gd name="T43" fmla="*/ 151 h 368"/>
                  <a:gd name="T44" fmla="*/ 140 w 492"/>
                  <a:gd name="T45" fmla="*/ 183 h 368"/>
                  <a:gd name="T46" fmla="*/ 144 w 492"/>
                  <a:gd name="T47" fmla="*/ 212 h 368"/>
                  <a:gd name="T48" fmla="*/ 174 w 492"/>
                  <a:gd name="T49" fmla="*/ 223 h 368"/>
                  <a:gd name="T50" fmla="*/ 171 w 492"/>
                  <a:gd name="T51" fmla="*/ 234 h 368"/>
                  <a:gd name="T52" fmla="*/ 166 w 492"/>
                  <a:gd name="T53" fmla="*/ 254 h 368"/>
                  <a:gd name="T54" fmla="*/ 161 w 492"/>
                  <a:gd name="T55" fmla="*/ 279 h 368"/>
                  <a:gd name="T56" fmla="*/ 168 w 492"/>
                  <a:gd name="T57" fmla="*/ 311 h 368"/>
                  <a:gd name="T58" fmla="*/ 183 w 492"/>
                  <a:gd name="T59" fmla="*/ 331 h 368"/>
                  <a:gd name="T60" fmla="*/ 204 w 492"/>
                  <a:gd name="T61" fmla="*/ 356 h 368"/>
                  <a:gd name="T62" fmla="*/ 236 w 492"/>
                  <a:gd name="T63" fmla="*/ 368 h 368"/>
                  <a:gd name="T64" fmla="*/ 245 w 492"/>
                  <a:gd name="T65" fmla="*/ 336 h 368"/>
                  <a:gd name="T66" fmla="*/ 259 w 492"/>
                  <a:gd name="T67" fmla="*/ 321 h 368"/>
                  <a:gd name="T68" fmla="*/ 260 w 492"/>
                  <a:gd name="T69" fmla="*/ 305 h 368"/>
                  <a:gd name="T70" fmla="*/ 274 w 492"/>
                  <a:gd name="T71" fmla="*/ 295 h 368"/>
                  <a:gd name="T72" fmla="*/ 286 w 492"/>
                  <a:gd name="T73" fmla="*/ 292 h 368"/>
                  <a:gd name="T74" fmla="*/ 329 w 492"/>
                  <a:gd name="T75" fmla="*/ 264 h 368"/>
                  <a:gd name="T76" fmla="*/ 356 w 492"/>
                  <a:gd name="T77" fmla="*/ 256 h 368"/>
                  <a:gd name="T78" fmla="*/ 411 w 492"/>
                  <a:gd name="T79" fmla="*/ 232 h 368"/>
                  <a:gd name="T80" fmla="*/ 381 w 492"/>
                  <a:gd name="T81" fmla="*/ 226 h 368"/>
                  <a:gd name="T82" fmla="*/ 412 w 492"/>
                  <a:gd name="T83" fmla="*/ 228 h 368"/>
                  <a:gd name="T84" fmla="*/ 405 w 492"/>
                  <a:gd name="T85" fmla="*/ 200 h 368"/>
                  <a:gd name="T86" fmla="*/ 390 w 492"/>
                  <a:gd name="T87" fmla="*/ 186 h 368"/>
                  <a:gd name="T88" fmla="*/ 425 w 492"/>
                  <a:gd name="T89" fmla="*/ 182 h 368"/>
                  <a:gd name="T90" fmla="*/ 434 w 492"/>
                  <a:gd name="T91" fmla="*/ 164 h 368"/>
                  <a:gd name="T92" fmla="*/ 430 w 492"/>
                  <a:gd name="T93" fmla="*/ 138 h 368"/>
                  <a:gd name="T94" fmla="*/ 420 w 492"/>
                  <a:gd name="T95" fmla="*/ 127 h 368"/>
                  <a:gd name="T96" fmla="*/ 424 w 492"/>
                  <a:gd name="T97" fmla="*/ 116 h 368"/>
                  <a:gd name="T98" fmla="*/ 412 w 492"/>
                  <a:gd name="T99" fmla="*/ 110 h 368"/>
                  <a:gd name="T100" fmla="*/ 445 w 492"/>
                  <a:gd name="T101" fmla="*/ 76 h 368"/>
                  <a:gd name="T102" fmla="*/ 437 w 492"/>
                  <a:gd name="T103" fmla="*/ 67 h 368"/>
                  <a:gd name="T104" fmla="*/ 446 w 492"/>
                  <a:gd name="T105" fmla="*/ 58 h 368"/>
                  <a:gd name="T106" fmla="*/ 492 w 492"/>
                  <a:gd name="T107" fmla="*/ 42 h 368"/>
                  <a:gd name="T108" fmla="*/ 162 w 492"/>
                  <a:gd name="T109" fmla="*/ 235 h 368"/>
                  <a:gd name="T110" fmla="*/ 154 w 492"/>
                  <a:gd name="T111" fmla="*/ 24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2" h="368">
                    <a:moveTo>
                      <a:pt x="465" y="34"/>
                    </a:moveTo>
                    <a:cubicBezTo>
                      <a:pt x="456" y="34"/>
                      <a:pt x="449" y="36"/>
                      <a:pt x="448" y="42"/>
                    </a:cubicBezTo>
                    <a:cubicBezTo>
                      <a:pt x="448" y="48"/>
                      <a:pt x="437" y="41"/>
                      <a:pt x="432" y="43"/>
                    </a:cubicBezTo>
                    <a:cubicBezTo>
                      <a:pt x="427" y="45"/>
                      <a:pt x="430" y="38"/>
                      <a:pt x="425" y="40"/>
                    </a:cubicBezTo>
                    <a:cubicBezTo>
                      <a:pt x="420" y="42"/>
                      <a:pt x="415" y="48"/>
                      <a:pt x="409" y="51"/>
                    </a:cubicBezTo>
                    <a:cubicBezTo>
                      <a:pt x="403" y="53"/>
                      <a:pt x="399" y="59"/>
                      <a:pt x="396" y="59"/>
                    </a:cubicBezTo>
                    <a:cubicBezTo>
                      <a:pt x="392" y="60"/>
                      <a:pt x="403" y="48"/>
                      <a:pt x="409" y="43"/>
                    </a:cubicBezTo>
                    <a:cubicBezTo>
                      <a:pt x="415" y="37"/>
                      <a:pt x="412" y="30"/>
                      <a:pt x="404" y="31"/>
                    </a:cubicBezTo>
                    <a:cubicBezTo>
                      <a:pt x="396" y="32"/>
                      <a:pt x="398" y="37"/>
                      <a:pt x="394" y="37"/>
                    </a:cubicBezTo>
                    <a:cubicBezTo>
                      <a:pt x="389" y="38"/>
                      <a:pt x="369" y="49"/>
                      <a:pt x="368" y="46"/>
                    </a:cubicBezTo>
                    <a:cubicBezTo>
                      <a:pt x="367" y="42"/>
                      <a:pt x="385" y="37"/>
                      <a:pt x="385" y="35"/>
                    </a:cubicBezTo>
                    <a:cubicBezTo>
                      <a:pt x="384" y="33"/>
                      <a:pt x="362" y="33"/>
                      <a:pt x="352" y="34"/>
                    </a:cubicBezTo>
                    <a:cubicBezTo>
                      <a:pt x="342" y="36"/>
                      <a:pt x="325" y="41"/>
                      <a:pt x="324" y="38"/>
                    </a:cubicBezTo>
                    <a:cubicBezTo>
                      <a:pt x="324" y="36"/>
                      <a:pt x="345" y="32"/>
                      <a:pt x="355" y="30"/>
                    </a:cubicBezTo>
                    <a:cubicBezTo>
                      <a:pt x="366" y="29"/>
                      <a:pt x="385" y="31"/>
                      <a:pt x="393" y="28"/>
                    </a:cubicBezTo>
                    <a:cubicBezTo>
                      <a:pt x="401" y="24"/>
                      <a:pt x="413" y="24"/>
                      <a:pt x="415" y="22"/>
                    </a:cubicBezTo>
                    <a:cubicBezTo>
                      <a:pt x="418" y="19"/>
                      <a:pt x="406" y="15"/>
                      <a:pt x="400" y="16"/>
                    </a:cubicBezTo>
                    <a:cubicBezTo>
                      <a:pt x="395" y="16"/>
                      <a:pt x="389" y="15"/>
                      <a:pt x="389" y="12"/>
                    </a:cubicBezTo>
                    <a:cubicBezTo>
                      <a:pt x="390" y="9"/>
                      <a:pt x="381" y="9"/>
                      <a:pt x="380" y="7"/>
                    </a:cubicBezTo>
                    <a:cubicBezTo>
                      <a:pt x="379" y="4"/>
                      <a:pt x="361" y="6"/>
                      <a:pt x="357" y="4"/>
                    </a:cubicBezTo>
                    <a:cubicBezTo>
                      <a:pt x="353" y="1"/>
                      <a:pt x="342" y="0"/>
                      <a:pt x="333" y="1"/>
                    </a:cubicBezTo>
                    <a:cubicBezTo>
                      <a:pt x="323" y="2"/>
                      <a:pt x="304" y="1"/>
                      <a:pt x="299" y="2"/>
                    </a:cubicBezTo>
                    <a:cubicBezTo>
                      <a:pt x="295" y="2"/>
                      <a:pt x="292" y="4"/>
                      <a:pt x="288" y="4"/>
                    </a:cubicBezTo>
                    <a:cubicBezTo>
                      <a:pt x="284" y="3"/>
                      <a:pt x="277" y="5"/>
                      <a:pt x="280" y="8"/>
                    </a:cubicBezTo>
                    <a:cubicBezTo>
                      <a:pt x="284" y="12"/>
                      <a:pt x="273" y="14"/>
                      <a:pt x="274" y="11"/>
                    </a:cubicBezTo>
                    <a:cubicBezTo>
                      <a:pt x="275" y="7"/>
                      <a:pt x="265" y="5"/>
                      <a:pt x="262" y="8"/>
                    </a:cubicBezTo>
                    <a:cubicBezTo>
                      <a:pt x="258" y="11"/>
                      <a:pt x="242" y="5"/>
                      <a:pt x="240" y="8"/>
                    </a:cubicBezTo>
                    <a:cubicBezTo>
                      <a:pt x="237" y="11"/>
                      <a:pt x="219" y="10"/>
                      <a:pt x="213" y="11"/>
                    </a:cubicBezTo>
                    <a:cubicBezTo>
                      <a:pt x="208" y="12"/>
                      <a:pt x="222" y="16"/>
                      <a:pt x="221" y="18"/>
                    </a:cubicBezTo>
                    <a:cubicBezTo>
                      <a:pt x="221" y="21"/>
                      <a:pt x="203" y="18"/>
                      <a:pt x="207" y="23"/>
                    </a:cubicBezTo>
                    <a:cubicBezTo>
                      <a:pt x="211" y="27"/>
                      <a:pt x="222" y="30"/>
                      <a:pt x="228" y="36"/>
                    </a:cubicBezTo>
                    <a:cubicBezTo>
                      <a:pt x="233" y="41"/>
                      <a:pt x="223" y="38"/>
                      <a:pt x="217" y="34"/>
                    </a:cubicBezTo>
                    <a:cubicBezTo>
                      <a:pt x="211" y="30"/>
                      <a:pt x="203" y="31"/>
                      <a:pt x="199" y="27"/>
                    </a:cubicBezTo>
                    <a:cubicBezTo>
                      <a:pt x="195" y="23"/>
                      <a:pt x="181" y="20"/>
                      <a:pt x="178" y="22"/>
                    </a:cubicBezTo>
                    <a:cubicBezTo>
                      <a:pt x="173" y="25"/>
                      <a:pt x="187" y="30"/>
                      <a:pt x="187" y="33"/>
                    </a:cubicBezTo>
                    <a:cubicBezTo>
                      <a:pt x="187" y="37"/>
                      <a:pt x="178" y="33"/>
                      <a:pt x="176" y="34"/>
                    </a:cubicBezTo>
                    <a:cubicBezTo>
                      <a:pt x="174" y="35"/>
                      <a:pt x="166" y="26"/>
                      <a:pt x="161" y="26"/>
                    </a:cubicBezTo>
                    <a:cubicBezTo>
                      <a:pt x="157" y="26"/>
                      <a:pt x="161" y="30"/>
                      <a:pt x="161" y="36"/>
                    </a:cubicBezTo>
                    <a:cubicBezTo>
                      <a:pt x="161" y="42"/>
                      <a:pt x="151" y="46"/>
                      <a:pt x="154" y="42"/>
                    </a:cubicBezTo>
                    <a:cubicBezTo>
                      <a:pt x="157" y="37"/>
                      <a:pt x="155" y="27"/>
                      <a:pt x="150" y="25"/>
                    </a:cubicBezTo>
                    <a:cubicBezTo>
                      <a:pt x="145" y="23"/>
                      <a:pt x="132" y="29"/>
                      <a:pt x="125" y="29"/>
                    </a:cubicBezTo>
                    <a:cubicBezTo>
                      <a:pt x="119" y="29"/>
                      <a:pt x="110" y="31"/>
                      <a:pt x="116" y="34"/>
                    </a:cubicBezTo>
                    <a:cubicBezTo>
                      <a:pt x="121" y="37"/>
                      <a:pt x="115" y="39"/>
                      <a:pt x="110" y="36"/>
                    </a:cubicBezTo>
                    <a:cubicBezTo>
                      <a:pt x="105" y="32"/>
                      <a:pt x="89" y="36"/>
                      <a:pt x="92" y="38"/>
                    </a:cubicBezTo>
                    <a:cubicBezTo>
                      <a:pt x="96" y="41"/>
                      <a:pt x="97" y="47"/>
                      <a:pt x="95" y="50"/>
                    </a:cubicBezTo>
                    <a:cubicBezTo>
                      <a:pt x="92" y="53"/>
                      <a:pt x="86" y="47"/>
                      <a:pt x="79" y="48"/>
                    </a:cubicBezTo>
                    <a:cubicBezTo>
                      <a:pt x="73" y="48"/>
                      <a:pt x="41" y="64"/>
                      <a:pt x="43" y="68"/>
                    </a:cubicBezTo>
                    <a:cubicBezTo>
                      <a:pt x="45" y="72"/>
                      <a:pt x="58" y="68"/>
                      <a:pt x="62" y="71"/>
                    </a:cubicBezTo>
                    <a:cubicBezTo>
                      <a:pt x="67" y="73"/>
                      <a:pt x="61" y="82"/>
                      <a:pt x="56" y="86"/>
                    </a:cubicBezTo>
                    <a:cubicBezTo>
                      <a:pt x="51" y="89"/>
                      <a:pt x="31" y="86"/>
                      <a:pt x="31" y="90"/>
                    </a:cubicBezTo>
                    <a:cubicBezTo>
                      <a:pt x="30" y="94"/>
                      <a:pt x="0" y="95"/>
                      <a:pt x="0" y="102"/>
                    </a:cubicBezTo>
                    <a:cubicBezTo>
                      <a:pt x="0" y="105"/>
                      <a:pt x="1" y="107"/>
                      <a:pt x="5" y="108"/>
                    </a:cubicBezTo>
                    <a:cubicBezTo>
                      <a:pt x="9" y="109"/>
                      <a:pt x="14" y="107"/>
                      <a:pt x="18" y="112"/>
                    </a:cubicBezTo>
                    <a:cubicBezTo>
                      <a:pt x="22" y="116"/>
                      <a:pt x="33" y="116"/>
                      <a:pt x="40" y="113"/>
                    </a:cubicBezTo>
                    <a:cubicBezTo>
                      <a:pt x="47" y="110"/>
                      <a:pt x="53" y="114"/>
                      <a:pt x="52" y="118"/>
                    </a:cubicBezTo>
                    <a:cubicBezTo>
                      <a:pt x="52" y="122"/>
                      <a:pt x="36" y="116"/>
                      <a:pt x="31" y="120"/>
                    </a:cubicBezTo>
                    <a:cubicBezTo>
                      <a:pt x="26" y="123"/>
                      <a:pt x="10" y="120"/>
                      <a:pt x="11" y="123"/>
                    </a:cubicBezTo>
                    <a:cubicBezTo>
                      <a:pt x="12" y="127"/>
                      <a:pt x="19" y="126"/>
                      <a:pt x="26" y="127"/>
                    </a:cubicBezTo>
                    <a:cubicBezTo>
                      <a:pt x="32" y="128"/>
                      <a:pt x="26" y="131"/>
                      <a:pt x="26" y="134"/>
                    </a:cubicBezTo>
                    <a:cubicBezTo>
                      <a:pt x="26" y="136"/>
                      <a:pt x="29" y="136"/>
                      <a:pt x="35" y="139"/>
                    </a:cubicBezTo>
                    <a:cubicBezTo>
                      <a:pt x="42" y="142"/>
                      <a:pt x="52" y="144"/>
                      <a:pt x="48" y="140"/>
                    </a:cubicBezTo>
                    <a:cubicBezTo>
                      <a:pt x="45" y="137"/>
                      <a:pt x="55" y="137"/>
                      <a:pt x="57" y="139"/>
                    </a:cubicBezTo>
                    <a:cubicBezTo>
                      <a:pt x="58" y="141"/>
                      <a:pt x="63" y="136"/>
                      <a:pt x="67" y="137"/>
                    </a:cubicBezTo>
                    <a:cubicBezTo>
                      <a:pt x="72" y="139"/>
                      <a:pt x="73" y="133"/>
                      <a:pt x="77" y="135"/>
                    </a:cubicBezTo>
                    <a:cubicBezTo>
                      <a:pt x="81" y="138"/>
                      <a:pt x="97" y="139"/>
                      <a:pt x="103" y="142"/>
                    </a:cubicBezTo>
                    <a:cubicBezTo>
                      <a:pt x="109" y="145"/>
                      <a:pt x="116" y="146"/>
                      <a:pt x="116" y="151"/>
                    </a:cubicBezTo>
                    <a:cubicBezTo>
                      <a:pt x="115" y="155"/>
                      <a:pt x="121" y="159"/>
                      <a:pt x="127" y="161"/>
                    </a:cubicBezTo>
                    <a:cubicBezTo>
                      <a:pt x="133" y="164"/>
                      <a:pt x="135" y="170"/>
                      <a:pt x="134" y="174"/>
                    </a:cubicBezTo>
                    <a:cubicBezTo>
                      <a:pt x="134" y="178"/>
                      <a:pt x="141" y="181"/>
                      <a:pt x="140" y="183"/>
                    </a:cubicBezTo>
                    <a:cubicBezTo>
                      <a:pt x="139" y="185"/>
                      <a:pt x="140" y="188"/>
                      <a:pt x="144" y="192"/>
                    </a:cubicBezTo>
                    <a:cubicBezTo>
                      <a:pt x="148" y="195"/>
                      <a:pt x="137" y="198"/>
                      <a:pt x="140" y="202"/>
                    </a:cubicBezTo>
                    <a:cubicBezTo>
                      <a:pt x="143" y="205"/>
                      <a:pt x="136" y="211"/>
                      <a:pt x="144" y="212"/>
                    </a:cubicBezTo>
                    <a:cubicBezTo>
                      <a:pt x="151" y="214"/>
                      <a:pt x="150" y="207"/>
                      <a:pt x="156" y="207"/>
                    </a:cubicBezTo>
                    <a:cubicBezTo>
                      <a:pt x="162" y="207"/>
                      <a:pt x="156" y="212"/>
                      <a:pt x="159" y="215"/>
                    </a:cubicBezTo>
                    <a:cubicBezTo>
                      <a:pt x="162" y="218"/>
                      <a:pt x="168" y="218"/>
                      <a:pt x="174" y="223"/>
                    </a:cubicBezTo>
                    <a:cubicBezTo>
                      <a:pt x="180" y="228"/>
                      <a:pt x="176" y="230"/>
                      <a:pt x="171" y="226"/>
                    </a:cubicBezTo>
                    <a:cubicBezTo>
                      <a:pt x="165" y="222"/>
                      <a:pt x="150" y="223"/>
                      <a:pt x="150" y="224"/>
                    </a:cubicBezTo>
                    <a:cubicBezTo>
                      <a:pt x="150" y="226"/>
                      <a:pt x="167" y="236"/>
                      <a:pt x="171" y="234"/>
                    </a:cubicBezTo>
                    <a:cubicBezTo>
                      <a:pt x="175" y="233"/>
                      <a:pt x="181" y="240"/>
                      <a:pt x="178" y="243"/>
                    </a:cubicBezTo>
                    <a:cubicBezTo>
                      <a:pt x="176" y="245"/>
                      <a:pt x="177" y="251"/>
                      <a:pt x="177" y="254"/>
                    </a:cubicBezTo>
                    <a:cubicBezTo>
                      <a:pt x="176" y="257"/>
                      <a:pt x="170" y="254"/>
                      <a:pt x="166" y="254"/>
                    </a:cubicBezTo>
                    <a:cubicBezTo>
                      <a:pt x="163" y="255"/>
                      <a:pt x="160" y="256"/>
                      <a:pt x="160" y="260"/>
                    </a:cubicBezTo>
                    <a:cubicBezTo>
                      <a:pt x="160" y="264"/>
                      <a:pt x="154" y="267"/>
                      <a:pt x="153" y="272"/>
                    </a:cubicBezTo>
                    <a:cubicBezTo>
                      <a:pt x="153" y="277"/>
                      <a:pt x="158" y="277"/>
                      <a:pt x="161" y="279"/>
                    </a:cubicBezTo>
                    <a:cubicBezTo>
                      <a:pt x="164" y="281"/>
                      <a:pt x="155" y="282"/>
                      <a:pt x="155" y="286"/>
                    </a:cubicBezTo>
                    <a:cubicBezTo>
                      <a:pt x="155" y="290"/>
                      <a:pt x="163" y="296"/>
                      <a:pt x="166" y="298"/>
                    </a:cubicBezTo>
                    <a:cubicBezTo>
                      <a:pt x="169" y="299"/>
                      <a:pt x="166" y="307"/>
                      <a:pt x="168" y="311"/>
                    </a:cubicBezTo>
                    <a:cubicBezTo>
                      <a:pt x="169" y="315"/>
                      <a:pt x="173" y="310"/>
                      <a:pt x="172" y="316"/>
                    </a:cubicBezTo>
                    <a:cubicBezTo>
                      <a:pt x="172" y="321"/>
                      <a:pt x="176" y="321"/>
                      <a:pt x="176" y="324"/>
                    </a:cubicBezTo>
                    <a:cubicBezTo>
                      <a:pt x="177" y="327"/>
                      <a:pt x="184" y="326"/>
                      <a:pt x="183" y="331"/>
                    </a:cubicBezTo>
                    <a:cubicBezTo>
                      <a:pt x="181" y="335"/>
                      <a:pt x="185" y="338"/>
                      <a:pt x="186" y="340"/>
                    </a:cubicBezTo>
                    <a:cubicBezTo>
                      <a:pt x="188" y="343"/>
                      <a:pt x="194" y="347"/>
                      <a:pt x="195" y="350"/>
                    </a:cubicBezTo>
                    <a:cubicBezTo>
                      <a:pt x="197" y="353"/>
                      <a:pt x="200" y="357"/>
                      <a:pt x="204" y="356"/>
                    </a:cubicBezTo>
                    <a:cubicBezTo>
                      <a:pt x="209" y="355"/>
                      <a:pt x="209" y="359"/>
                      <a:pt x="212" y="358"/>
                    </a:cubicBezTo>
                    <a:cubicBezTo>
                      <a:pt x="216" y="358"/>
                      <a:pt x="221" y="360"/>
                      <a:pt x="222" y="362"/>
                    </a:cubicBezTo>
                    <a:cubicBezTo>
                      <a:pt x="223" y="365"/>
                      <a:pt x="233" y="367"/>
                      <a:pt x="236" y="368"/>
                    </a:cubicBezTo>
                    <a:cubicBezTo>
                      <a:pt x="239" y="368"/>
                      <a:pt x="239" y="363"/>
                      <a:pt x="242" y="362"/>
                    </a:cubicBezTo>
                    <a:cubicBezTo>
                      <a:pt x="244" y="360"/>
                      <a:pt x="243" y="350"/>
                      <a:pt x="246" y="349"/>
                    </a:cubicBezTo>
                    <a:cubicBezTo>
                      <a:pt x="248" y="348"/>
                      <a:pt x="247" y="337"/>
                      <a:pt x="245" y="336"/>
                    </a:cubicBezTo>
                    <a:cubicBezTo>
                      <a:pt x="243" y="335"/>
                      <a:pt x="244" y="332"/>
                      <a:pt x="249" y="332"/>
                    </a:cubicBezTo>
                    <a:cubicBezTo>
                      <a:pt x="255" y="333"/>
                      <a:pt x="253" y="328"/>
                      <a:pt x="255" y="327"/>
                    </a:cubicBezTo>
                    <a:cubicBezTo>
                      <a:pt x="258" y="326"/>
                      <a:pt x="257" y="321"/>
                      <a:pt x="259" y="321"/>
                    </a:cubicBezTo>
                    <a:cubicBezTo>
                      <a:pt x="261" y="320"/>
                      <a:pt x="260" y="317"/>
                      <a:pt x="259" y="315"/>
                    </a:cubicBezTo>
                    <a:cubicBezTo>
                      <a:pt x="257" y="313"/>
                      <a:pt x="259" y="312"/>
                      <a:pt x="262" y="311"/>
                    </a:cubicBezTo>
                    <a:cubicBezTo>
                      <a:pt x="265" y="311"/>
                      <a:pt x="264" y="307"/>
                      <a:pt x="260" y="305"/>
                    </a:cubicBezTo>
                    <a:cubicBezTo>
                      <a:pt x="257" y="304"/>
                      <a:pt x="258" y="300"/>
                      <a:pt x="262" y="302"/>
                    </a:cubicBezTo>
                    <a:cubicBezTo>
                      <a:pt x="265" y="305"/>
                      <a:pt x="268" y="303"/>
                      <a:pt x="266" y="300"/>
                    </a:cubicBezTo>
                    <a:cubicBezTo>
                      <a:pt x="264" y="297"/>
                      <a:pt x="269" y="296"/>
                      <a:pt x="274" y="295"/>
                    </a:cubicBezTo>
                    <a:cubicBezTo>
                      <a:pt x="279" y="295"/>
                      <a:pt x="281" y="292"/>
                      <a:pt x="280" y="288"/>
                    </a:cubicBezTo>
                    <a:cubicBezTo>
                      <a:pt x="279" y="285"/>
                      <a:pt x="286" y="285"/>
                      <a:pt x="284" y="288"/>
                    </a:cubicBezTo>
                    <a:cubicBezTo>
                      <a:pt x="283" y="291"/>
                      <a:pt x="284" y="295"/>
                      <a:pt x="286" y="292"/>
                    </a:cubicBezTo>
                    <a:cubicBezTo>
                      <a:pt x="288" y="290"/>
                      <a:pt x="293" y="292"/>
                      <a:pt x="301" y="289"/>
                    </a:cubicBezTo>
                    <a:cubicBezTo>
                      <a:pt x="309" y="287"/>
                      <a:pt x="317" y="280"/>
                      <a:pt x="319" y="274"/>
                    </a:cubicBezTo>
                    <a:cubicBezTo>
                      <a:pt x="321" y="267"/>
                      <a:pt x="330" y="268"/>
                      <a:pt x="329" y="264"/>
                    </a:cubicBezTo>
                    <a:cubicBezTo>
                      <a:pt x="328" y="260"/>
                      <a:pt x="330" y="258"/>
                      <a:pt x="336" y="261"/>
                    </a:cubicBezTo>
                    <a:cubicBezTo>
                      <a:pt x="342" y="264"/>
                      <a:pt x="338" y="259"/>
                      <a:pt x="344" y="259"/>
                    </a:cubicBezTo>
                    <a:cubicBezTo>
                      <a:pt x="351" y="259"/>
                      <a:pt x="350" y="256"/>
                      <a:pt x="356" y="256"/>
                    </a:cubicBezTo>
                    <a:cubicBezTo>
                      <a:pt x="363" y="256"/>
                      <a:pt x="379" y="253"/>
                      <a:pt x="385" y="248"/>
                    </a:cubicBezTo>
                    <a:cubicBezTo>
                      <a:pt x="391" y="244"/>
                      <a:pt x="403" y="240"/>
                      <a:pt x="408" y="237"/>
                    </a:cubicBezTo>
                    <a:cubicBezTo>
                      <a:pt x="413" y="233"/>
                      <a:pt x="414" y="231"/>
                      <a:pt x="411" y="232"/>
                    </a:cubicBezTo>
                    <a:cubicBezTo>
                      <a:pt x="408" y="234"/>
                      <a:pt x="401" y="234"/>
                      <a:pt x="397" y="233"/>
                    </a:cubicBezTo>
                    <a:cubicBezTo>
                      <a:pt x="392" y="232"/>
                      <a:pt x="384" y="228"/>
                      <a:pt x="379" y="231"/>
                    </a:cubicBezTo>
                    <a:cubicBezTo>
                      <a:pt x="373" y="234"/>
                      <a:pt x="377" y="227"/>
                      <a:pt x="381" y="226"/>
                    </a:cubicBezTo>
                    <a:cubicBezTo>
                      <a:pt x="386" y="225"/>
                      <a:pt x="384" y="223"/>
                      <a:pt x="383" y="218"/>
                    </a:cubicBezTo>
                    <a:cubicBezTo>
                      <a:pt x="381" y="213"/>
                      <a:pt x="390" y="217"/>
                      <a:pt x="394" y="222"/>
                    </a:cubicBezTo>
                    <a:cubicBezTo>
                      <a:pt x="398" y="227"/>
                      <a:pt x="405" y="230"/>
                      <a:pt x="412" y="228"/>
                    </a:cubicBezTo>
                    <a:cubicBezTo>
                      <a:pt x="418" y="226"/>
                      <a:pt x="412" y="221"/>
                      <a:pt x="414" y="217"/>
                    </a:cubicBezTo>
                    <a:cubicBezTo>
                      <a:pt x="417" y="214"/>
                      <a:pt x="395" y="203"/>
                      <a:pt x="393" y="199"/>
                    </a:cubicBezTo>
                    <a:cubicBezTo>
                      <a:pt x="392" y="195"/>
                      <a:pt x="399" y="198"/>
                      <a:pt x="405" y="200"/>
                    </a:cubicBezTo>
                    <a:cubicBezTo>
                      <a:pt x="412" y="203"/>
                      <a:pt x="413" y="195"/>
                      <a:pt x="413" y="192"/>
                    </a:cubicBezTo>
                    <a:cubicBezTo>
                      <a:pt x="413" y="188"/>
                      <a:pt x="400" y="188"/>
                      <a:pt x="394" y="192"/>
                    </a:cubicBezTo>
                    <a:cubicBezTo>
                      <a:pt x="388" y="195"/>
                      <a:pt x="382" y="187"/>
                      <a:pt x="390" y="186"/>
                    </a:cubicBezTo>
                    <a:cubicBezTo>
                      <a:pt x="398" y="185"/>
                      <a:pt x="391" y="182"/>
                      <a:pt x="393" y="180"/>
                    </a:cubicBezTo>
                    <a:cubicBezTo>
                      <a:pt x="396" y="177"/>
                      <a:pt x="406" y="187"/>
                      <a:pt x="411" y="185"/>
                    </a:cubicBezTo>
                    <a:cubicBezTo>
                      <a:pt x="416" y="183"/>
                      <a:pt x="420" y="185"/>
                      <a:pt x="425" y="182"/>
                    </a:cubicBezTo>
                    <a:cubicBezTo>
                      <a:pt x="429" y="178"/>
                      <a:pt x="417" y="175"/>
                      <a:pt x="414" y="172"/>
                    </a:cubicBezTo>
                    <a:cubicBezTo>
                      <a:pt x="411" y="168"/>
                      <a:pt x="427" y="170"/>
                      <a:pt x="432" y="170"/>
                    </a:cubicBezTo>
                    <a:cubicBezTo>
                      <a:pt x="437" y="170"/>
                      <a:pt x="438" y="163"/>
                      <a:pt x="434" y="164"/>
                    </a:cubicBezTo>
                    <a:cubicBezTo>
                      <a:pt x="430" y="166"/>
                      <a:pt x="417" y="160"/>
                      <a:pt x="419" y="155"/>
                    </a:cubicBezTo>
                    <a:cubicBezTo>
                      <a:pt x="422" y="151"/>
                      <a:pt x="427" y="156"/>
                      <a:pt x="433" y="153"/>
                    </a:cubicBezTo>
                    <a:cubicBezTo>
                      <a:pt x="439" y="150"/>
                      <a:pt x="434" y="138"/>
                      <a:pt x="430" y="138"/>
                    </a:cubicBezTo>
                    <a:cubicBezTo>
                      <a:pt x="425" y="138"/>
                      <a:pt x="415" y="137"/>
                      <a:pt x="415" y="135"/>
                    </a:cubicBezTo>
                    <a:cubicBezTo>
                      <a:pt x="415" y="133"/>
                      <a:pt x="407" y="131"/>
                      <a:pt x="409" y="129"/>
                    </a:cubicBezTo>
                    <a:cubicBezTo>
                      <a:pt x="412" y="126"/>
                      <a:pt x="415" y="131"/>
                      <a:pt x="420" y="127"/>
                    </a:cubicBezTo>
                    <a:cubicBezTo>
                      <a:pt x="426" y="123"/>
                      <a:pt x="437" y="128"/>
                      <a:pt x="442" y="127"/>
                    </a:cubicBezTo>
                    <a:cubicBezTo>
                      <a:pt x="447" y="126"/>
                      <a:pt x="440" y="117"/>
                      <a:pt x="437" y="119"/>
                    </a:cubicBezTo>
                    <a:cubicBezTo>
                      <a:pt x="434" y="120"/>
                      <a:pt x="425" y="121"/>
                      <a:pt x="424" y="116"/>
                    </a:cubicBezTo>
                    <a:cubicBezTo>
                      <a:pt x="423" y="111"/>
                      <a:pt x="433" y="116"/>
                      <a:pt x="435" y="113"/>
                    </a:cubicBezTo>
                    <a:cubicBezTo>
                      <a:pt x="437" y="111"/>
                      <a:pt x="421" y="105"/>
                      <a:pt x="419" y="110"/>
                    </a:cubicBezTo>
                    <a:cubicBezTo>
                      <a:pt x="416" y="115"/>
                      <a:pt x="408" y="113"/>
                      <a:pt x="412" y="110"/>
                    </a:cubicBezTo>
                    <a:cubicBezTo>
                      <a:pt x="417" y="107"/>
                      <a:pt x="418" y="99"/>
                      <a:pt x="417" y="95"/>
                    </a:cubicBezTo>
                    <a:cubicBezTo>
                      <a:pt x="417" y="91"/>
                      <a:pt x="433" y="91"/>
                      <a:pt x="432" y="84"/>
                    </a:cubicBezTo>
                    <a:cubicBezTo>
                      <a:pt x="430" y="78"/>
                      <a:pt x="439" y="76"/>
                      <a:pt x="445" y="76"/>
                    </a:cubicBezTo>
                    <a:cubicBezTo>
                      <a:pt x="450" y="76"/>
                      <a:pt x="445" y="69"/>
                      <a:pt x="439" y="70"/>
                    </a:cubicBezTo>
                    <a:cubicBezTo>
                      <a:pt x="434" y="71"/>
                      <a:pt x="429" y="76"/>
                      <a:pt x="426" y="74"/>
                    </a:cubicBezTo>
                    <a:cubicBezTo>
                      <a:pt x="423" y="72"/>
                      <a:pt x="432" y="67"/>
                      <a:pt x="437" y="67"/>
                    </a:cubicBezTo>
                    <a:cubicBezTo>
                      <a:pt x="442" y="67"/>
                      <a:pt x="453" y="67"/>
                      <a:pt x="457" y="65"/>
                    </a:cubicBezTo>
                    <a:cubicBezTo>
                      <a:pt x="461" y="62"/>
                      <a:pt x="450" y="60"/>
                      <a:pt x="442" y="61"/>
                    </a:cubicBezTo>
                    <a:cubicBezTo>
                      <a:pt x="435" y="62"/>
                      <a:pt x="435" y="59"/>
                      <a:pt x="446" y="58"/>
                    </a:cubicBezTo>
                    <a:cubicBezTo>
                      <a:pt x="458" y="58"/>
                      <a:pt x="456" y="56"/>
                      <a:pt x="464" y="55"/>
                    </a:cubicBezTo>
                    <a:cubicBezTo>
                      <a:pt x="472" y="54"/>
                      <a:pt x="469" y="51"/>
                      <a:pt x="474" y="50"/>
                    </a:cubicBezTo>
                    <a:cubicBezTo>
                      <a:pt x="479" y="50"/>
                      <a:pt x="492" y="45"/>
                      <a:pt x="492" y="42"/>
                    </a:cubicBezTo>
                    <a:cubicBezTo>
                      <a:pt x="492" y="39"/>
                      <a:pt x="474" y="34"/>
                      <a:pt x="465" y="34"/>
                    </a:cubicBezTo>
                    <a:close/>
                    <a:moveTo>
                      <a:pt x="169" y="241"/>
                    </a:moveTo>
                    <a:cubicBezTo>
                      <a:pt x="169" y="237"/>
                      <a:pt x="164" y="240"/>
                      <a:pt x="162" y="235"/>
                    </a:cubicBezTo>
                    <a:cubicBezTo>
                      <a:pt x="160" y="231"/>
                      <a:pt x="148" y="229"/>
                      <a:pt x="146" y="232"/>
                    </a:cubicBezTo>
                    <a:cubicBezTo>
                      <a:pt x="146" y="234"/>
                      <a:pt x="142" y="236"/>
                      <a:pt x="145" y="239"/>
                    </a:cubicBezTo>
                    <a:cubicBezTo>
                      <a:pt x="148" y="243"/>
                      <a:pt x="150" y="241"/>
                      <a:pt x="154" y="245"/>
                    </a:cubicBezTo>
                    <a:cubicBezTo>
                      <a:pt x="158" y="248"/>
                      <a:pt x="168" y="245"/>
                      <a:pt x="169" y="24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60" name="Freeform 310">
                <a:extLst>
                  <a:ext uri="{FF2B5EF4-FFF2-40B4-BE49-F238E27FC236}">
                    <a16:creationId xmlns:a16="http://schemas.microsoft.com/office/drawing/2014/main" id="{EF819097-338E-40C2-B154-952C0AFC2793}"/>
                  </a:ext>
                </a:extLst>
              </p:cNvPr>
              <p:cNvSpPr>
                <a:spLocks noEditPoints="1"/>
              </p:cNvSpPr>
              <p:nvPr/>
            </p:nvSpPr>
            <p:spPr bwMode="auto">
              <a:xfrm>
                <a:off x="2576514" y="1673983"/>
                <a:ext cx="5381626" cy="4149726"/>
              </a:xfrm>
              <a:custGeom>
                <a:avLst/>
                <a:gdLst>
                  <a:gd name="T0" fmla="*/ 146 w 717"/>
                  <a:gd name="T1" fmla="*/ 487 h 552"/>
                  <a:gd name="T2" fmla="*/ 135 w 717"/>
                  <a:gd name="T3" fmla="*/ 162 h 552"/>
                  <a:gd name="T4" fmla="*/ 276 w 717"/>
                  <a:gd name="T5" fmla="*/ 179 h 552"/>
                  <a:gd name="T6" fmla="*/ 183 w 717"/>
                  <a:gd name="T7" fmla="*/ 191 h 552"/>
                  <a:gd name="T8" fmla="*/ 275 w 717"/>
                  <a:gd name="T9" fmla="*/ 238 h 552"/>
                  <a:gd name="T10" fmla="*/ 169 w 717"/>
                  <a:gd name="T11" fmla="*/ 138 h 552"/>
                  <a:gd name="T12" fmla="*/ 148 w 717"/>
                  <a:gd name="T13" fmla="*/ 132 h 552"/>
                  <a:gd name="T14" fmla="*/ 263 w 717"/>
                  <a:gd name="T15" fmla="*/ 152 h 552"/>
                  <a:gd name="T16" fmla="*/ 212 w 717"/>
                  <a:gd name="T17" fmla="*/ 102 h 552"/>
                  <a:gd name="T18" fmla="*/ 294 w 717"/>
                  <a:gd name="T19" fmla="*/ 85 h 552"/>
                  <a:gd name="T20" fmla="*/ 297 w 717"/>
                  <a:gd name="T21" fmla="*/ 115 h 552"/>
                  <a:gd name="T22" fmla="*/ 299 w 717"/>
                  <a:gd name="T23" fmla="*/ 132 h 552"/>
                  <a:gd name="T24" fmla="*/ 387 w 717"/>
                  <a:gd name="T25" fmla="*/ 105 h 552"/>
                  <a:gd name="T26" fmla="*/ 351 w 717"/>
                  <a:gd name="T27" fmla="*/ 165 h 552"/>
                  <a:gd name="T28" fmla="*/ 490 w 717"/>
                  <a:gd name="T29" fmla="*/ 156 h 552"/>
                  <a:gd name="T30" fmla="*/ 414 w 717"/>
                  <a:gd name="T31" fmla="*/ 108 h 552"/>
                  <a:gd name="T32" fmla="*/ 426 w 717"/>
                  <a:gd name="T33" fmla="*/ 59 h 552"/>
                  <a:gd name="T34" fmla="*/ 418 w 717"/>
                  <a:gd name="T35" fmla="*/ 47 h 552"/>
                  <a:gd name="T36" fmla="*/ 452 w 717"/>
                  <a:gd name="T37" fmla="*/ 86 h 552"/>
                  <a:gd name="T38" fmla="*/ 498 w 717"/>
                  <a:gd name="T39" fmla="*/ 128 h 552"/>
                  <a:gd name="T40" fmla="*/ 567 w 717"/>
                  <a:gd name="T41" fmla="*/ 62 h 552"/>
                  <a:gd name="T42" fmla="*/ 542 w 717"/>
                  <a:gd name="T43" fmla="*/ 6 h 552"/>
                  <a:gd name="T44" fmla="*/ 406 w 717"/>
                  <a:gd name="T45" fmla="*/ 32 h 552"/>
                  <a:gd name="T46" fmla="*/ 445 w 717"/>
                  <a:gd name="T47" fmla="*/ 314 h 552"/>
                  <a:gd name="T48" fmla="*/ 590 w 717"/>
                  <a:gd name="T49" fmla="*/ 242 h 552"/>
                  <a:gd name="T50" fmla="*/ 532 w 717"/>
                  <a:gd name="T51" fmla="*/ 194 h 552"/>
                  <a:gd name="T52" fmla="*/ 445 w 717"/>
                  <a:gd name="T53" fmla="*/ 178 h 552"/>
                  <a:gd name="T54" fmla="*/ 502 w 717"/>
                  <a:gd name="T55" fmla="*/ 220 h 552"/>
                  <a:gd name="T56" fmla="*/ 525 w 717"/>
                  <a:gd name="T57" fmla="*/ 292 h 552"/>
                  <a:gd name="T58" fmla="*/ 606 w 717"/>
                  <a:gd name="T59" fmla="*/ 298 h 552"/>
                  <a:gd name="T60" fmla="*/ 487 w 717"/>
                  <a:gd name="T61" fmla="*/ 171 h 552"/>
                  <a:gd name="T62" fmla="*/ 687 w 717"/>
                  <a:gd name="T63" fmla="*/ 457 h 552"/>
                  <a:gd name="T64" fmla="*/ 78 w 717"/>
                  <a:gd name="T65" fmla="*/ 448 h 552"/>
                  <a:gd name="T66" fmla="*/ 585 w 717"/>
                  <a:gd name="T67" fmla="*/ 489 h 552"/>
                  <a:gd name="T68" fmla="*/ 687 w 717"/>
                  <a:gd name="T69" fmla="*/ 434 h 552"/>
                  <a:gd name="T70" fmla="*/ 638 w 717"/>
                  <a:gd name="T71" fmla="*/ 399 h 552"/>
                  <a:gd name="T72" fmla="*/ 602 w 717"/>
                  <a:gd name="T73" fmla="*/ 376 h 552"/>
                  <a:gd name="T74" fmla="*/ 544 w 717"/>
                  <a:gd name="T75" fmla="*/ 330 h 552"/>
                  <a:gd name="T76" fmla="*/ 519 w 717"/>
                  <a:gd name="T77" fmla="*/ 387 h 552"/>
                  <a:gd name="T78" fmla="*/ 475 w 717"/>
                  <a:gd name="T79" fmla="*/ 440 h 552"/>
                  <a:gd name="T80" fmla="*/ 384 w 717"/>
                  <a:gd name="T81" fmla="*/ 375 h 552"/>
                  <a:gd name="T82" fmla="*/ 413 w 717"/>
                  <a:gd name="T83" fmla="*/ 307 h 552"/>
                  <a:gd name="T84" fmla="*/ 463 w 717"/>
                  <a:gd name="T85" fmla="*/ 276 h 552"/>
                  <a:gd name="T86" fmla="*/ 454 w 717"/>
                  <a:gd name="T87" fmla="*/ 242 h 552"/>
                  <a:gd name="T88" fmla="*/ 413 w 717"/>
                  <a:gd name="T89" fmla="*/ 245 h 552"/>
                  <a:gd name="T90" fmla="*/ 383 w 717"/>
                  <a:gd name="T91" fmla="*/ 193 h 552"/>
                  <a:gd name="T92" fmla="*/ 369 w 717"/>
                  <a:gd name="T93" fmla="*/ 208 h 552"/>
                  <a:gd name="T94" fmla="*/ 362 w 717"/>
                  <a:gd name="T95" fmla="*/ 259 h 552"/>
                  <a:gd name="T96" fmla="*/ 351 w 717"/>
                  <a:gd name="T97" fmla="*/ 248 h 552"/>
                  <a:gd name="T98" fmla="*/ 285 w 717"/>
                  <a:gd name="T99" fmla="*/ 248 h 552"/>
                  <a:gd name="T100" fmla="*/ 191 w 717"/>
                  <a:gd name="T101" fmla="*/ 242 h 552"/>
                  <a:gd name="T102" fmla="*/ 69 w 717"/>
                  <a:gd name="T103" fmla="*/ 243 h 552"/>
                  <a:gd name="T104" fmla="*/ 33 w 717"/>
                  <a:gd name="T105" fmla="*/ 243 h 552"/>
                  <a:gd name="T106" fmla="*/ 90 w 717"/>
                  <a:gd name="T107" fmla="*/ 419 h 552"/>
                  <a:gd name="T108" fmla="*/ 129 w 717"/>
                  <a:gd name="T109" fmla="*/ 469 h 552"/>
                  <a:gd name="T110" fmla="*/ 444 w 717"/>
                  <a:gd name="T111" fmla="*/ 491 h 552"/>
                  <a:gd name="T112" fmla="*/ 500 w 717"/>
                  <a:gd name="T113" fmla="*/ 546 h 552"/>
                  <a:gd name="T114" fmla="*/ 617 w 717"/>
                  <a:gd name="T115" fmla="*/ 515 h 552"/>
                  <a:gd name="T116" fmla="*/ 173 w 717"/>
                  <a:gd name="T117" fmla="*/ 290 h 552"/>
                  <a:gd name="T118" fmla="*/ 172 w 717"/>
                  <a:gd name="T119" fmla="*/ 279 h 552"/>
                  <a:gd name="T120" fmla="*/ 359 w 717"/>
                  <a:gd name="T121" fmla="*/ 46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7" h="552">
                    <a:moveTo>
                      <a:pt x="141" y="484"/>
                    </a:moveTo>
                    <a:cubicBezTo>
                      <a:pt x="139" y="481"/>
                      <a:pt x="133" y="482"/>
                      <a:pt x="132" y="479"/>
                    </a:cubicBezTo>
                    <a:cubicBezTo>
                      <a:pt x="131" y="477"/>
                      <a:pt x="126" y="469"/>
                      <a:pt x="123" y="469"/>
                    </a:cubicBezTo>
                    <a:cubicBezTo>
                      <a:pt x="120" y="469"/>
                      <a:pt x="116" y="469"/>
                      <a:pt x="112" y="467"/>
                    </a:cubicBezTo>
                    <a:cubicBezTo>
                      <a:pt x="109" y="464"/>
                      <a:pt x="106" y="464"/>
                      <a:pt x="104" y="465"/>
                    </a:cubicBezTo>
                    <a:cubicBezTo>
                      <a:pt x="101" y="467"/>
                      <a:pt x="106" y="467"/>
                      <a:pt x="106" y="469"/>
                    </a:cubicBezTo>
                    <a:cubicBezTo>
                      <a:pt x="106" y="471"/>
                      <a:pt x="108" y="472"/>
                      <a:pt x="110" y="472"/>
                    </a:cubicBezTo>
                    <a:cubicBezTo>
                      <a:pt x="112" y="471"/>
                      <a:pt x="113" y="476"/>
                      <a:pt x="115" y="476"/>
                    </a:cubicBezTo>
                    <a:cubicBezTo>
                      <a:pt x="118" y="476"/>
                      <a:pt x="118" y="479"/>
                      <a:pt x="121" y="479"/>
                    </a:cubicBezTo>
                    <a:cubicBezTo>
                      <a:pt x="123" y="479"/>
                      <a:pt x="124" y="482"/>
                      <a:pt x="125" y="484"/>
                    </a:cubicBezTo>
                    <a:cubicBezTo>
                      <a:pt x="126" y="486"/>
                      <a:pt x="129" y="484"/>
                      <a:pt x="129" y="486"/>
                    </a:cubicBezTo>
                    <a:cubicBezTo>
                      <a:pt x="129" y="487"/>
                      <a:pt x="132" y="488"/>
                      <a:pt x="133" y="490"/>
                    </a:cubicBezTo>
                    <a:cubicBezTo>
                      <a:pt x="138" y="491"/>
                      <a:pt x="142" y="491"/>
                      <a:pt x="145" y="490"/>
                    </a:cubicBezTo>
                    <a:cubicBezTo>
                      <a:pt x="146" y="489"/>
                      <a:pt x="146" y="488"/>
                      <a:pt x="146" y="487"/>
                    </a:cubicBezTo>
                    <a:cubicBezTo>
                      <a:pt x="148" y="485"/>
                      <a:pt x="144" y="486"/>
                      <a:pt x="141" y="484"/>
                    </a:cubicBezTo>
                    <a:close/>
                    <a:moveTo>
                      <a:pt x="135" y="200"/>
                    </a:moveTo>
                    <a:cubicBezTo>
                      <a:pt x="142" y="202"/>
                      <a:pt x="142" y="213"/>
                      <a:pt x="147" y="213"/>
                    </a:cubicBezTo>
                    <a:cubicBezTo>
                      <a:pt x="150" y="213"/>
                      <a:pt x="147" y="210"/>
                      <a:pt x="152" y="210"/>
                    </a:cubicBezTo>
                    <a:cubicBezTo>
                      <a:pt x="157" y="210"/>
                      <a:pt x="156" y="207"/>
                      <a:pt x="160" y="208"/>
                    </a:cubicBezTo>
                    <a:cubicBezTo>
                      <a:pt x="164" y="208"/>
                      <a:pt x="168" y="206"/>
                      <a:pt x="168" y="201"/>
                    </a:cubicBezTo>
                    <a:cubicBezTo>
                      <a:pt x="168" y="196"/>
                      <a:pt x="171" y="195"/>
                      <a:pt x="175" y="194"/>
                    </a:cubicBezTo>
                    <a:cubicBezTo>
                      <a:pt x="179" y="193"/>
                      <a:pt x="176" y="187"/>
                      <a:pt x="182" y="186"/>
                    </a:cubicBezTo>
                    <a:cubicBezTo>
                      <a:pt x="188" y="184"/>
                      <a:pt x="204" y="177"/>
                      <a:pt x="207" y="175"/>
                    </a:cubicBezTo>
                    <a:cubicBezTo>
                      <a:pt x="210" y="173"/>
                      <a:pt x="204" y="170"/>
                      <a:pt x="197" y="166"/>
                    </a:cubicBezTo>
                    <a:cubicBezTo>
                      <a:pt x="191" y="162"/>
                      <a:pt x="186" y="161"/>
                      <a:pt x="181" y="164"/>
                    </a:cubicBezTo>
                    <a:cubicBezTo>
                      <a:pt x="176" y="168"/>
                      <a:pt x="180" y="161"/>
                      <a:pt x="176" y="163"/>
                    </a:cubicBezTo>
                    <a:cubicBezTo>
                      <a:pt x="172" y="164"/>
                      <a:pt x="161" y="160"/>
                      <a:pt x="160" y="158"/>
                    </a:cubicBezTo>
                    <a:cubicBezTo>
                      <a:pt x="158" y="156"/>
                      <a:pt x="139" y="162"/>
                      <a:pt x="135" y="162"/>
                    </a:cubicBezTo>
                    <a:cubicBezTo>
                      <a:pt x="130" y="162"/>
                      <a:pt x="135" y="167"/>
                      <a:pt x="138" y="169"/>
                    </a:cubicBezTo>
                    <a:cubicBezTo>
                      <a:pt x="141" y="172"/>
                      <a:pt x="130" y="180"/>
                      <a:pt x="132" y="181"/>
                    </a:cubicBezTo>
                    <a:cubicBezTo>
                      <a:pt x="135" y="183"/>
                      <a:pt x="130" y="188"/>
                      <a:pt x="125" y="194"/>
                    </a:cubicBezTo>
                    <a:cubicBezTo>
                      <a:pt x="120" y="199"/>
                      <a:pt x="129" y="199"/>
                      <a:pt x="135" y="200"/>
                    </a:cubicBezTo>
                    <a:close/>
                    <a:moveTo>
                      <a:pt x="314" y="230"/>
                    </a:moveTo>
                    <a:cubicBezTo>
                      <a:pt x="316" y="227"/>
                      <a:pt x="325" y="235"/>
                      <a:pt x="325" y="229"/>
                    </a:cubicBezTo>
                    <a:cubicBezTo>
                      <a:pt x="325" y="224"/>
                      <a:pt x="315" y="221"/>
                      <a:pt x="311" y="219"/>
                    </a:cubicBezTo>
                    <a:cubicBezTo>
                      <a:pt x="306" y="216"/>
                      <a:pt x="305" y="217"/>
                      <a:pt x="298" y="212"/>
                    </a:cubicBezTo>
                    <a:cubicBezTo>
                      <a:pt x="291" y="207"/>
                      <a:pt x="300" y="205"/>
                      <a:pt x="295" y="201"/>
                    </a:cubicBezTo>
                    <a:cubicBezTo>
                      <a:pt x="290" y="197"/>
                      <a:pt x="288" y="186"/>
                      <a:pt x="291" y="183"/>
                    </a:cubicBezTo>
                    <a:cubicBezTo>
                      <a:pt x="295" y="179"/>
                      <a:pt x="299" y="174"/>
                      <a:pt x="293" y="171"/>
                    </a:cubicBezTo>
                    <a:cubicBezTo>
                      <a:pt x="286" y="169"/>
                      <a:pt x="276" y="173"/>
                      <a:pt x="277" y="175"/>
                    </a:cubicBezTo>
                    <a:cubicBezTo>
                      <a:pt x="278" y="176"/>
                      <a:pt x="287" y="181"/>
                      <a:pt x="287" y="183"/>
                    </a:cubicBezTo>
                    <a:cubicBezTo>
                      <a:pt x="287" y="185"/>
                      <a:pt x="279" y="177"/>
                      <a:pt x="276" y="179"/>
                    </a:cubicBezTo>
                    <a:cubicBezTo>
                      <a:pt x="273" y="181"/>
                      <a:pt x="270" y="175"/>
                      <a:pt x="267" y="179"/>
                    </a:cubicBezTo>
                    <a:cubicBezTo>
                      <a:pt x="265" y="183"/>
                      <a:pt x="270" y="195"/>
                      <a:pt x="273" y="199"/>
                    </a:cubicBezTo>
                    <a:cubicBezTo>
                      <a:pt x="275" y="202"/>
                      <a:pt x="270" y="202"/>
                      <a:pt x="268" y="203"/>
                    </a:cubicBezTo>
                    <a:cubicBezTo>
                      <a:pt x="265" y="204"/>
                      <a:pt x="264" y="193"/>
                      <a:pt x="262" y="189"/>
                    </a:cubicBezTo>
                    <a:cubicBezTo>
                      <a:pt x="259" y="185"/>
                      <a:pt x="247" y="180"/>
                      <a:pt x="247" y="183"/>
                    </a:cubicBezTo>
                    <a:cubicBezTo>
                      <a:pt x="246" y="186"/>
                      <a:pt x="254" y="186"/>
                      <a:pt x="253" y="190"/>
                    </a:cubicBezTo>
                    <a:cubicBezTo>
                      <a:pt x="252" y="194"/>
                      <a:pt x="247" y="188"/>
                      <a:pt x="243" y="191"/>
                    </a:cubicBezTo>
                    <a:cubicBezTo>
                      <a:pt x="239" y="194"/>
                      <a:pt x="240" y="192"/>
                      <a:pt x="241" y="189"/>
                    </a:cubicBezTo>
                    <a:cubicBezTo>
                      <a:pt x="242" y="185"/>
                      <a:pt x="235" y="182"/>
                      <a:pt x="228" y="183"/>
                    </a:cubicBezTo>
                    <a:cubicBezTo>
                      <a:pt x="221" y="183"/>
                      <a:pt x="225" y="188"/>
                      <a:pt x="223" y="190"/>
                    </a:cubicBezTo>
                    <a:cubicBezTo>
                      <a:pt x="221" y="192"/>
                      <a:pt x="210" y="189"/>
                      <a:pt x="217" y="188"/>
                    </a:cubicBezTo>
                    <a:cubicBezTo>
                      <a:pt x="223" y="186"/>
                      <a:pt x="221" y="182"/>
                      <a:pt x="218" y="178"/>
                    </a:cubicBezTo>
                    <a:cubicBezTo>
                      <a:pt x="216" y="174"/>
                      <a:pt x="209" y="179"/>
                      <a:pt x="198" y="183"/>
                    </a:cubicBezTo>
                    <a:cubicBezTo>
                      <a:pt x="187" y="187"/>
                      <a:pt x="182" y="191"/>
                      <a:pt x="183" y="191"/>
                    </a:cubicBezTo>
                    <a:cubicBezTo>
                      <a:pt x="184" y="192"/>
                      <a:pt x="185" y="194"/>
                      <a:pt x="181" y="197"/>
                    </a:cubicBezTo>
                    <a:cubicBezTo>
                      <a:pt x="176" y="201"/>
                      <a:pt x="181" y="204"/>
                      <a:pt x="184" y="204"/>
                    </a:cubicBezTo>
                    <a:cubicBezTo>
                      <a:pt x="188" y="204"/>
                      <a:pt x="185" y="207"/>
                      <a:pt x="188" y="208"/>
                    </a:cubicBezTo>
                    <a:cubicBezTo>
                      <a:pt x="190" y="209"/>
                      <a:pt x="203" y="203"/>
                      <a:pt x="207" y="205"/>
                    </a:cubicBezTo>
                    <a:cubicBezTo>
                      <a:pt x="210" y="208"/>
                      <a:pt x="186" y="209"/>
                      <a:pt x="186" y="214"/>
                    </a:cubicBezTo>
                    <a:cubicBezTo>
                      <a:pt x="186" y="218"/>
                      <a:pt x="199" y="220"/>
                      <a:pt x="209" y="219"/>
                    </a:cubicBezTo>
                    <a:cubicBezTo>
                      <a:pt x="219" y="217"/>
                      <a:pt x="237" y="220"/>
                      <a:pt x="237" y="222"/>
                    </a:cubicBezTo>
                    <a:cubicBezTo>
                      <a:pt x="237" y="225"/>
                      <a:pt x="225" y="224"/>
                      <a:pt x="216" y="224"/>
                    </a:cubicBezTo>
                    <a:cubicBezTo>
                      <a:pt x="207" y="224"/>
                      <a:pt x="192" y="226"/>
                      <a:pt x="192" y="229"/>
                    </a:cubicBezTo>
                    <a:cubicBezTo>
                      <a:pt x="193" y="232"/>
                      <a:pt x="194" y="232"/>
                      <a:pt x="203" y="237"/>
                    </a:cubicBezTo>
                    <a:cubicBezTo>
                      <a:pt x="213" y="241"/>
                      <a:pt x="222" y="235"/>
                      <a:pt x="222" y="241"/>
                    </a:cubicBezTo>
                    <a:cubicBezTo>
                      <a:pt x="222" y="247"/>
                      <a:pt x="227" y="248"/>
                      <a:pt x="239" y="249"/>
                    </a:cubicBezTo>
                    <a:cubicBezTo>
                      <a:pt x="252" y="249"/>
                      <a:pt x="258" y="243"/>
                      <a:pt x="264" y="243"/>
                    </a:cubicBezTo>
                    <a:cubicBezTo>
                      <a:pt x="270" y="244"/>
                      <a:pt x="273" y="242"/>
                      <a:pt x="275" y="238"/>
                    </a:cubicBezTo>
                    <a:cubicBezTo>
                      <a:pt x="278" y="234"/>
                      <a:pt x="281" y="236"/>
                      <a:pt x="281" y="239"/>
                    </a:cubicBezTo>
                    <a:cubicBezTo>
                      <a:pt x="282" y="241"/>
                      <a:pt x="290" y="240"/>
                      <a:pt x="292" y="242"/>
                    </a:cubicBezTo>
                    <a:cubicBezTo>
                      <a:pt x="296" y="247"/>
                      <a:pt x="311" y="245"/>
                      <a:pt x="317" y="242"/>
                    </a:cubicBezTo>
                    <a:cubicBezTo>
                      <a:pt x="323" y="240"/>
                      <a:pt x="315" y="232"/>
                      <a:pt x="312" y="235"/>
                    </a:cubicBezTo>
                    <a:cubicBezTo>
                      <a:pt x="309" y="239"/>
                      <a:pt x="306" y="237"/>
                      <a:pt x="306" y="235"/>
                    </a:cubicBezTo>
                    <a:cubicBezTo>
                      <a:pt x="305" y="233"/>
                      <a:pt x="311" y="232"/>
                      <a:pt x="314" y="230"/>
                    </a:cubicBezTo>
                    <a:close/>
                    <a:moveTo>
                      <a:pt x="178" y="142"/>
                    </a:moveTo>
                    <a:cubicBezTo>
                      <a:pt x="184" y="143"/>
                      <a:pt x="191" y="137"/>
                      <a:pt x="191" y="134"/>
                    </a:cubicBezTo>
                    <a:cubicBezTo>
                      <a:pt x="190" y="130"/>
                      <a:pt x="175" y="142"/>
                      <a:pt x="178" y="142"/>
                    </a:cubicBezTo>
                    <a:close/>
                    <a:moveTo>
                      <a:pt x="148" y="132"/>
                    </a:moveTo>
                    <a:cubicBezTo>
                      <a:pt x="151" y="133"/>
                      <a:pt x="148" y="138"/>
                      <a:pt x="151" y="137"/>
                    </a:cubicBezTo>
                    <a:cubicBezTo>
                      <a:pt x="154" y="135"/>
                      <a:pt x="155" y="135"/>
                      <a:pt x="157" y="135"/>
                    </a:cubicBezTo>
                    <a:cubicBezTo>
                      <a:pt x="161" y="137"/>
                      <a:pt x="162" y="133"/>
                      <a:pt x="163" y="132"/>
                    </a:cubicBezTo>
                    <a:cubicBezTo>
                      <a:pt x="165" y="130"/>
                      <a:pt x="165" y="138"/>
                      <a:pt x="169" y="138"/>
                    </a:cubicBezTo>
                    <a:cubicBezTo>
                      <a:pt x="173" y="138"/>
                      <a:pt x="172" y="129"/>
                      <a:pt x="176" y="132"/>
                    </a:cubicBezTo>
                    <a:cubicBezTo>
                      <a:pt x="179" y="134"/>
                      <a:pt x="181" y="131"/>
                      <a:pt x="181" y="128"/>
                    </a:cubicBezTo>
                    <a:cubicBezTo>
                      <a:pt x="182" y="126"/>
                      <a:pt x="182" y="122"/>
                      <a:pt x="186" y="121"/>
                    </a:cubicBezTo>
                    <a:cubicBezTo>
                      <a:pt x="190" y="120"/>
                      <a:pt x="187" y="125"/>
                      <a:pt x="188" y="128"/>
                    </a:cubicBezTo>
                    <a:cubicBezTo>
                      <a:pt x="191" y="133"/>
                      <a:pt x="196" y="128"/>
                      <a:pt x="196" y="126"/>
                    </a:cubicBezTo>
                    <a:cubicBezTo>
                      <a:pt x="196" y="124"/>
                      <a:pt x="203" y="125"/>
                      <a:pt x="202" y="123"/>
                    </a:cubicBezTo>
                    <a:cubicBezTo>
                      <a:pt x="202" y="120"/>
                      <a:pt x="204" y="120"/>
                      <a:pt x="202" y="117"/>
                    </a:cubicBezTo>
                    <a:cubicBezTo>
                      <a:pt x="201" y="114"/>
                      <a:pt x="205" y="115"/>
                      <a:pt x="207" y="113"/>
                    </a:cubicBezTo>
                    <a:cubicBezTo>
                      <a:pt x="209" y="110"/>
                      <a:pt x="204" y="112"/>
                      <a:pt x="201" y="109"/>
                    </a:cubicBezTo>
                    <a:cubicBezTo>
                      <a:pt x="197" y="106"/>
                      <a:pt x="196" y="110"/>
                      <a:pt x="196" y="112"/>
                    </a:cubicBezTo>
                    <a:cubicBezTo>
                      <a:pt x="196" y="114"/>
                      <a:pt x="189" y="113"/>
                      <a:pt x="185" y="111"/>
                    </a:cubicBezTo>
                    <a:cubicBezTo>
                      <a:pt x="181" y="110"/>
                      <a:pt x="176" y="116"/>
                      <a:pt x="171" y="119"/>
                    </a:cubicBezTo>
                    <a:cubicBezTo>
                      <a:pt x="165" y="122"/>
                      <a:pt x="165" y="127"/>
                      <a:pt x="159" y="126"/>
                    </a:cubicBezTo>
                    <a:cubicBezTo>
                      <a:pt x="154" y="126"/>
                      <a:pt x="146" y="131"/>
                      <a:pt x="148" y="132"/>
                    </a:cubicBezTo>
                    <a:close/>
                    <a:moveTo>
                      <a:pt x="204" y="130"/>
                    </a:moveTo>
                    <a:cubicBezTo>
                      <a:pt x="199" y="130"/>
                      <a:pt x="199" y="135"/>
                      <a:pt x="205" y="135"/>
                    </a:cubicBezTo>
                    <a:cubicBezTo>
                      <a:pt x="211" y="135"/>
                      <a:pt x="213" y="137"/>
                      <a:pt x="204" y="137"/>
                    </a:cubicBezTo>
                    <a:cubicBezTo>
                      <a:pt x="196" y="137"/>
                      <a:pt x="193" y="144"/>
                      <a:pt x="198" y="142"/>
                    </a:cubicBezTo>
                    <a:cubicBezTo>
                      <a:pt x="204" y="141"/>
                      <a:pt x="211" y="141"/>
                      <a:pt x="207" y="142"/>
                    </a:cubicBezTo>
                    <a:cubicBezTo>
                      <a:pt x="202" y="144"/>
                      <a:pt x="191" y="145"/>
                      <a:pt x="192" y="147"/>
                    </a:cubicBezTo>
                    <a:cubicBezTo>
                      <a:pt x="193" y="148"/>
                      <a:pt x="198" y="148"/>
                      <a:pt x="203" y="150"/>
                    </a:cubicBezTo>
                    <a:cubicBezTo>
                      <a:pt x="207" y="152"/>
                      <a:pt x="210" y="153"/>
                      <a:pt x="214" y="149"/>
                    </a:cubicBezTo>
                    <a:cubicBezTo>
                      <a:pt x="217" y="145"/>
                      <a:pt x="222" y="141"/>
                      <a:pt x="220" y="146"/>
                    </a:cubicBezTo>
                    <a:cubicBezTo>
                      <a:pt x="218" y="152"/>
                      <a:pt x="226" y="148"/>
                      <a:pt x="235" y="147"/>
                    </a:cubicBezTo>
                    <a:cubicBezTo>
                      <a:pt x="245" y="147"/>
                      <a:pt x="234" y="153"/>
                      <a:pt x="224" y="154"/>
                    </a:cubicBezTo>
                    <a:cubicBezTo>
                      <a:pt x="214" y="154"/>
                      <a:pt x="216" y="159"/>
                      <a:pt x="223" y="161"/>
                    </a:cubicBezTo>
                    <a:cubicBezTo>
                      <a:pt x="231" y="163"/>
                      <a:pt x="248" y="156"/>
                      <a:pt x="252" y="152"/>
                    </a:cubicBezTo>
                    <a:cubicBezTo>
                      <a:pt x="256" y="148"/>
                      <a:pt x="259" y="154"/>
                      <a:pt x="263" y="152"/>
                    </a:cubicBezTo>
                    <a:cubicBezTo>
                      <a:pt x="267" y="149"/>
                      <a:pt x="275" y="152"/>
                      <a:pt x="281" y="150"/>
                    </a:cubicBezTo>
                    <a:cubicBezTo>
                      <a:pt x="288" y="149"/>
                      <a:pt x="289" y="136"/>
                      <a:pt x="284" y="134"/>
                    </a:cubicBezTo>
                    <a:cubicBezTo>
                      <a:pt x="279" y="132"/>
                      <a:pt x="279" y="137"/>
                      <a:pt x="275" y="137"/>
                    </a:cubicBezTo>
                    <a:cubicBezTo>
                      <a:pt x="272" y="138"/>
                      <a:pt x="269" y="133"/>
                      <a:pt x="266" y="130"/>
                    </a:cubicBezTo>
                    <a:cubicBezTo>
                      <a:pt x="263" y="127"/>
                      <a:pt x="265" y="120"/>
                      <a:pt x="260" y="121"/>
                    </a:cubicBezTo>
                    <a:cubicBezTo>
                      <a:pt x="256" y="122"/>
                      <a:pt x="246" y="129"/>
                      <a:pt x="252" y="130"/>
                    </a:cubicBezTo>
                    <a:cubicBezTo>
                      <a:pt x="258" y="131"/>
                      <a:pt x="256" y="134"/>
                      <a:pt x="253" y="135"/>
                    </a:cubicBezTo>
                    <a:cubicBezTo>
                      <a:pt x="249" y="137"/>
                      <a:pt x="260" y="139"/>
                      <a:pt x="259" y="142"/>
                    </a:cubicBezTo>
                    <a:cubicBezTo>
                      <a:pt x="257" y="144"/>
                      <a:pt x="241" y="142"/>
                      <a:pt x="240" y="138"/>
                    </a:cubicBezTo>
                    <a:cubicBezTo>
                      <a:pt x="239" y="135"/>
                      <a:pt x="227" y="128"/>
                      <a:pt x="221" y="130"/>
                    </a:cubicBezTo>
                    <a:cubicBezTo>
                      <a:pt x="216" y="131"/>
                      <a:pt x="218" y="125"/>
                      <a:pt x="213" y="125"/>
                    </a:cubicBezTo>
                    <a:cubicBezTo>
                      <a:pt x="207" y="125"/>
                      <a:pt x="209" y="130"/>
                      <a:pt x="204" y="130"/>
                    </a:cubicBezTo>
                    <a:close/>
                    <a:moveTo>
                      <a:pt x="223" y="104"/>
                    </a:moveTo>
                    <a:cubicBezTo>
                      <a:pt x="224" y="100"/>
                      <a:pt x="211" y="101"/>
                      <a:pt x="212" y="102"/>
                    </a:cubicBezTo>
                    <a:cubicBezTo>
                      <a:pt x="214" y="105"/>
                      <a:pt x="221" y="109"/>
                      <a:pt x="223" y="104"/>
                    </a:cubicBezTo>
                    <a:close/>
                    <a:moveTo>
                      <a:pt x="252" y="103"/>
                    </a:moveTo>
                    <a:cubicBezTo>
                      <a:pt x="257" y="102"/>
                      <a:pt x="255" y="98"/>
                      <a:pt x="247" y="99"/>
                    </a:cubicBezTo>
                    <a:cubicBezTo>
                      <a:pt x="240" y="100"/>
                      <a:pt x="227" y="100"/>
                      <a:pt x="227" y="106"/>
                    </a:cubicBezTo>
                    <a:cubicBezTo>
                      <a:pt x="227" y="110"/>
                      <a:pt x="229" y="112"/>
                      <a:pt x="238" y="113"/>
                    </a:cubicBezTo>
                    <a:cubicBezTo>
                      <a:pt x="246" y="114"/>
                      <a:pt x="253" y="106"/>
                      <a:pt x="249" y="106"/>
                    </a:cubicBezTo>
                    <a:cubicBezTo>
                      <a:pt x="245" y="106"/>
                      <a:pt x="248" y="103"/>
                      <a:pt x="252" y="103"/>
                    </a:cubicBezTo>
                    <a:close/>
                    <a:moveTo>
                      <a:pt x="235" y="96"/>
                    </a:moveTo>
                    <a:cubicBezTo>
                      <a:pt x="238" y="97"/>
                      <a:pt x="242" y="93"/>
                      <a:pt x="244" y="95"/>
                    </a:cubicBezTo>
                    <a:cubicBezTo>
                      <a:pt x="247" y="97"/>
                      <a:pt x="258" y="99"/>
                      <a:pt x="258" y="93"/>
                    </a:cubicBezTo>
                    <a:cubicBezTo>
                      <a:pt x="258" y="87"/>
                      <a:pt x="244" y="87"/>
                      <a:pt x="240" y="89"/>
                    </a:cubicBezTo>
                    <a:cubicBezTo>
                      <a:pt x="237" y="91"/>
                      <a:pt x="221" y="92"/>
                      <a:pt x="225" y="95"/>
                    </a:cubicBezTo>
                    <a:cubicBezTo>
                      <a:pt x="228" y="97"/>
                      <a:pt x="231" y="94"/>
                      <a:pt x="235" y="96"/>
                    </a:cubicBezTo>
                    <a:close/>
                    <a:moveTo>
                      <a:pt x="294" y="85"/>
                    </a:moveTo>
                    <a:cubicBezTo>
                      <a:pt x="299" y="82"/>
                      <a:pt x="306" y="87"/>
                      <a:pt x="305" y="90"/>
                    </a:cubicBezTo>
                    <a:cubicBezTo>
                      <a:pt x="304" y="93"/>
                      <a:pt x="291" y="89"/>
                      <a:pt x="292" y="92"/>
                    </a:cubicBezTo>
                    <a:cubicBezTo>
                      <a:pt x="293" y="93"/>
                      <a:pt x="294" y="97"/>
                      <a:pt x="303" y="95"/>
                    </a:cubicBezTo>
                    <a:cubicBezTo>
                      <a:pt x="311" y="92"/>
                      <a:pt x="318" y="94"/>
                      <a:pt x="324" y="99"/>
                    </a:cubicBezTo>
                    <a:cubicBezTo>
                      <a:pt x="330" y="103"/>
                      <a:pt x="335" y="105"/>
                      <a:pt x="339" y="100"/>
                    </a:cubicBezTo>
                    <a:cubicBezTo>
                      <a:pt x="343" y="96"/>
                      <a:pt x="334" y="95"/>
                      <a:pt x="336" y="92"/>
                    </a:cubicBezTo>
                    <a:cubicBezTo>
                      <a:pt x="337" y="88"/>
                      <a:pt x="330" y="86"/>
                      <a:pt x="326" y="86"/>
                    </a:cubicBezTo>
                    <a:cubicBezTo>
                      <a:pt x="322" y="86"/>
                      <a:pt x="321" y="79"/>
                      <a:pt x="318" y="80"/>
                    </a:cubicBezTo>
                    <a:cubicBezTo>
                      <a:pt x="314" y="82"/>
                      <a:pt x="312" y="84"/>
                      <a:pt x="312" y="79"/>
                    </a:cubicBezTo>
                    <a:cubicBezTo>
                      <a:pt x="312" y="75"/>
                      <a:pt x="294" y="74"/>
                      <a:pt x="289" y="76"/>
                    </a:cubicBezTo>
                    <a:cubicBezTo>
                      <a:pt x="284" y="78"/>
                      <a:pt x="290" y="88"/>
                      <a:pt x="294" y="85"/>
                    </a:cubicBezTo>
                    <a:close/>
                    <a:moveTo>
                      <a:pt x="297" y="115"/>
                    </a:moveTo>
                    <a:cubicBezTo>
                      <a:pt x="300" y="111"/>
                      <a:pt x="285" y="100"/>
                      <a:pt x="285" y="105"/>
                    </a:cubicBezTo>
                    <a:cubicBezTo>
                      <a:pt x="284" y="110"/>
                      <a:pt x="294" y="119"/>
                      <a:pt x="297" y="115"/>
                    </a:cubicBezTo>
                    <a:close/>
                    <a:moveTo>
                      <a:pt x="343" y="68"/>
                    </a:moveTo>
                    <a:cubicBezTo>
                      <a:pt x="346" y="64"/>
                      <a:pt x="328" y="60"/>
                      <a:pt x="333" y="64"/>
                    </a:cubicBezTo>
                    <a:cubicBezTo>
                      <a:pt x="335" y="66"/>
                      <a:pt x="341" y="72"/>
                      <a:pt x="343" y="68"/>
                    </a:cubicBezTo>
                    <a:close/>
                    <a:moveTo>
                      <a:pt x="303" y="149"/>
                    </a:moveTo>
                    <a:cubicBezTo>
                      <a:pt x="305" y="146"/>
                      <a:pt x="298" y="140"/>
                      <a:pt x="295" y="145"/>
                    </a:cubicBezTo>
                    <a:cubicBezTo>
                      <a:pt x="293" y="150"/>
                      <a:pt x="300" y="152"/>
                      <a:pt x="303" y="149"/>
                    </a:cubicBezTo>
                    <a:close/>
                    <a:moveTo>
                      <a:pt x="343" y="124"/>
                    </a:moveTo>
                    <a:cubicBezTo>
                      <a:pt x="343" y="128"/>
                      <a:pt x="335" y="123"/>
                      <a:pt x="328" y="121"/>
                    </a:cubicBezTo>
                    <a:cubicBezTo>
                      <a:pt x="322" y="118"/>
                      <a:pt x="326" y="126"/>
                      <a:pt x="331" y="130"/>
                    </a:cubicBezTo>
                    <a:cubicBezTo>
                      <a:pt x="336" y="134"/>
                      <a:pt x="328" y="132"/>
                      <a:pt x="321" y="128"/>
                    </a:cubicBezTo>
                    <a:cubicBezTo>
                      <a:pt x="315" y="123"/>
                      <a:pt x="315" y="131"/>
                      <a:pt x="319" y="133"/>
                    </a:cubicBezTo>
                    <a:cubicBezTo>
                      <a:pt x="322" y="136"/>
                      <a:pt x="318" y="139"/>
                      <a:pt x="314" y="134"/>
                    </a:cubicBezTo>
                    <a:cubicBezTo>
                      <a:pt x="309" y="128"/>
                      <a:pt x="307" y="122"/>
                      <a:pt x="300" y="122"/>
                    </a:cubicBezTo>
                    <a:cubicBezTo>
                      <a:pt x="294" y="121"/>
                      <a:pt x="297" y="128"/>
                      <a:pt x="299" y="132"/>
                    </a:cubicBezTo>
                    <a:cubicBezTo>
                      <a:pt x="303" y="136"/>
                      <a:pt x="306" y="137"/>
                      <a:pt x="312" y="140"/>
                    </a:cubicBezTo>
                    <a:cubicBezTo>
                      <a:pt x="318" y="144"/>
                      <a:pt x="327" y="139"/>
                      <a:pt x="331" y="140"/>
                    </a:cubicBezTo>
                    <a:cubicBezTo>
                      <a:pt x="336" y="141"/>
                      <a:pt x="327" y="147"/>
                      <a:pt x="330" y="150"/>
                    </a:cubicBezTo>
                    <a:cubicBezTo>
                      <a:pt x="333" y="154"/>
                      <a:pt x="340" y="151"/>
                      <a:pt x="346" y="151"/>
                    </a:cubicBezTo>
                    <a:cubicBezTo>
                      <a:pt x="352" y="150"/>
                      <a:pt x="350" y="147"/>
                      <a:pt x="353" y="144"/>
                    </a:cubicBezTo>
                    <a:cubicBezTo>
                      <a:pt x="357" y="142"/>
                      <a:pt x="350" y="142"/>
                      <a:pt x="352" y="136"/>
                    </a:cubicBezTo>
                    <a:cubicBezTo>
                      <a:pt x="355" y="130"/>
                      <a:pt x="344" y="120"/>
                      <a:pt x="343" y="124"/>
                    </a:cubicBezTo>
                    <a:close/>
                    <a:moveTo>
                      <a:pt x="358" y="103"/>
                    </a:moveTo>
                    <a:cubicBezTo>
                      <a:pt x="364" y="103"/>
                      <a:pt x="368" y="102"/>
                      <a:pt x="372" y="100"/>
                    </a:cubicBezTo>
                    <a:cubicBezTo>
                      <a:pt x="377" y="99"/>
                      <a:pt x="370" y="99"/>
                      <a:pt x="373" y="94"/>
                    </a:cubicBezTo>
                    <a:cubicBezTo>
                      <a:pt x="376" y="90"/>
                      <a:pt x="365" y="90"/>
                      <a:pt x="365" y="91"/>
                    </a:cubicBezTo>
                    <a:cubicBezTo>
                      <a:pt x="364" y="93"/>
                      <a:pt x="350" y="83"/>
                      <a:pt x="348" y="86"/>
                    </a:cubicBezTo>
                    <a:cubicBezTo>
                      <a:pt x="346" y="89"/>
                      <a:pt x="353" y="103"/>
                      <a:pt x="358" y="103"/>
                    </a:cubicBezTo>
                    <a:close/>
                    <a:moveTo>
                      <a:pt x="387" y="105"/>
                    </a:moveTo>
                    <a:cubicBezTo>
                      <a:pt x="386" y="103"/>
                      <a:pt x="359" y="106"/>
                      <a:pt x="364" y="109"/>
                    </a:cubicBezTo>
                    <a:cubicBezTo>
                      <a:pt x="371" y="114"/>
                      <a:pt x="388" y="107"/>
                      <a:pt x="387" y="105"/>
                    </a:cubicBezTo>
                    <a:close/>
                    <a:moveTo>
                      <a:pt x="383" y="157"/>
                    </a:moveTo>
                    <a:cubicBezTo>
                      <a:pt x="390" y="156"/>
                      <a:pt x="386" y="149"/>
                      <a:pt x="379" y="143"/>
                    </a:cubicBezTo>
                    <a:cubicBezTo>
                      <a:pt x="372" y="138"/>
                      <a:pt x="356" y="149"/>
                      <a:pt x="359" y="151"/>
                    </a:cubicBezTo>
                    <a:cubicBezTo>
                      <a:pt x="362" y="154"/>
                      <a:pt x="377" y="157"/>
                      <a:pt x="383" y="157"/>
                    </a:cubicBezTo>
                    <a:close/>
                    <a:moveTo>
                      <a:pt x="337" y="207"/>
                    </a:moveTo>
                    <a:cubicBezTo>
                      <a:pt x="345" y="212"/>
                      <a:pt x="343" y="203"/>
                      <a:pt x="352" y="203"/>
                    </a:cubicBezTo>
                    <a:cubicBezTo>
                      <a:pt x="361" y="203"/>
                      <a:pt x="361" y="189"/>
                      <a:pt x="362" y="183"/>
                    </a:cubicBezTo>
                    <a:cubicBezTo>
                      <a:pt x="364" y="178"/>
                      <a:pt x="355" y="178"/>
                      <a:pt x="357" y="182"/>
                    </a:cubicBezTo>
                    <a:cubicBezTo>
                      <a:pt x="360" y="186"/>
                      <a:pt x="357" y="190"/>
                      <a:pt x="356" y="185"/>
                    </a:cubicBezTo>
                    <a:cubicBezTo>
                      <a:pt x="356" y="181"/>
                      <a:pt x="349" y="185"/>
                      <a:pt x="346" y="181"/>
                    </a:cubicBezTo>
                    <a:cubicBezTo>
                      <a:pt x="344" y="178"/>
                      <a:pt x="354" y="178"/>
                      <a:pt x="357" y="173"/>
                    </a:cubicBezTo>
                    <a:cubicBezTo>
                      <a:pt x="359" y="168"/>
                      <a:pt x="349" y="169"/>
                      <a:pt x="351" y="165"/>
                    </a:cubicBezTo>
                    <a:cubicBezTo>
                      <a:pt x="354" y="162"/>
                      <a:pt x="335" y="166"/>
                      <a:pt x="341" y="168"/>
                    </a:cubicBezTo>
                    <a:cubicBezTo>
                      <a:pt x="346" y="170"/>
                      <a:pt x="341" y="173"/>
                      <a:pt x="336" y="169"/>
                    </a:cubicBezTo>
                    <a:cubicBezTo>
                      <a:pt x="331" y="166"/>
                      <a:pt x="317" y="172"/>
                      <a:pt x="322" y="176"/>
                    </a:cubicBezTo>
                    <a:cubicBezTo>
                      <a:pt x="326" y="179"/>
                      <a:pt x="338" y="174"/>
                      <a:pt x="331" y="183"/>
                    </a:cubicBezTo>
                    <a:cubicBezTo>
                      <a:pt x="324" y="192"/>
                      <a:pt x="321" y="180"/>
                      <a:pt x="315" y="181"/>
                    </a:cubicBezTo>
                    <a:cubicBezTo>
                      <a:pt x="309" y="183"/>
                      <a:pt x="311" y="190"/>
                      <a:pt x="321" y="193"/>
                    </a:cubicBezTo>
                    <a:cubicBezTo>
                      <a:pt x="331" y="196"/>
                      <a:pt x="330" y="201"/>
                      <a:pt x="337" y="207"/>
                    </a:cubicBezTo>
                    <a:close/>
                    <a:moveTo>
                      <a:pt x="396" y="150"/>
                    </a:moveTo>
                    <a:cubicBezTo>
                      <a:pt x="398" y="157"/>
                      <a:pt x="401" y="152"/>
                      <a:pt x="405" y="155"/>
                    </a:cubicBezTo>
                    <a:cubicBezTo>
                      <a:pt x="409" y="158"/>
                      <a:pt x="415" y="159"/>
                      <a:pt x="418" y="156"/>
                    </a:cubicBezTo>
                    <a:cubicBezTo>
                      <a:pt x="421" y="154"/>
                      <a:pt x="423" y="152"/>
                      <a:pt x="424" y="154"/>
                    </a:cubicBezTo>
                    <a:cubicBezTo>
                      <a:pt x="426" y="158"/>
                      <a:pt x="433" y="159"/>
                      <a:pt x="451" y="159"/>
                    </a:cubicBezTo>
                    <a:cubicBezTo>
                      <a:pt x="468" y="159"/>
                      <a:pt x="463" y="152"/>
                      <a:pt x="468" y="155"/>
                    </a:cubicBezTo>
                    <a:cubicBezTo>
                      <a:pt x="473" y="158"/>
                      <a:pt x="485" y="158"/>
                      <a:pt x="490" y="156"/>
                    </a:cubicBezTo>
                    <a:cubicBezTo>
                      <a:pt x="495" y="155"/>
                      <a:pt x="497" y="148"/>
                      <a:pt x="497" y="144"/>
                    </a:cubicBezTo>
                    <a:cubicBezTo>
                      <a:pt x="497" y="140"/>
                      <a:pt x="458" y="137"/>
                      <a:pt x="452" y="140"/>
                    </a:cubicBezTo>
                    <a:cubicBezTo>
                      <a:pt x="445" y="144"/>
                      <a:pt x="434" y="139"/>
                      <a:pt x="429" y="142"/>
                    </a:cubicBezTo>
                    <a:cubicBezTo>
                      <a:pt x="423" y="144"/>
                      <a:pt x="425" y="138"/>
                      <a:pt x="416" y="138"/>
                    </a:cubicBezTo>
                    <a:cubicBezTo>
                      <a:pt x="406" y="137"/>
                      <a:pt x="416" y="132"/>
                      <a:pt x="418" y="130"/>
                    </a:cubicBezTo>
                    <a:cubicBezTo>
                      <a:pt x="420" y="128"/>
                      <a:pt x="403" y="122"/>
                      <a:pt x="397" y="124"/>
                    </a:cubicBezTo>
                    <a:cubicBezTo>
                      <a:pt x="390" y="125"/>
                      <a:pt x="386" y="122"/>
                      <a:pt x="380" y="119"/>
                    </a:cubicBezTo>
                    <a:cubicBezTo>
                      <a:pt x="373" y="116"/>
                      <a:pt x="356" y="117"/>
                      <a:pt x="359" y="122"/>
                    </a:cubicBezTo>
                    <a:cubicBezTo>
                      <a:pt x="362" y="125"/>
                      <a:pt x="382" y="133"/>
                      <a:pt x="385" y="129"/>
                    </a:cubicBezTo>
                    <a:cubicBezTo>
                      <a:pt x="387" y="125"/>
                      <a:pt x="392" y="133"/>
                      <a:pt x="395" y="137"/>
                    </a:cubicBezTo>
                    <a:cubicBezTo>
                      <a:pt x="398" y="141"/>
                      <a:pt x="393" y="143"/>
                      <a:pt x="396" y="150"/>
                    </a:cubicBezTo>
                    <a:close/>
                    <a:moveTo>
                      <a:pt x="414" y="108"/>
                    </a:moveTo>
                    <a:cubicBezTo>
                      <a:pt x="407" y="104"/>
                      <a:pt x="399" y="111"/>
                      <a:pt x="406" y="114"/>
                    </a:cubicBezTo>
                    <a:cubicBezTo>
                      <a:pt x="412" y="116"/>
                      <a:pt x="420" y="111"/>
                      <a:pt x="414" y="108"/>
                    </a:cubicBezTo>
                    <a:close/>
                    <a:moveTo>
                      <a:pt x="362" y="68"/>
                    </a:moveTo>
                    <a:cubicBezTo>
                      <a:pt x="368" y="70"/>
                      <a:pt x="365" y="74"/>
                      <a:pt x="370" y="76"/>
                    </a:cubicBezTo>
                    <a:cubicBezTo>
                      <a:pt x="376" y="79"/>
                      <a:pt x="392" y="73"/>
                      <a:pt x="394" y="77"/>
                    </a:cubicBezTo>
                    <a:cubicBezTo>
                      <a:pt x="395" y="81"/>
                      <a:pt x="377" y="81"/>
                      <a:pt x="380" y="84"/>
                    </a:cubicBezTo>
                    <a:cubicBezTo>
                      <a:pt x="382" y="86"/>
                      <a:pt x="392" y="90"/>
                      <a:pt x="391" y="92"/>
                    </a:cubicBezTo>
                    <a:cubicBezTo>
                      <a:pt x="390" y="94"/>
                      <a:pt x="408" y="100"/>
                      <a:pt x="410" y="98"/>
                    </a:cubicBezTo>
                    <a:cubicBezTo>
                      <a:pt x="412" y="95"/>
                      <a:pt x="417" y="96"/>
                      <a:pt x="421" y="97"/>
                    </a:cubicBezTo>
                    <a:cubicBezTo>
                      <a:pt x="426" y="99"/>
                      <a:pt x="426" y="86"/>
                      <a:pt x="430" y="88"/>
                    </a:cubicBezTo>
                    <a:cubicBezTo>
                      <a:pt x="433" y="91"/>
                      <a:pt x="432" y="84"/>
                      <a:pt x="438" y="82"/>
                    </a:cubicBezTo>
                    <a:cubicBezTo>
                      <a:pt x="443" y="79"/>
                      <a:pt x="451" y="79"/>
                      <a:pt x="451" y="77"/>
                    </a:cubicBezTo>
                    <a:cubicBezTo>
                      <a:pt x="452" y="75"/>
                      <a:pt x="450" y="73"/>
                      <a:pt x="443" y="73"/>
                    </a:cubicBezTo>
                    <a:cubicBezTo>
                      <a:pt x="437" y="74"/>
                      <a:pt x="433" y="72"/>
                      <a:pt x="436" y="68"/>
                    </a:cubicBezTo>
                    <a:cubicBezTo>
                      <a:pt x="438" y="64"/>
                      <a:pt x="428" y="63"/>
                      <a:pt x="432" y="61"/>
                    </a:cubicBezTo>
                    <a:cubicBezTo>
                      <a:pt x="436" y="58"/>
                      <a:pt x="425" y="55"/>
                      <a:pt x="426" y="59"/>
                    </a:cubicBezTo>
                    <a:cubicBezTo>
                      <a:pt x="427" y="63"/>
                      <a:pt x="420" y="59"/>
                      <a:pt x="419" y="56"/>
                    </a:cubicBezTo>
                    <a:cubicBezTo>
                      <a:pt x="418" y="52"/>
                      <a:pt x="403" y="50"/>
                      <a:pt x="394" y="42"/>
                    </a:cubicBezTo>
                    <a:cubicBezTo>
                      <a:pt x="384" y="33"/>
                      <a:pt x="374" y="39"/>
                      <a:pt x="380" y="40"/>
                    </a:cubicBezTo>
                    <a:cubicBezTo>
                      <a:pt x="385" y="41"/>
                      <a:pt x="385" y="44"/>
                      <a:pt x="380" y="43"/>
                    </a:cubicBezTo>
                    <a:cubicBezTo>
                      <a:pt x="376" y="43"/>
                      <a:pt x="367" y="44"/>
                      <a:pt x="375" y="47"/>
                    </a:cubicBezTo>
                    <a:cubicBezTo>
                      <a:pt x="382" y="49"/>
                      <a:pt x="374" y="51"/>
                      <a:pt x="368" y="51"/>
                    </a:cubicBezTo>
                    <a:cubicBezTo>
                      <a:pt x="362" y="51"/>
                      <a:pt x="362" y="58"/>
                      <a:pt x="370" y="59"/>
                    </a:cubicBezTo>
                    <a:cubicBezTo>
                      <a:pt x="377" y="61"/>
                      <a:pt x="372" y="65"/>
                      <a:pt x="365" y="63"/>
                    </a:cubicBezTo>
                    <a:cubicBezTo>
                      <a:pt x="359" y="62"/>
                      <a:pt x="357" y="65"/>
                      <a:pt x="362" y="68"/>
                    </a:cubicBezTo>
                    <a:close/>
                    <a:moveTo>
                      <a:pt x="406" y="32"/>
                    </a:moveTo>
                    <a:cubicBezTo>
                      <a:pt x="411" y="29"/>
                      <a:pt x="415" y="31"/>
                      <a:pt x="410" y="33"/>
                    </a:cubicBezTo>
                    <a:cubicBezTo>
                      <a:pt x="406" y="36"/>
                      <a:pt x="407" y="37"/>
                      <a:pt x="413" y="37"/>
                    </a:cubicBezTo>
                    <a:cubicBezTo>
                      <a:pt x="420" y="36"/>
                      <a:pt x="411" y="38"/>
                      <a:pt x="411" y="42"/>
                    </a:cubicBezTo>
                    <a:cubicBezTo>
                      <a:pt x="411" y="46"/>
                      <a:pt x="418" y="43"/>
                      <a:pt x="418" y="47"/>
                    </a:cubicBezTo>
                    <a:cubicBezTo>
                      <a:pt x="419" y="51"/>
                      <a:pt x="434" y="52"/>
                      <a:pt x="439" y="48"/>
                    </a:cubicBezTo>
                    <a:cubicBezTo>
                      <a:pt x="443" y="43"/>
                      <a:pt x="442" y="49"/>
                      <a:pt x="441" y="52"/>
                    </a:cubicBezTo>
                    <a:cubicBezTo>
                      <a:pt x="441" y="54"/>
                      <a:pt x="463" y="57"/>
                      <a:pt x="464" y="53"/>
                    </a:cubicBezTo>
                    <a:cubicBezTo>
                      <a:pt x="465" y="50"/>
                      <a:pt x="468" y="51"/>
                      <a:pt x="473" y="52"/>
                    </a:cubicBezTo>
                    <a:cubicBezTo>
                      <a:pt x="477" y="53"/>
                      <a:pt x="498" y="48"/>
                      <a:pt x="498" y="44"/>
                    </a:cubicBezTo>
                    <a:cubicBezTo>
                      <a:pt x="499" y="40"/>
                      <a:pt x="505" y="46"/>
                      <a:pt x="498" y="51"/>
                    </a:cubicBezTo>
                    <a:cubicBezTo>
                      <a:pt x="492" y="56"/>
                      <a:pt x="478" y="55"/>
                      <a:pt x="472" y="57"/>
                    </a:cubicBezTo>
                    <a:cubicBezTo>
                      <a:pt x="466" y="58"/>
                      <a:pt x="476" y="63"/>
                      <a:pt x="482" y="67"/>
                    </a:cubicBezTo>
                    <a:cubicBezTo>
                      <a:pt x="488" y="72"/>
                      <a:pt x="474" y="69"/>
                      <a:pt x="468" y="63"/>
                    </a:cubicBezTo>
                    <a:cubicBezTo>
                      <a:pt x="463" y="57"/>
                      <a:pt x="450" y="57"/>
                      <a:pt x="443" y="58"/>
                    </a:cubicBezTo>
                    <a:cubicBezTo>
                      <a:pt x="436" y="58"/>
                      <a:pt x="438" y="71"/>
                      <a:pt x="443" y="71"/>
                    </a:cubicBezTo>
                    <a:cubicBezTo>
                      <a:pt x="448" y="71"/>
                      <a:pt x="453" y="72"/>
                      <a:pt x="458" y="80"/>
                    </a:cubicBezTo>
                    <a:cubicBezTo>
                      <a:pt x="463" y="88"/>
                      <a:pt x="474" y="86"/>
                      <a:pt x="474" y="90"/>
                    </a:cubicBezTo>
                    <a:cubicBezTo>
                      <a:pt x="474" y="93"/>
                      <a:pt x="460" y="87"/>
                      <a:pt x="452" y="86"/>
                    </a:cubicBezTo>
                    <a:cubicBezTo>
                      <a:pt x="445" y="84"/>
                      <a:pt x="432" y="89"/>
                      <a:pt x="432" y="95"/>
                    </a:cubicBezTo>
                    <a:cubicBezTo>
                      <a:pt x="431" y="100"/>
                      <a:pt x="443" y="100"/>
                      <a:pt x="451" y="95"/>
                    </a:cubicBezTo>
                    <a:cubicBezTo>
                      <a:pt x="459" y="91"/>
                      <a:pt x="453" y="97"/>
                      <a:pt x="449" y="100"/>
                    </a:cubicBezTo>
                    <a:cubicBezTo>
                      <a:pt x="445" y="104"/>
                      <a:pt x="458" y="107"/>
                      <a:pt x="458" y="111"/>
                    </a:cubicBezTo>
                    <a:cubicBezTo>
                      <a:pt x="458" y="115"/>
                      <a:pt x="449" y="114"/>
                      <a:pt x="448" y="110"/>
                    </a:cubicBezTo>
                    <a:cubicBezTo>
                      <a:pt x="447" y="106"/>
                      <a:pt x="443" y="102"/>
                      <a:pt x="434" y="103"/>
                    </a:cubicBezTo>
                    <a:cubicBezTo>
                      <a:pt x="425" y="103"/>
                      <a:pt x="427" y="110"/>
                      <a:pt x="433" y="110"/>
                    </a:cubicBezTo>
                    <a:cubicBezTo>
                      <a:pt x="438" y="111"/>
                      <a:pt x="439" y="115"/>
                      <a:pt x="432" y="115"/>
                    </a:cubicBezTo>
                    <a:cubicBezTo>
                      <a:pt x="426" y="115"/>
                      <a:pt x="411" y="120"/>
                      <a:pt x="416" y="124"/>
                    </a:cubicBezTo>
                    <a:cubicBezTo>
                      <a:pt x="421" y="128"/>
                      <a:pt x="439" y="124"/>
                      <a:pt x="442" y="127"/>
                    </a:cubicBezTo>
                    <a:cubicBezTo>
                      <a:pt x="446" y="129"/>
                      <a:pt x="454" y="130"/>
                      <a:pt x="457" y="127"/>
                    </a:cubicBezTo>
                    <a:cubicBezTo>
                      <a:pt x="459" y="124"/>
                      <a:pt x="466" y="125"/>
                      <a:pt x="473" y="125"/>
                    </a:cubicBezTo>
                    <a:cubicBezTo>
                      <a:pt x="480" y="125"/>
                      <a:pt x="482" y="127"/>
                      <a:pt x="485" y="129"/>
                    </a:cubicBezTo>
                    <a:cubicBezTo>
                      <a:pt x="488" y="132"/>
                      <a:pt x="494" y="131"/>
                      <a:pt x="498" y="128"/>
                    </a:cubicBezTo>
                    <a:cubicBezTo>
                      <a:pt x="502" y="125"/>
                      <a:pt x="502" y="125"/>
                      <a:pt x="507" y="125"/>
                    </a:cubicBezTo>
                    <a:cubicBezTo>
                      <a:pt x="512" y="125"/>
                      <a:pt x="513" y="122"/>
                      <a:pt x="510" y="118"/>
                    </a:cubicBezTo>
                    <a:cubicBezTo>
                      <a:pt x="508" y="114"/>
                      <a:pt x="502" y="121"/>
                      <a:pt x="501" y="118"/>
                    </a:cubicBezTo>
                    <a:cubicBezTo>
                      <a:pt x="500" y="115"/>
                      <a:pt x="494" y="114"/>
                      <a:pt x="484" y="115"/>
                    </a:cubicBezTo>
                    <a:cubicBezTo>
                      <a:pt x="474" y="117"/>
                      <a:pt x="478" y="109"/>
                      <a:pt x="484" y="110"/>
                    </a:cubicBezTo>
                    <a:cubicBezTo>
                      <a:pt x="491" y="112"/>
                      <a:pt x="499" y="112"/>
                      <a:pt x="506" y="110"/>
                    </a:cubicBezTo>
                    <a:cubicBezTo>
                      <a:pt x="512" y="108"/>
                      <a:pt x="507" y="105"/>
                      <a:pt x="507" y="102"/>
                    </a:cubicBezTo>
                    <a:cubicBezTo>
                      <a:pt x="507" y="99"/>
                      <a:pt x="515" y="101"/>
                      <a:pt x="522" y="101"/>
                    </a:cubicBezTo>
                    <a:cubicBezTo>
                      <a:pt x="528" y="101"/>
                      <a:pt x="538" y="91"/>
                      <a:pt x="538" y="84"/>
                    </a:cubicBezTo>
                    <a:cubicBezTo>
                      <a:pt x="538" y="78"/>
                      <a:pt x="524" y="80"/>
                      <a:pt x="517" y="80"/>
                    </a:cubicBezTo>
                    <a:cubicBezTo>
                      <a:pt x="509" y="80"/>
                      <a:pt x="521" y="74"/>
                      <a:pt x="535" y="75"/>
                    </a:cubicBezTo>
                    <a:cubicBezTo>
                      <a:pt x="548" y="76"/>
                      <a:pt x="542" y="70"/>
                      <a:pt x="545" y="68"/>
                    </a:cubicBezTo>
                    <a:cubicBezTo>
                      <a:pt x="547" y="66"/>
                      <a:pt x="554" y="70"/>
                      <a:pt x="560" y="69"/>
                    </a:cubicBezTo>
                    <a:cubicBezTo>
                      <a:pt x="567" y="67"/>
                      <a:pt x="563" y="62"/>
                      <a:pt x="567" y="62"/>
                    </a:cubicBezTo>
                    <a:cubicBezTo>
                      <a:pt x="570" y="62"/>
                      <a:pt x="578" y="57"/>
                      <a:pt x="593" y="48"/>
                    </a:cubicBezTo>
                    <a:cubicBezTo>
                      <a:pt x="607" y="40"/>
                      <a:pt x="619" y="42"/>
                      <a:pt x="619" y="37"/>
                    </a:cubicBezTo>
                    <a:cubicBezTo>
                      <a:pt x="620" y="32"/>
                      <a:pt x="599" y="37"/>
                      <a:pt x="595" y="36"/>
                    </a:cubicBezTo>
                    <a:cubicBezTo>
                      <a:pt x="592" y="34"/>
                      <a:pt x="610" y="30"/>
                      <a:pt x="614" y="31"/>
                    </a:cubicBezTo>
                    <a:cubicBezTo>
                      <a:pt x="619" y="32"/>
                      <a:pt x="624" y="31"/>
                      <a:pt x="639" y="24"/>
                    </a:cubicBezTo>
                    <a:cubicBezTo>
                      <a:pt x="654" y="17"/>
                      <a:pt x="647" y="15"/>
                      <a:pt x="641" y="16"/>
                    </a:cubicBezTo>
                    <a:cubicBezTo>
                      <a:pt x="635" y="17"/>
                      <a:pt x="628" y="15"/>
                      <a:pt x="629" y="11"/>
                    </a:cubicBezTo>
                    <a:cubicBezTo>
                      <a:pt x="629" y="7"/>
                      <a:pt x="620" y="11"/>
                      <a:pt x="619" y="9"/>
                    </a:cubicBezTo>
                    <a:cubicBezTo>
                      <a:pt x="619" y="7"/>
                      <a:pt x="610" y="8"/>
                      <a:pt x="601" y="11"/>
                    </a:cubicBezTo>
                    <a:cubicBezTo>
                      <a:pt x="592" y="15"/>
                      <a:pt x="600" y="8"/>
                      <a:pt x="604" y="6"/>
                    </a:cubicBezTo>
                    <a:cubicBezTo>
                      <a:pt x="608" y="5"/>
                      <a:pt x="581" y="6"/>
                      <a:pt x="576" y="3"/>
                    </a:cubicBezTo>
                    <a:cubicBezTo>
                      <a:pt x="571" y="0"/>
                      <a:pt x="566" y="8"/>
                      <a:pt x="562" y="4"/>
                    </a:cubicBezTo>
                    <a:cubicBezTo>
                      <a:pt x="558" y="0"/>
                      <a:pt x="547" y="3"/>
                      <a:pt x="548" y="7"/>
                    </a:cubicBezTo>
                    <a:cubicBezTo>
                      <a:pt x="549" y="10"/>
                      <a:pt x="546" y="10"/>
                      <a:pt x="542" y="6"/>
                    </a:cubicBezTo>
                    <a:cubicBezTo>
                      <a:pt x="538" y="3"/>
                      <a:pt x="529" y="7"/>
                      <a:pt x="522" y="6"/>
                    </a:cubicBezTo>
                    <a:cubicBezTo>
                      <a:pt x="514" y="5"/>
                      <a:pt x="518" y="12"/>
                      <a:pt x="509" y="8"/>
                    </a:cubicBezTo>
                    <a:cubicBezTo>
                      <a:pt x="501" y="5"/>
                      <a:pt x="492" y="6"/>
                      <a:pt x="495" y="7"/>
                    </a:cubicBezTo>
                    <a:cubicBezTo>
                      <a:pt x="497" y="8"/>
                      <a:pt x="494" y="11"/>
                      <a:pt x="491" y="10"/>
                    </a:cubicBezTo>
                    <a:cubicBezTo>
                      <a:pt x="487" y="8"/>
                      <a:pt x="484" y="10"/>
                      <a:pt x="486" y="13"/>
                    </a:cubicBezTo>
                    <a:cubicBezTo>
                      <a:pt x="487" y="17"/>
                      <a:pt x="472" y="12"/>
                      <a:pt x="472" y="16"/>
                    </a:cubicBezTo>
                    <a:cubicBezTo>
                      <a:pt x="472" y="20"/>
                      <a:pt x="467" y="22"/>
                      <a:pt x="463" y="19"/>
                    </a:cubicBezTo>
                    <a:cubicBezTo>
                      <a:pt x="458" y="15"/>
                      <a:pt x="445" y="14"/>
                      <a:pt x="449" y="17"/>
                    </a:cubicBezTo>
                    <a:cubicBezTo>
                      <a:pt x="453" y="21"/>
                      <a:pt x="437" y="19"/>
                      <a:pt x="441" y="22"/>
                    </a:cubicBezTo>
                    <a:cubicBezTo>
                      <a:pt x="445" y="25"/>
                      <a:pt x="436" y="28"/>
                      <a:pt x="436" y="26"/>
                    </a:cubicBezTo>
                    <a:cubicBezTo>
                      <a:pt x="436" y="24"/>
                      <a:pt x="427" y="21"/>
                      <a:pt x="423" y="24"/>
                    </a:cubicBezTo>
                    <a:cubicBezTo>
                      <a:pt x="420" y="27"/>
                      <a:pt x="418" y="31"/>
                      <a:pt x="417" y="29"/>
                    </a:cubicBezTo>
                    <a:cubicBezTo>
                      <a:pt x="415" y="27"/>
                      <a:pt x="407" y="28"/>
                      <a:pt x="400" y="31"/>
                    </a:cubicBezTo>
                    <a:cubicBezTo>
                      <a:pt x="392" y="33"/>
                      <a:pt x="401" y="36"/>
                      <a:pt x="406" y="32"/>
                    </a:cubicBezTo>
                    <a:close/>
                    <a:moveTo>
                      <a:pt x="496" y="340"/>
                    </a:moveTo>
                    <a:cubicBezTo>
                      <a:pt x="498" y="340"/>
                      <a:pt x="503" y="331"/>
                      <a:pt x="497" y="331"/>
                    </a:cubicBezTo>
                    <a:cubicBezTo>
                      <a:pt x="490" y="332"/>
                      <a:pt x="492" y="341"/>
                      <a:pt x="496" y="340"/>
                    </a:cubicBezTo>
                    <a:close/>
                    <a:moveTo>
                      <a:pt x="464" y="332"/>
                    </a:moveTo>
                    <a:cubicBezTo>
                      <a:pt x="470" y="336"/>
                      <a:pt x="478" y="326"/>
                      <a:pt x="478" y="323"/>
                    </a:cubicBezTo>
                    <a:cubicBezTo>
                      <a:pt x="477" y="321"/>
                      <a:pt x="457" y="328"/>
                      <a:pt x="464" y="332"/>
                    </a:cubicBezTo>
                    <a:close/>
                    <a:moveTo>
                      <a:pt x="490" y="313"/>
                    </a:moveTo>
                    <a:cubicBezTo>
                      <a:pt x="491" y="309"/>
                      <a:pt x="478" y="308"/>
                      <a:pt x="479" y="304"/>
                    </a:cubicBezTo>
                    <a:cubicBezTo>
                      <a:pt x="479" y="300"/>
                      <a:pt x="467" y="297"/>
                      <a:pt x="463" y="295"/>
                    </a:cubicBezTo>
                    <a:cubicBezTo>
                      <a:pt x="459" y="292"/>
                      <a:pt x="453" y="291"/>
                      <a:pt x="453" y="287"/>
                    </a:cubicBezTo>
                    <a:cubicBezTo>
                      <a:pt x="453" y="283"/>
                      <a:pt x="445" y="286"/>
                      <a:pt x="444" y="292"/>
                    </a:cubicBezTo>
                    <a:cubicBezTo>
                      <a:pt x="444" y="299"/>
                      <a:pt x="440" y="297"/>
                      <a:pt x="442" y="303"/>
                    </a:cubicBezTo>
                    <a:cubicBezTo>
                      <a:pt x="444" y="310"/>
                      <a:pt x="434" y="311"/>
                      <a:pt x="435" y="314"/>
                    </a:cubicBezTo>
                    <a:cubicBezTo>
                      <a:pt x="436" y="317"/>
                      <a:pt x="441" y="314"/>
                      <a:pt x="445" y="314"/>
                    </a:cubicBezTo>
                    <a:cubicBezTo>
                      <a:pt x="450" y="314"/>
                      <a:pt x="444" y="320"/>
                      <a:pt x="450" y="320"/>
                    </a:cubicBezTo>
                    <a:cubicBezTo>
                      <a:pt x="454" y="321"/>
                      <a:pt x="461" y="316"/>
                      <a:pt x="463" y="313"/>
                    </a:cubicBezTo>
                    <a:cubicBezTo>
                      <a:pt x="465" y="310"/>
                      <a:pt x="468" y="309"/>
                      <a:pt x="473" y="312"/>
                    </a:cubicBezTo>
                    <a:cubicBezTo>
                      <a:pt x="478" y="316"/>
                      <a:pt x="489" y="316"/>
                      <a:pt x="490" y="313"/>
                    </a:cubicBezTo>
                    <a:close/>
                    <a:moveTo>
                      <a:pt x="606" y="281"/>
                    </a:moveTo>
                    <a:cubicBezTo>
                      <a:pt x="611" y="282"/>
                      <a:pt x="611" y="287"/>
                      <a:pt x="618" y="293"/>
                    </a:cubicBezTo>
                    <a:cubicBezTo>
                      <a:pt x="625" y="298"/>
                      <a:pt x="626" y="295"/>
                      <a:pt x="627" y="291"/>
                    </a:cubicBezTo>
                    <a:cubicBezTo>
                      <a:pt x="628" y="287"/>
                      <a:pt x="635" y="290"/>
                      <a:pt x="635" y="286"/>
                    </a:cubicBezTo>
                    <a:cubicBezTo>
                      <a:pt x="635" y="282"/>
                      <a:pt x="641" y="277"/>
                      <a:pt x="645" y="276"/>
                    </a:cubicBezTo>
                    <a:cubicBezTo>
                      <a:pt x="650" y="274"/>
                      <a:pt x="642" y="270"/>
                      <a:pt x="636" y="270"/>
                    </a:cubicBezTo>
                    <a:cubicBezTo>
                      <a:pt x="630" y="270"/>
                      <a:pt x="629" y="266"/>
                      <a:pt x="629" y="264"/>
                    </a:cubicBezTo>
                    <a:cubicBezTo>
                      <a:pt x="629" y="261"/>
                      <a:pt x="619" y="255"/>
                      <a:pt x="615" y="256"/>
                    </a:cubicBezTo>
                    <a:cubicBezTo>
                      <a:pt x="611" y="257"/>
                      <a:pt x="605" y="252"/>
                      <a:pt x="601" y="251"/>
                    </a:cubicBezTo>
                    <a:cubicBezTo>
                      <a:pt x="596" y="251"/>
                      <a:pt x="589" y="247"/>
                      <a:pt x="590" y="242"/>
                    </a:cubicBezTo>
                    <a:cubicBezTo>
                      <a:pt x="591" y="237"/>
                      <a:pt x="599" y="244"/>
                      <a:pt x="601" y="240"/>
                    </a:cubicBezTo>
                    <a:cubicBezTo>
                      <a:pt x="603" y="236"/>
                      <a:pt x="592" y="238"/>
                      <a:pt x="592" y="235"/>
                    </a:cubicBezTo>
                    <a:cubicBezTo>
                      <a:pt x="591" y="232"/>
                      <a:pt x="594" y="234"/>
                      <a:pt x="596" y="232"/>
                    </a:cubicBezTo>
                    <a:cubicBezTo>
                      <a:pt x="599" y="230"/>
                      <a:pt x="595" y="226"/>
                      <a:pt x="592" y="225"/>
                    </a:cubicBezTo>
                    <a:cubicBezTo>
                      <a:pt x="590" y="224"/>
                      <a:pt x="589" y="228"/>
                      <a:pt x="586" y="228"/>
                    </a:cubicBezTo>
                    <a:cubicBezTo>
                      <a:pt x="584" y="228"/>
                      <a:pt x="586" y="224"/>
                      <a:pt x="588" y="221"/>
                    </a:cubicBezTo>
                    <a:cubicBezTo>
                      <a:pt x="590" y="219"/>
                      <a:pt x="580" y="216"/>
                      <a:pt x="575" y="217"/>
                    </a:cubicBezTo>
                    <a:cubicBezTo>
                      <a:pt x="571" y="219"/>
                      <a:pt x="570" y="216"/>
                      <a:pt x="570" y="214"/>
                    </a:cubicBezTo>
                    <a:cubicBezTo>
                      <a:pt x="570" y="211"/>
                      <a:pt x="562" y="214"/>
                      <a:pt x="559" y="216"/>
                    </a:cubicBezTo>
                    <a:cubicBezTo>
                      <a:pt x="557" y="218"/>
                      <a:pt x="553" y="214"/>
                      <a:pt x="557" y="213"/>
                    </a:cubicBezTo>
                    <a:cubicBezTo>
                      <a:pt x="560" y="213"/>
                      <a:pt x="564" y="210"/>
                      <a:pt x="563" y="207"/>
                    </a:cubicBezTo>
                    <a:cubicBezTo>
                      <a:pt x="562" y="204"/>
                      <a:pt x="553" y="203"/>
                      <a:pt x="551" y="207"/>
                    </a:cubicBezTo>
                    <a:cubicBezTo>
                      <a:pt x="549" y="211"/>
                      <a:pt x="542" y="203"/>
                      <a:pt x="542" y="200"/>
                    </a:cubicBezTo>
                    <a:cubicBezTo>
                      <a:pt x="542" y="196"/>
                      <a:pt x="530" y="199"/>
                      <a:pt x="532" y="194"/>
                    </a:cubicBezTo>
                    <a:cubicBezTo>
                      <a:pt x="533" y="189"/>
                      <a:pt x="519" y="187"/>
                      <a:pt x="515" y="187"/>
                    </a:cubicBezTo>
                    <a:cubicBezTo>
                      <a:pt x="511" y="187"/>
                      <a:pt x="505" y="190"/>
                      <a:pt x="506" y="194"/>
                    </a:cubicBezTo>
                    <a:cubicBezTo>
                      <a:pt x="507" y="198"/>
                      <a:pt x="502" y="196"/>
                      <a:pt x="501" y="192"/>
                    </a:cubicBezTo>
                    <a:cubicBezTo>
                      <a:pt x="500" y="188"/>
                      <a:pt x="491" y="196"/>
                      <a:pt x="488" y="196"/>
                    </a:cubicBezTo>
                    <a:cubicBezTo>
                      <a:pt x="485" y="196"/>
                      <a:pt x="489" y="186"/>
                      <a:pt x="488" y="183"/>
                    </a:cubicBezTo>
                    <a:cubicBezTo>
                      <a:pt x="487" y="180"/>
                      <a:pt x="484" y="179"/>
                      <a:pt x="482" y="173"/>
                    </a:cubicBezTo>
                    <a:cubicBezTo>
                      <a:pt x="480" y="168"/>
                      <a:pt x="469" y="170"/>
                      <a:pt x="467" y="173"/>
                    </a:cubicBezTo>
                    <a:cubicBezTo>
                      <a:pt x="464" y="176"/>
                      <a:pt x="454" y="175"/>
                      <a:pt x="450" y="180"/>
                    </a:cubicBezTo>
                    <a:cubicBezTo>
                      <a:pt x="445" y="185"/>
                      <a:pt x="450" y="190"/>
                      <a:pt x="452" y="192"/>
                    </a:cubicBezTo>
                    <a:cubicBezTo>
                      <a:pt x="454" y="194"/>
                      <a:pt x="445" y="196"/>
                      <a:pt x="448" y="199"/>
                    </a:cubicBezTo>
                    <a:cubicBezTo>
                      <a:pt x="451" y="202"/>
                      <a:pt x="456" y="201"/>
                      <a:pt x="456" y="205"/>
                    </a:cubicBezTo>
                    <a:cubicBezTo>
                      <a:pt x="457" y="210"/>
                      <a:pt x="445" y="204"/>
                      <a:pt x="443" y="200"/>
                    </a:cubicBezTo>
                    <a:cubicBezTo>
                      <a:pt x="441" y="196"/>
                      <a:pt x="443" y="193"/>
                      <a:pt x="441" y="190"/>
                    </a:cubicBezTo>
                    <a:cubicBezTo>
                      <a:pt x="438" y="187"/>
                      <a:pt x="441" y="183"/>
                      <a:pt x="445" y="178"/>
                    </a:cubicBezTo>
                    <a:cubicBezTo>
                      <a:pt x="450" y="173"/>
                      <a:pt x="453" y="174"/>
                      <a:pt x="453" y="171"/>
                    </a:cubicBezTo>
                    <a:cubicBezTo>
                      <a:pt x="453" y="168"/>
                      <a:pt x="433" y="168"/>
                      <a:pt x="422" y="179"/>
                    </a:cubicBezTo>
                    <a:cubicBezTo>
                      <a:pt x="410" y="190"/>
                      <a:pt x="413" y="204"/>
                      <a:pt x="414" y="207"/>
                    </a:cubicBezTo>
                    <a:cubicBezTo>
                      <a:pt x="415" y="210"/>
                      <a:pt x="425" y="208"/>
                      <a:pt x="431" y="210"/>
                    </a:cubicBezTo>
                    <a:cubicBezTo>
                      <a:pt x="437" y="212"/>
                      <a:pt x="434" y="214"/>
                      <a:pt x="430" y="214"/>
                    </a:cubicBezTo>
                    <a:cubicBezTo>
                      <a:pt x="425" y="213"/>
                      <a:pt x="417" y="211"/>
                      <a:pt x="417" y="215"/>
                    </a:cubicBezTo>
                    <a:cubicBezTo>
                      <a:pt x="418" y="218"/>
                      <a:pt x="427" y="224"/>
                      <a:pt x="433" y="222"/>
                    </a:cubicBezTo>
                    <a:cubicBezTo>
                      <a:pt x="439" y="221"/>
                      <a:pt x="439" y="221"/>
                      <a:pt x="441" y="224"/>
                    </a:cubicBezTo>
                    <a:cubicBezTo>
                      <a:pt x="444" y="227"/>
                      <a:pt x="451" y="226"/>
                      <a:pt x="457" y="227"/>
                    </a:cubicBezTo>
                    <a:cubicBezTo>
                      <a:pt x="464" y="227"/>
                      <a:pt x="472" y="230"/>
                      <a:pt x="475" y="230"/>
                    </a:cubicBezTo>
                    <a:cubicBezTo>
                      <a:pt x="478" y="230"/>
                      <a:pt x="482" y="228"/>
                      <a:pt x="483" y="226"/>
                    </a:cubicBezTo>
                    <a:cubicBezTo>
                      <a:pt x="484" y="225"/>
                      <a:pt x="498" y="229"/>
                      <a:pt x="502" y="229"/>
                    </a:cubicBezTo>
                    <a:cubicBezTo>
                      <a:pt x="506" y="229"/>
                      <a:pt x="503" y="225"/>
                      <a:pt x="501" y="224"/>
                    </a:cubicBezTo>
                    <a:cubicBezTo>
                      <a:pt x="498" y="223"/>
                      <a:pt x="499" y="218"/>
                      <a:pt x="502" y="220"/>
                    </a:cubicBezTo>
                    <a:cubicBezTo>
                      <a:pt x="506" y="222"/>
                      <a:pt x="511" y="223"/>
                      <a:pt x="512" y="226"/>
                    </a:cubicBezTo>
                    <a:cubicBezTo>
                      <a:pt x="513" y="229"/>
                      <a:pt x="516" y="227"/>
                      <a:pt x="516" y="230"/>
                    </a:cubicBezTo>
                    <a:cubicBezTo>
                      <a:pt x="517" y="232"/>
                      <a:pt x="528" y="235"/>
                      <a:pt x="528" y="238"/>
                    </a:cubicBezTo>
                    <a:cubicBezTo>
                      <a:pt x="529" y="241"/>
                      <a:pt x="517" y="242"/>
                      <a:pt x="520" y="245"/>
                    </a:cubicBezTo>
                    <a:cubicBezTo>
                      <a:pt x="524" y="247"/>
                      <a:pt x="529" y="242"/>
                      <a:pt x="533" y="241"/>
                    </a:cubicBezTo>
                    <a:cubicBezTo>
                      <a:pt x="537" y="241"/>
                      <a:pt x="537" y="251"/>
                      <a:pt x="540" y="249"/>
                    </a:cubicBezTo>
                    <a:cubicBezTo>
                      <a:pt x="545" y="247"/>
                      <a:pt x="548" y="251"/>
                      <a:pt x="553" y="257"/>
                    </a:cubicBezTo>
                    <a:cubicBezTo>
                      <a:pt x="557" y="263"/>
                      <a:pt x="552" y="269"/>
                      <a:pt x="553" y="271"/>
                    </a:cubicBezTo>
                    <a:cubicBezTo>
                      <a:pt x="553" y="273"/>
                      <a:pt x="561" y="272"/>
                      <a:pt x="566" y="270"/>
                    </a:cubicBezTo>
                    <a:cubicBezTo>
                      <a:pt x="570" y="267"/>
                      <a:pt x="575" y="273"/>
                      <a:pt x="578" y="276"/>
                    </a:cubicBezTo>
                    <a:cubicBezTo>
                      <a:pt x="582" y="279"/>
                      <a:pt x="565" y="285"/>
                      <a:pt x="566" y="282"/>
                    </a:cubicBezTo>
                    <a:cubicBezTo>
                      <a:pt x="568" y="279"/>
                      <a:pt x="557" y="270"/>
                      <a:pt x="546" y="274"/>
                    </a:cubicBezTo>
                    <a:cubicBezTo>
                      <a:pt x="536" y="278"/>
                      <a:pt x="543" y="284"/>
                      <a:pt x="544" y="288"/>
                    </a:cubicBezTo>
                    <a:cubicBezTo>
                      <a:pt x="545" y="291"/>
                      <a:pt x="535" y="295"/>
                      <a:pt x="525" y="292"/>
                    </a:cubicBezTo>
                    <a:cubicBezTo>
                      <a:pt x="515" y="288"/>
                      <a:pt x="518" y="294"/>
                      <a:pt x="514" y="294"/>
                    </a:cubicBezTo>
                    <a:cubicBezTo>
                      <a:pt x="510" y="294"/>
                      <a:pt x="506" y="300"/>
                      <a:pt x="510" y="304"/>
                    </a:cubicBezTo>
                    <a:cubicBezTo>
                      <a:pt x="513" y="308"/>
                      <a:pt x="521" y="304"/>
                      <a:pt x="528" y="305"/>
                    </a:cubicBezTo>
                    <a:cubicBezTo>
                      <a:pt x="534" y="305"/>
                      <a:pt x="535" y="307"/>
                      <a:pt x="535" y="303"/>
                    </a:cubicBezTo>
                    <a:cubicBezTo>
                      <a:pt x="536" y="300"/>
                      <a:pt x="543" y="301"/>
                      <a:pt x="548" y="302"/>
                    </a:cubicBezTo>
                    <a:cubicBezTo>
                      <a:pt x="552" y="303"/>
                      <a:pt x="551" y="310"/>
                      <a:pt x="557" y="311"/>
                    </a:cubicBezTo>
                    <a:cubicBezTo>
                      <a:pt x="563" y="311"/>
                      <a:pt x="558" y="317"/>
                      <a:pt x="562" y="321"/>
                    </a:cubicBezTo>
                    <a:cubicBezTo>
                      <a:pt x="565" y="325"/>
                      <a:pt x="576" y="323"/>
                      <a:pt x="581" y="327"/>
                    </a:cubicBezTo>
                    <a:cubicBezTo>
                      <a:pt x="585" y="331"/>
                      <a:pt x="603" y="340"/>
                      <a:pt x="606" y="337"/>
                    </a:cubicBezTo>
                    <a:cubicBezTo>
                      <a:pt x="609" y="333"/>
                      <a:pt x="590" y="317"/>
                      <a:pt x="585" y="315"/>
                    </a:cubicBezTo>
                    <a:cubicBezTo>
                      <a:pt x="579" y="314"/>
                      <a:pt x="590" y="312"/>
                      <a:pt x="597" y="317"/>
                    </a:cubicBezTo>
                    <a:cubicBezTo>
                      <a:pt x="604" y="323"/>
                      <a:pt x="614" y="325"/>
                      <a:pt x="619" y="319"/>
                    </a:cubicBezTo>
                    <a:cubicBezTo>
                      <a:pt x="624" y="312"/>
                      <a:pt x="614" y="314"/>
                      <a:pt x="614" y="310"/>
                    </a:cubicBezTo>
                    <a:cubicBezTo>
                      <a:pt x="614" y="305"/>
                      <a:pt x="611" y="298"/>
                      <a:pt x="606" y="298"/>
                    </a:cubicBezTo>
                    <a:cubicBezTo>
                      <a:pt x="601" y="298"/>
                      <a:pt x="588" y="288"/>
                      <a:pt x="593" y="286"/>
                    </a:cubicBezTo>
                    <a:cubicBezTo>
                      <a:pt x="598" y="284"/>
                      <a:pt x="591" y="281"/>
                      <a:pt x="595" y="277"/>
                    </a:cubicBezTo>
                    <a:cubicBezTo>
                      <a:pt x="599" y="273"/>
                      <a:pt x="602" y="281"/>
                      <a:pt x="606" y="281"/>
                    </a:cubicBezTo>
                    <a:close/>
                    <a:moveTo>
                      <a:pt x="531" y="264"/>
                    </a:moveTo>
                    <a:cubicBezTo>
                      <a:pt x="535" y="264"/>
                      <a:pt x="535" y="257"/>
                      <a:pt x="532" y="254"/>
                    </a:cubicBezTo>
                    <a:cubicBezTo>
                      <a:pt x="530" y="251"/>
                      <a:pt x="526" y="251"/>
                      <a:pt x="522" y="251"/>
                    </a:cubicBezTo>
                    <a:cubicBezTo>
                      <a:pt x="518" y="251"/>
                      <a:pt x="511" y="257"/>
                      <a:pt x="515" y="264"/>
                    </a:cubicBezTo>
                    <a:cubicBezTo>
                      <a:pt x="518" y="270"/>
                      <a:pt x="527" y="265"/>
                      <a:pt x="531" y="264"/>
                    </a:cubicBezTo>
                    <a:close/>
                    <a:moveTo>
                      <a:pt x="487" y="171"/>
                    </a:moveTo>
                    <a:cubicBezTo>
                      <a:pt x="484" y="176"/>
                      <a:pt x="491" y="176"/>
                      <a:pt x="492" y="181"/>
                    </a:cubicBezTo>
                    <a:cubicBezTo>
                      <a:pt x="492" y="187"/>
                      <a:pt x="499" y="189"/>
                      <a:pt x="504" y="185"/>
                    </a:cubicBezTo>
                    <a:cubicBezTo>
                      <a:pt x="509" y="182"/>
                      <a:pt x="523" y="186"/>
                      <a:pt x="523" y="182"/>
                    </a:cubicBezTo>
                    <a:cubicBezTo>
                      <a:pt x="523" y="178"/>
                      <a:pt x="508" y="171"/>
                      <a:pt x="503" y="172"/>
                    </a:cubicBezTo>
                    <a:cubicBezTo>
                      <a:pt x="497" y="173"/>
                      <a:pt x="489" y="167"/>
                      <a:pt x="487" y="171"/>
                    </a:cubicBezTo>
                    <a:close/>
                    <a:moveTo>
                      <a:pt x="620" y="475"/>
                    </a:moveTo>
                    <a:cubicBezTo>
                      <a:pt x="621" y="478"/>
                      <a:pt x="642" y="486"/>
                      <a:pt x="642" y="483"/>
                    </a:cubicBezTo>
                    <a:cubicBezTo>
                      <a:pt x="643" y="479"/>
                      <a:pt x="620" y="473"/>
                      <a:pt x="620" y="475"/>
                    </a:cubicBezTo>
                    <a:close/>
                    <a:moveTo>
                      <a:pt x="711" y="496"/>
                    </a:moveTo>
                    <a:cubicBezTo>
                      <a:pt x="709" y="499"/>
                      <a:pt x="707" y="494"/>
                      <a:pt x="710" y="492"/>
                    </a:cubicBezTo>
                    <a:cubicBezTo>
                      <a:pt x="713" y="490"/>
                      <a:pt x="710" y="489"/>
                      <a:pt x="707" y="490"/>
                    </a:cubicBezTo>
                    <a:cubicBezTo>
                      <a:pt x="704" y="492"/>
                      <a:pt x="705" y="484"/>
                      <a:pt x="708" y="482"/>
                    </a:cubicBezTo>
                    <a:cubicBezTo>
                      <a:pt x="710" y="481"/>
                      <a:pt x="701" y="478"/>
                      <a:pt x="701" y="481"/>
                    </a:cubicBezTo>
                    <a:cubicBezTo>
                      <a:pt x="701" y="483"/>
                      <a:pt x="695" y="482"/>
                      <a:pt x="694" y="479"/>
                    </a:cubicBezTo>
                    <a:cubicBezTo>
                      <a:pt x="693" y="477"/>
                      <a:pt x="689" y="476"/>
                      <a:pt x="690" y="474"/>
                    </a:cubicBezTo>
                    <a:cubicBezTo>
                      <a:pt x="692" y="473"/>
                      <a:pt x="685" y="472"/>
                      <a:pt x="684" y="475"/>
                    </a:cubicBezTo>
                    <a:cubicBezTo>
                      <a:pt x="683" y="478"/>
                      <a:pt x="681" y="473"/>
                      <a:pt x="685" y="469"/>
                    </a:cubicBezTo>
                    <a:cubicBezTo>
                      <a:pt x="688" y="465"/>
                      <a:pt x="687" y="462"/>
                      <a:pt x="691" y="460"/>
                    </a:cubicBezTo>
                    <a:cubicBezTo>
                      <a:pt x="694" y="458"/>
                      <a:pt x="690" y="456"/>
                      <a:pt x="687" y="457"/>
                    </a:cubicBezTo>
                    <a:cubicBezTo>
                      <a:pt x="683" y="459"/>
                      <a:pt x="674" y="472"/>
                      <a:pt x="674" y="475"/>
                    </a:cubicBezTo>
                    <a:cubicBezTo>
                      <a:pt x="674" y="479"/>
                      <a:pt x="674" y="483"/>
                      <a:pt x="670" y="483"/>
                    </a:cubicBezTo>
                    <a:cubicBezTo>
                      <a:pt x="667" y="483"/>
                      <a:pt x="663" y="486"/>
                      <a:pt x="666" y="488"/>
                    </a:cubicBezTo>
                    <a:cubicBezTo>
                      <a:pt x="668" y="490"/>
                      <a:pt x="659" y="495"/>
                      <a:pt x="663" y="498"/>
                    </a:cubicBezTo>
                    <a:cubicBezTo>
                      <a:pt x="666" y="499"/>
                      <a:pt x="671" y="497"/>
                      <a:pt x="676" y="497"/>
                    </a:cubicBezTo>
                    <a:cubicBezTo>
                      <a:pt x="680" y="498"/>
                      <a:pt x="683" y="498"/>
                      <a:pt x="687" y="495"/>
                    </a:cubicBezTo>
                    <a:cubicBezTo>
                      <a:pt x="691" y="493"/>
                      <a:pt x="691" y="498"/>
                      <a:pt x="694" y="497"/>
                    </a:cubicBezTo>
                    <a:cubicBezTo>
                      <a:pt x="698" y="497"/>
                      <a:pt x="692" y="500"/>
                      <a:pt x="693" y="503"/>
                    </a:cubicBezTo>
                    <a:cubicBezTo>
                      <a:pt x="693" y="506"/>
                      <a:pt x="697" y="502"/>
                      <a:pt x="699" y="500"/>
                    </a:cubicBezTo>
                    <a:cubicBezTo>
                      <a:pt x="702" y="499"/>
                      <a:pt x="706" y="500"/>
                      <a:pt x="704" y="502"/>
                    </a:cubicBezTo>
                    <a:cubicBezTo>
                      <a:pt x="703" y="505"/>
                      <a:pt x="712" y="507"/>
                      <a:pt x="714" y="503"/>
                    </a:cubicBezTo>
                    <a:cubicBezTo>
                      <a:pt x="717" y="500"/>
                      <a:pt x="712" y="494"/>
                      <a:pt x="711" y="496"/>
                    </a:cubicBezTo>
                    <a:close/>
                    <a:moveTo>
                      <a:pt x="66" y="431"/>
                    </a:moveTo>
                    <a:cubicBezTo>
                      <a:pt x="60" y="434"/>
                      <a:pt x="75" y="450"/>
                      <a:pt x="78" y="448"/>
                    </a:cubicBezTo>
                    <a:cubicBezTo>
                      <a:pt x="81" y="447"/>
                      <a:pt x="75" y="440"/>
                      <a:pt x="75" y="436"/>
                    </a:cubicBezTo>
                    <a:cubicBezTo>
                      <a:pt x="75" y="432"/>
                      <a:pt x="73" y="427"/>
                      <a:pt x="66" y="431"/>
                    </a:cubicBezTo>
                    <a:close/>
                    <a:moveTo>
                      <a:pt x="654" y="512"/>
                    </a:moveTo>
                    <a:cubicBezTo>
                      <a:pt x="651" y="512"/>
                      <a:pt x="653" y="509"/>
                      <a:pt x="654" y="507"/>
                    </a:cubicBezTo>
                    <a:cubicBezTo>
                      <a:pt x="654" y="505"/>
                      <a:pt x="648" y="507"/>
                      <a:pt x="648" y="510"/>
                    </a:cubicBezTo>
                    <a:cubicBezTo>
                      <a:pt x="648" y="512"/>
                      <a:pt x="644" y="513"/>
                      <a:pt x="644" y="514"/>
                    </a:cubicBezTo>
                    <a:cubicBezTo>
                      <a:pt x="644" y="519"/>
                      <a:pt x="644" y="516"/>
                      <a:pt x="641" y="518"/>
                    </a:cubicBezTo>
                    <a:cubicBezTo>
                      <a:pt x="638" y="519"/>
                      <a:pt x="627" y="518"/>
                      <a:pt x="626" y="515"/>
                    </a:cubicBezTo>
                    <a:cubicBezTo>
                      <a:pt x="626" y="513"/>
                      <a:pt x="618" y="512"/>
                      <a:pt x="618" y="508"/>
                    </a:cubicBezTo>
                    <a:cubicBezTo>
                      <a:pt x="617" y="505"/>
                      <a:pt x="613" y="504"/>
                      <a:pt x="617" y="500"/>
                    </a:cubicBezTo>
                    <a:cubicBezTo>
                      <a:pt x="620" y="496"/>
                      <a:pt x="616" y="494"/>
                      <a:pt x="613" y="497"/>
                    </a:cubicBezTo>
                    <a:cubicBezTo>
                      <a:pt x="610" y="500"/>
                      <a:pt x="608" y="496"/>
                      <a:pt x="612" y="494"/>
                    </a:cubicBezTo>
                    <a:cubicBezTo>
                      <a:pt x="616" y="493"/>
                      <a:pt x="624" y="491"/>
                      <a:pt x="620" y="484"/>
                    </a:cubicBezTo>
                    <a:cubicBezTo>
                      <a:pt x="616" y="477"/>
                      <a:pt x="592" y="486"/>
                      <a:pt x="585" y="489"/>
                    </a:cubicBezTo>
                    <a:cubicBezTo>
                      <a:pt x="579" y="493"/>
                      <a:pt x="571" y="504"/>
                      <a:pt x="568" y="504"/>
                    </a:cubicBezTo>
                    <a:cubicBezTo>
                      <a:pt x="565" y="504"/>
                      <a:pt x="574" y="498"/>
                      <a:pt x="575" y="496"/>
                    </a:cubicBezTo>
                    <a:cubicBezTo>
                      <a:pt x="577" y="494"/>
                      <a:pt x="575" y="491"/>
                      <a:pt x="577" y="492"/>
                    </a:cubicBezTo>
                    <a:cubicBezTo>
                      <a:pt x="579" y="493"/>
                      <a:pt x="584" y="485"/>
                      <a:pt x="588" y="482"/>
                    </a:cubicBezTo>
                    <a:cubicBezTo>
                      <a:pt x="592" y="479"/>
                      <a:pt x="596" y="482"/>
                      <a:pt x="596" y="479"/>
                    </a:cubicBezTo>
                    <a:cubicBezTo>
                      <a:pt x="597" y="477"/>
                      <a:pt x="599" y="475"/>
                      <a:pt x="602" y="472"/>
                    </a:cubicBezTo>
                    <a:cubicBezTo>
                      <a:pt x="606" y="469"/>
                      <a:pt x="649" y="470"/>
                      <a:pt x="653" y="470"/>
                    </a:cubicBezTo>
                    <a:cubicBezTo>
                      <a:pt x="657" y="470"/>
                      <a:pt x="665" y="464"/>
                      <a:pt x="667" y="461"/>
                    </a:cubicBezTo>
                    <a:cubicBezTo>
                      <a:pt x="669" y="457"/>
                      <a:pt x="672" y="457"/>
                      <a:pt x="678" y="458"/>
                    </a:cubicBezTo>
                    <a:cubicBezTo>
                      <a:pt x="684" y="458"/>
                      <a:pt x="687" y="453"/>
                      <a:pt x="689" y="451"/>
                    </a:cubicBezTo>
                    <a:cubicBezTo>
                      <a:pt x="692" y="449"/>
                      <a:pt x="691" y="448"/>
                      <a:pt x="689" y="447"/>
                    </a:cubicBezTo>
                    <a:cubicBezTo>
                      <a:pt x="686" y="447"/>
                      <a:pt x="684" y="445"/>
                      <a:pt x="686" y="445"/>
                    </a:cubicBezTo>
                    <a:cubicBezTo>
                      <a:pt x="689" y="445"/>
                      <a:pt x="690" y="443"/>
                      <a:pt x="691" y="440"/>
                    </a:cubicBezTo>
                    <a:cubicBezTo>
                      <a:pt x="692" y="437"/>
                      <a:pt x="690" y="438"/>
                      <a:pt x="687" y="434"/>
                    </a:cubicBezTo>
                    <a:cubicBezTo>
                      <a:pt x="683" y="430"/>
                      <a:pt x="682" y="435"/>
                      <a:pt x="678" y="435"/>
                    </a:cubicBezTo>
                    <a:cubicBezTo>
                      <a:pt x="675" y="435"/>
                      <a:pt x="681" y="430"/>
                      <a:pt x="678" y="429"/>
                    </a:cubicBezTo>
                    <a:cubicBezTo>
                      <a:pt x="675" y="427"/>
                      <a:pt x="670" y="428"/>
                      <a:pt x="665" y="432"/>
                    </a:cubicBezTo>
                    <a:cubicBezTo>
                      <a:pt x="661" y="435"/>
                      <a:pt x="661" y="432"/>
                      <a:pt x="658" y="435"/>
                    </a:cubicBezTo>
                    <a:cubicBezTo>
                      <a:pt x="654" y="439"/>
                      <a:pt x="654" y="433"/>
                      <a:pt x="656" y="432"/>
                    </a:cubicBezTo>
                    <a:cubicBezTo>
                      <a:pt x="657" y="430"/>
                      <a:pt x="659" y="432"/>
                      <a:pt x="660" y="430"/>
                    </a:cubicBezTo>
                    <a:cubicBezTo>
                      <a:pt x="662" y="428"/>
                      <a:pt x="664" y="430"/>
                      <a:pt x="668" y="427"/>
                    </a:cubicBezTo>
                    <a:cubicBezTo>
                      <a:pt x="672" y="425"/>
                      <a:pt x="675" y="426"/>
                      <a:pt x="677" y="424"/>
                    </a:cubicBezTo>
                    <a:cubicBezTo>
                      <a:pt x="678" y="422"/>
                      <a:pt x="675" y="419"/>
                      <a:pt x="671" y="420"/>
                    </a:cubicBezTo>
                    <a:cubicBezTo>
                      <a:pt x="667" y="421"/>
                      <a:pt x="664" y="415"/>
                      <a:pt x="662" y="417"/>
                    </a:cubicBezTo>
                    <a:cubicBezTo>
                      <a:pt x="659" y="418"/>
                      <a:pt x="660" y="414"/>
                      <a:pt x="657" y="416"/>
                    </a:cubicBezTo>
                    <a:cubicBezTo>
                      <a:pt x="654" y="417"/>
                      <a:pt x="652" y="415"/>
                      <a:pt x="651" y="412"/>
                    </a:cubicBezTo>
                    <a:cubicBezTo>
                      <a:pt x="650" y="408"/>
                      <a:pt x="642" y="403"/>
                      <a:pt x="637" y="401"/>
                    </a:cubicBezTo>
                    <a:cubicBezTo>
                      <a:pt x="633" y="400"/>
                      <a:pt x="636" y="397"/>
                      <a:pt x="638" y="399"/>
                    </a:cubicBezTo>
                    <a:cubicBezTo>
                      <a:pt x="641" y="401"/>
                      <a:pt x="644" y="397"/>
                      <a:pt x="645" y="396"/>
                    </a:cubicBezTo>
                    <a:cubicBezTo>
                      <a:pt x="646" y="394"/>
                      <a:pt x="643" y="392"/>
                      <a:pt x="642" y="392"/>
                    </a:cubicBezTo>
                    <a:cubicBezTo>
                      <a:pt x="640" y="392"/>
                      <a:pt x="640" y="390"/>
                      <a:pt x="641" y="388"/>
                    </a:cubicBezTo>
                    <a:cubicBezTo>
                      <a:pt x="641" y="386"/>
                      <a:pt x="636" y="384"/>
                      <a:pt x="635" y="382"/>
                    </a:cubicBezTo>
                    <a:cubicBezTo>
                      <a:pt x="635" y="380"/>
                      <a:pt x="632" y="379"/>
                      <a:pt x="632" y="377"/>
                    </a:cubicBezTo>
                    <a:cubicBezTo>
                      <a:pt x="632" y="376"/>
                      <a:pt x="629" y="373"/>
                      <a:pt x="629" y="371"/>
                    </a:cubicBezTo>
                    <a:cubicBezTo>
                      <a:pt x="629" y="369"/>
                      <a:pt x="624" y="365"/>
                      <a:pt x="624" y="362"/>
                    </a:cubicBezTo>
                    <a:cubicBezTo>
                      <a:pt x="624" y="360"/>
                      <a:pt x="621" y="358"/>
                      <a:pt x="620" y="355"/>
                    </a:cubicBezTo>
                    <a:cubicBezTo>
                      <a:pt x="619" y="352"/>
                      <a:pt x="617" y="353"/>
                      <a:pt x="616" y="358"/>
                    </a:cubicBezTo>
                    <a:cubicBezTo>
                      <a:pt x="615" y="362"/>
                      <a:pt x="611" y="362"/>
                      <a:pt x="612" y="363"/>
                    </a:cubicBezTo>
                    <a:cubicBezTo>
                      <a:pt x="615" y="366"/>
                      <a:pt x="613" y="366"/>
                      <a:pt x="611" y="368"/>
                    </a:cubicBezTo>
                    <a:cubicBezTo>
                      <a:pt x="610" y="370"/>
                      <a:pt x="612" y="372"/>
                      <a:pt x="610" y="372"/>
                    </a:cubicBezTo>
                    <a:cubicBezTo>
                      <a:pt x="607" y="372"/>
                      <a:pt x="608" y="378"/>
                      <a:pt x="607" y="376"/>
                    </a:cubicBezTo>
                    <a:cubicBezTo>
                      <a:pt x="605" y="373"/>
                      <a:pt x="602" y="374"/>
                      <a:pt x="602" y="376"/>
                    </a:cubicBezTo>
                    <a:cubicBezTo>
                      <a:pt x="602" y="379"/>
                      <a:pt x="596" y="381"/>
                      <a:pt x="594" y="381"/>
                    </a:cubicBezTo>
                    <a:cubicBezTo>
                      <a:pt x="592" y="381"/>
                      <a:pt x="592" y="376"/>
                      <a:pt x="590" y="377"/>
                    </a:cubicBezTo>
                    <a:cubicBezTo>
                      <a:pt x="588" y="379"/>
                      <a:pt x="588" y="373"/>
                      <a:pt x="585" y="373"/>
                    </a:cubicBezTo>
                    <a:cubicBezTo>
                      <a:pt x="582" y="374"/>
                      <a:pt x="580" y="373"/>
                      <a:pt x="581" y="371"/>
                    </a:cubicBezTo>
                    <a:cubicBezTo>
                      <a:pt x="582" y="368"/>
                      <a:pt x="576" y="367"/>
                      <a:pt x="578" y="365"/>
                    </a:cubicBezTo>
                    <a:cubicBezTo>
                      <a:pt x="580" y="363"/>
                      <a:pt x="577" y="361"/>
                      <a:pt x="577" y="356"/>
                    </a:cubicBezTo>
                    <a:cubicBezTo>
                      <a:pt x="576" y="351"/>
                      <a:pt x="579" y="351"/>
                      <a:pt x="579" y="349"/>
                    </a:cubicBezTo>
                    <a:cubicBezTo>
                      <a:pt x="579" y="347"/>
                      <a:pt x="577" y="347"/>
                      <a:pt x="575" y="349"/>
                    </a:cubicBezTo>
                    <a:cubicBezTo>
                      <a:pt x="573" y="350"/>
                      <a:pt x="573" y="347"/>
                      <a:pt x="571" y="347"/>
                    </a:cubicBezTo>
                    <a:cubicBezTo>
                      <a:pt x="568" y="347"/>
                      <a:pt x="561" y="347"/>
                      <a:pt x="561" y="344"/>
                    </a:cubicBezTo>
                    <a:cubicBezTo>
                      <a:pt x="561" y="340"/>
                      <a:pt x="558" y="342"/>
                      <a:pt x="557" y="339"/>
                    </a:cubicBezTo>
                    <a:cubicBezTo>
                      <a:pt x="556" y="336"/>
                      <a:pt x="553" y="338"/>
                      <a:pt x="553" y="336"/>
                    </a:cubicBezTo>
                    <a:cubicBezTo>
                      <a:pt x="553" y="334"/>
                      <a:pt x="552" y="333"/>
                      <a:pt x="550" y="333"/>
                    </a:cubicBezTo>
                    <a:cubicBezTo>
                      <a:pt x="548" y="333"/>
                      <a:pt x="547" y="330"/>
                      <a:pt x="544" y="330"/>
                    </a:cubicBezTo>
                    <a:cubicBezTo>
                      <a:pt x="541" y="330"/>
                      <a:pt x="538" y="332"/>
                      <a:pt x="536" y="333"/>
                    </a:cubicBezTo>
                    <a:cubicBezTo>
                      <a:pt x="535" y="333"/>
                      <a:pt x="530" y="330"/>
                      <a:pt x="529" y="331"/>
                    </a:cubicBezTo>
                    <a:cubicBezTo>
                      <a:pt x="527" y="333"/>
                      <a:pt x="527" y="331"/>
                      <a:pt x="522" y="329"/>
                    </a:cubicBezTo>
                    <a:cubicBezTo>
                      <a:pt x="518" y="328"/>
                      <a:pt x="512" y="328"/>
                      <a:pt x="512" y="329"/>
                    </a:cubicBezTo>
                    <a:cubicBezTo>
                      <a:pt x="511" y="331"/>
                      <a:pt x="508" y="331"/>
                      <a:pt x="508" y="335"/>
                    </a:cubicBezTo>
                    <a:cubicBezTo>
                      <a:pt x="509" y="339"/>
                      <a:pt x="513" y="338"/>
                      <a:pt x="514" y="341"/>
                    </a:cubicBezTo>
                    <a:cubicBezTo>
                      <a:pt x="514" y="343"/>
                      <a:pt x="512" y="342"/>
                      <a:pt x="512" y="345"/>
                    </a:cubicBezTo>
                    <a:cubicBezTo>
                      <a:pt x="511" y="347"/>
                      <a:pt x="509" y="347"/>
                      <a:pt x="509" y="348"/>
                    </a:cubicBezTo>
                    <a:cubicBezTo>
                      <a:pt x="509" y="350"/>
                      <a:pt x="511" y="350"/>
                      <a:pt x="512" y="353"/>
                    </a:cubicBezTo>
                    <a:cubicBezTo>
                      <a:pt x="512" y="356"/>
                      <a:pt x="514" y="356"/>
                      <a:pt x="515" y="360"/>
                    </a:cubicBezTo>
                    <a:cubicBezTo>
                      <a:pt x="515" y="364"/>
                      <a:pt x="513" y="364"/>
                      <a:pt x="512" y="364"/>
                    </a:cubicBezTo>
                    <a:cubicBezTo>
                      <a:pt x="510" y="365"/>
                      <a:pt x="512" y="367"/>
                      <a:pt x="509" y="370"/>
                    </a:cubicBezTo>
                    <a:cubicBezTo>
                      <a:pt x="507" y="372"/>
                      <a:pt x="505" y="376"/>
                      <a:pt x="507" y="377"/>
                    </a:cubicBezTo>
                    <a:cubicBezTo>
                      <a:pt x="509" y="379"/>
                      <a:pt x="516" y="382"/>
                      <a:pt x="519" y="387"/>
                    </a:cubicBezTo>
                    <a:cubicBezTo>
                      <a:pt x="522" y="392"/>
                      <a:pt x="521" y="399"/>
                      <a:pt x="520" y="405"/>
                    </a:cubicBezTo>
                    <a:cubicBezTo>
                      <a:pt x="520" y="410"/>
                      <a:pt x="514" y="411"/>
                      <a:pt x="509" y="416"/>
                    </a:cubicBezTo>
                    <a:cubicBezTo>
                      <a:pt x="505" y="420"/>
                      <a:pt x="500" y="420"/>
                      <a:pt x="498" y="420"/>
                    </a:cubicBezTo>
                    <a:cubicBezTo>
                      <a:pt x="496" y="420"/>
                      <a:pt x="497" y="424"/>
                      <a:pt x="500" y="428"/>
                    </a:cubicBezTo>
                    <a:cubicBezTo>
                      <a:pt x="503" y="431"/>
                      <a:pt x="501" y="432"/>
                      <a:pt x="502" y="436"/>
                    </a:cubicBezTo>
                    <a:cubicBezTo>
                      <a:pt x="504" y="439"/>
                      <a:pt x="502" y="442"/>
                      <a:pt x="504" y="445"/>
                    </a:cubicBezTo>
                    <a:cubicBezTo>
                      <a:pt x="507" y="449"/>
                      <a:pt x="505" y="450"/>
                      <a:pt x="503" y="452"/>
                    </a:cubicBezTo>
                    <a:cubicBezTo>
                      <a:pt x="500" y="455"/>
                      <a:pt x="504" y="453"/>
                      <a:pt x="504" y="456"/>
                    </a:cubicBezTo>
                    <a:cubicBezTo>
                      <a:pt x="504" y="459"/>
                      <a:pt x="503" y="458"/>
                      <a:pt x="500" y="456"/>
                    </a:cubicBezTo>
                    <a:cubicBezTo>
                      <a:pt x="498" y="454"/>
                      <a:pt x="496" y="459"/>
                      <a:pt x="496" y="461"/>
                    </a:cubicBezTo>
                    <a:cubicBezTo>
                      <a:pt x="496" y="463"/>
                      <a:pt x="490" y="458"/>
                      <a:pt x="489" y="458"/>
                    </a:cubicBezTo>
                    <a:cubicBezTo>
                      <a:pt x="488" y="459"/>
                      <a:pt x="489" y="455"/>
                      <a:pt x="486" y="453"/>
                    </a:cubicBezTo>
                    <a:cubicBezTo>
                      <a:pt x="483" y="450"/>
                      <a:pt x="481" y="450"/>
                      <a:pt x="481" y="447"/>
                    </a:cubicBezTo>
                    <a:cubicBezTo>
                      <a:pt x="481" y="445"/>
                      <a:pt x="475" y="443"/>
                      <a:pt x="475" y="440"/>
                    </a:cubicBezTo>
                    <a:cubicBezTo>
                      <a:pt x="475" y="437"/>
                      <a:pt x="476" y="430"/>
                      <a:pt x="474" y="428"/>
                    </a:cubicBezTo>
                    <a:cubicBezTo>
                      <a:pt x="473" y="426"/>
                      <a:pt x="474" y="423"/>
                      <a:pt x="475" y="422"/>
                    </a:cubicBezTo>
                    <a:cubicBezTo>
                      <a:pt x="476" y="420"/>
                      <a:pt x="474" y="417"/>
                      <a:pt x="471" y="417"/>
                    </a:cubicBezTo>
                    <a:cubicBezTo>
                      <a:pt x="468" y="417"/>
                      <a:pt x="463" y="415"/>
                      <a:pt x="459" y="416"/>
                    </a:cubicBezTo>
                    <a:cubicBezTo>
                      <a:pt x="454" y="416"/>
                      <a:pt x="452" y="415"/>
                      <a:pt x="450" y="414"/>
                    </a:cubicBezTo>
                    <a:cubicBezTo>
                      <a:pt x="449" y="413"/>
                      <a:pt x="445" y="410"/>
                      <a:pt x="439" y="409"/>
                    </a:cubicBezTo>
                    <a:cubicBezTo>
                      <a:pt x="434" y="407"/>
                      <a:pt x="431" y="405"/>
                      <a:pt x="431" y="403"/>
                    </a:cubicBezTo>
                    <a:cubicBezTo>
                      <a:pt x="430" y="401"/>
                      <a:pt x="425" y="400"/>
                      <a:pt x="423" y="399"/>
                    </a:cubicBezTo>
                    <a:cubicBezTo>
                      <a:pt x="422" y="397"/>
                      <a:pt x="417" y="396"/>
                      <a:pt x="415" y="396"/>
                    </a:cubicBezTo>
                    <a:cubicBezTo>
                      <a:pt x="413" y="397"/>
                      <a:pt x="407" y="392"/>
                      <a:pt x="404" y="392"/>
                    </a:cubicBezTo>
                    <a:cubicBezTo>
                      <a:pt x="401" y="392"/>
                      <a:pt x="393" y="395"/>
                      <a:pt x="392" y="396"/>
                    </a:cubicBezTo>
                    <a:cubicBezTo>
                      <a:pt x="391" y="396"/>
                      <a:pt x="392" y="393"/>
                      <a:pt x="393" y="392"/>
                    </a:cubicBezTo>
                    <a:cubicBezTo>
                      <a:pt x="394" y="390"/>
                      <a:pt x="390" y="385"/>
                      <a:pt x="390" y="382"/>
                    </a:cubicBezTo>
                    <a:cubicBezTo>
                      <a:pt x="389" y="378"/>
                      <a:pt x="387" y="374"/>
                      <a:pt x="384" y="375"/>
                    </a:cubicBezTo>
                    <a:cubicBezTo>
                      <a:pt x="380" y="375"/>
                      <a:pt x="376" y="373"/>
                      <a:pt x="375" y="372"/>
                    </a:cubicBezTo>
                    <a:cubicBezTo>
                      <a:pt x="374" y="372"/>
                      <a:pt x="374" y="362"/>
                      <a:pt x="374" y="357"/>
                    </a:cubicBezTo>
                    <a:cubicBezTo>
                      <a:pt x="375" y="353"/>
                      <a:pt x="380" y="347"/>
                      <a:pt x="380" y="344"/>
                    </a:cubicBezTo>
                    <a:cubicBezTo>
                      <a:pt x="380" y="341"/>
                      <a:pt x="383" y="340"/>
                      <a:pt x="386" y="339"/>
                    </a:cubicBezTo>
                    <a:cubicBezTo>
                      <a:pt x="388" y="339"/>
                      <a:pt x="386" y="333"/>
                      <a:pt x="389" y="333"/>
                    </a:cubicBezTo>
                    <a:cubicBezTo>
                      <a:pt x="392" y="333"/>
                      <a:pt x="392" y="332"/>
                      <a:pt x="392" y="329"/>
                    </a:cubicBezTo>
                    <a:cubicBezTo>
                      <a:pt x="393" y="327"/>
                      <a:pt x="396" y="329"/>
                      <a:pt x="394" y="327"/>
                    </a:cubicBezTo>
                    <a:cubicBezTo>
                      <a:pt x="392" y="325"/>
                      <a:pt x="394" y="325"/>
                      <a:pt x="398" y="325"/>
                    </a:cubicBezTo>
                    <a:cubicBezTo>
                      <a:pt x="402" y="325"/>
                      <a:pt x="408" y="323"/>
                      <a:pt x="407" y="319"/>
                    </a:cubicBezTo>
                    <a:cubicBezTo>
                      <a:pt x="406" y="315"/>
                      <a:pt x="396" y="318"/>
                      <a:pt x="396" y="315"/>
                    </a:cubicBezTo>
                    <a:cubicBezTo>
                      <a:pt x="396" y="311"/>
                      <a:pt x="382" y="311"/>
                      <a:pt x="383" y="309"/>
                    </a:cubicBezTo>
                    <a:cubicBezTo>
                      <a:pt x="384" y="307"/>
                      <a:pt x="397" y="311"/>
                      <a:pt x="401" y="312"/>
                    </a:cubicBezTo>
                    <a:cubicBezTo>
                      <a:pt x="406" y="314"/>
                      <a:pt x="407" y="314"/>
                      <a:pt x="411" y="314"/>
                    </a:cubicBezTo>
                    <a:cubicBezTo>
                      <a:pt x="415" y="314"/>
                      <a:pt x="412" y="309"/>
                      <a:pt x="413" y="307"/>
                    </a:cubicBezTo>
                    <a:cubicBezTo>
                      <a:pt x="413" y="305"/>
                      <a:pt x="421" y="310"/>
                      <a:pt x="425" y="309"/>
                    </a:cubicBezTo>
                    <a:cubicBezTo>
                      <a:pt x="429" y="308"/>
                      <a:pt x="433" y="299"/>
                      <a:pt x="436" y="297"/>
                    </a:cubicBezTo>
                    <a:cubicBezTo>
                      <a:pt x="440" y="295"/>
                      <a:pt x="436" y="293"/>
                      <a:pt x="430" y="293"/>
                    </a:cubicBezTo>
                    <a:cubicBezTo>
                      <a:pt x="423" y="294"/>
                      <a:pt x="420" y="291"/>
                      <a:pt x="416" y="288"/>
                    </a:cubicBezTo>
                    <a:cubicBezTo>
                      <a:pt x="412" y="286"/>
                      <a:pt x="413" y="284"/>
                      <a:pt x="417" y="284"/>
                    </a:cubicBezTo>
                    <a:cubicBezTo>
                      <a:pt x="420" y="284"/>
                      <a:pt x="429" y="292"/>
                      <a:pt x="433" y="292"/>
                    </a:cubicBezTo>
                    <a:cubicBezTo>
                      <a:pt x="436" y="292"/>
                      <a:pt x="442" y="285"/>
                      <a:pt x="445" y="283"/>
                    </a:cubicBezTo>
                    <a:cubicBezTo>
                      <a:pt x="448" y="281"/>
                      <a:pt x="442" y="280"/>
                      <a:pt x="440" y="278"/>
                    </a:cubicBezTo>
                    <a:cubicBezTo>
                      <a:pt x="438" y="277"/>
                      <a:pt x="443" y="276"/>
                      <a:pt x="446" y="276"/>
                    </a:cubicBezTo>
                    <a:cubicBezTo>
                      <a:pt x="449" y="276"/>
                      <a:pt x="450" y="278"/>
                      <a:pt x="451" y="280"/>
                    </a:cubicBezTo>
                    <a:cubicBezTo>
                      <a:pt x="453" y="281"/>
                      <a:pt x="458" y="279"/>
                      <a:pt x="460" y="279"/>
                    </a:cubicBezTo>
                    <a:cubicBezTo>
                      <a:pt x="463" y="279"/>
                      <a:pt x="460" y="275"/>
                      <a:pt x="456" y="273"/>
                    </a:cubicBezTo>
                    <a:cubicBezTo>
                      <a:pt x="451" y="271"/>
                      <a:pt x="456" y="268"/>
                      <a:pt x="457" y="271"/>
                    </a:cubicBezTo>
                    <a:cubicBezTo>
                      <a:pt x="458" y="273"/>
                      <a:pt x="461" y="273"/>
                      <a:pt x="463" y="276"/>
                    </a:cubicBezTo>
                    <a:cubicBezTo>
                      <a:pt x="465" y="280"/>
                      <a:pt x="466" y="277"/>
                      <a:pt x="469" y="276"/>
                    </a:cubicBezTo>
                    <a:cubicBezTo>
                      <a:pt x="473" y="275"/>
                      <a:pt x="475" y="272"/>
                      <a:pt x="477" y="270"/>
                    </a:cubicBezTo>
                    <a:cubicBezTo>
                      <a:pt x="479" y="268"/>
                      <a:pt x="479" y="271"/>
                      <a:pt x="481" y="267"/>
                    </a:cubicBezTo>
                    <a:cubicBezTo>
                      <a:pt x="484" y="264"/>
                      <a:pt x="480" y="261"/>
                      <a:pt x="478" y="259"/>
                    </a:cubicBezTo>
                    <a:cubicBezTo>
                      <a:pt x="475" y="256"/>
                      <a:pt x="478" y="254"/>
                      <a:pt x="475" y="253"/>
                    </a:cubicBezTo>
                    <a:cubicBezTo>
                      <a:pt x="472" y="251"/>
                      <a:pt x="471" y="249"/>
                      <a:pt x="475" y="249"/>
                    </a:cubicBezTo>
                    <a:cubicBezTo>
                      <a:pt x="479" y="250"/>
                      <a:pt x="481" y="249"/>
                      <a:pt x="483" y="247"/>
                    </a:cubicBezTo>
                    <a:cubicBezTo>
                      <a:pt x="485" y="244"/>
                      <a:pt x="478" y="244"/>
                      <a:pt x="481" y="242"/>
                    </a:cubicBezTo>
                    <a:cubicBezTo>
                      <a:pt x="484" y="240"/>
                      <a:pt x="481" y="238"/>
                      <a:pt x="478" y="238"/>
                    </a:cubicBezTo>
                    <a:cubicBezTo>
                      <a:pt x="475" y="238"/>
                      <a:pt x="472" y="237"/>
                      <a:pt x="472" y="234"/>
                    </a:cubicBezTo>
                    <a:cubicBezTo>
                      <a:pt x="472" y="231"/>
                      <a:pt x="466" y="233"/>
                      <a:pt x="463" y="231"/>
                    </a:cubicBezTo>
                    <a:cubicBezTo>
                      <a:pt x="460" y="230"/>
                      <a:pt x="452" y="230"/>
                      <a:pt x="450" y="230"/>
                    </a:cubicBezTo>
                    <a:cubicBezTo>
                      <a:pt x="449" y="231"/>
                      <a:pt x="448" y="238"/>
                      <a:pt x="451" y="238"/>
                    </a:cubicBezTo>
                    <a:cubicBezTo>
                      <a:pt x="454" y="238"/>
                      <a:pt x="456" y="241"/>
                      <a:pt x="454" y="242"/>
                    </a:cubicBezTo>
                    <a:cubicBezTo>
                      <a:pt x="451" y="243"/>
                      <a:pt x="454" y="246"/>
                      <a:pt x="452" y="245"/>
                    </a:cubicBezTo>
                    <a:cubicBezTo>
                      <a:pt x="450" y="245"/>
                      <a:pt x="448" y="244"/>
                      <a:pt x="447" y="249"/>
                    </a:cubicBezTo>
                    <a:cubicBezTo>
                      <a:pt x="446" y="254"/>
                      <a:pt x="446" y="255"/>
                      <a:pt x="443" y="257"/>
                    </a:cubicBezTo>
                    <a:cubicBezTo>
                      <a:pt x="440" y="259"/>
                      <a:pt x="442" y="252"/>
                      <a:pt x="440" y="252"/>
                    </a:cubicBezTo>
                    <a:cubicBezTo>
                      <a:pt x="437" y="252"/>
                      <a:pt x="436" y="258"/>
                      <a:pt x="438" y="258"/>
                    </a:cubicBezTo>
                    <a:cubicBezTo>
                      <a:pt x="441" y="259"/>
                      <a:pt x="441" y="261"/>
                      <a:pt x="441" y="263"/>
                    </a:cubicBezTo>
                    <a:cubicBezTo>
                      <a:pt x="442" y="266"/>
                      <a:pt x="438" y="264"/>
                      <a:pt x="436" y="267"/>
                    </a:cubicBezTo>
                    <a:cubicBezTo>
                      <a:pt x="434" y="270"/>
                      <a:pt x="434" y="266"/>
                      <a:pt x="431" y="264"/>
                    </a:cubicBezTo>
                    <a:cubicBezTo>
                      <a:pt x="429" y="262"/>
                      <a:pt x="426" y="258"/>
                      <a:pt x="426" y="255"/>
                    </a:cubicBezTo>
                    <a:cubicBezTo>
                      <a:pt x="426" y="253"/>
                      <a:pt x="427" y="252"/>
                      <a:pt x="429" y="252"/>
                    </a:cubicBezTo>
                    <a:cubicBezTo>
                      <a:pt x="431" y="251"/>
                      <a:pt x="429" y="250"/>
                      <a:pt x="429" y="246"/>
                    </a:cubicBezTo>
                    <a:cubicBezTo>
                      <a:pt x="429" y="243"/>
                      <a:pt x="427" y="244"/>
                      <a:pt x="424" y="241"/>
                    </a:cubicBezTo>
                    <a:cubicBezTo>
                      <a:pt x="421" y="237"/>
                      <a:pt x="418" y="237"/>
                      <a:pt x="416" y="239"/>
                    </a:cubicBezTo>
                    <a:cubicBezTo>
                      <a:pt x="415" y="241"/>
                      <a:pt x="416" y="244"/>
                      <a:pt x="413" y="245"/>
                    </a:cubicBezTo>
                    <a:cubicBezTo>
                      <a:pt x="411" y="246"/>
                      <a:pt x="412" y="251"/>
                      <a:pt x="410" y="251"/>
                    </a:cubicBezTo>
                    <a:cubicBezTo>
                      <a:pt x="408" y="252"/>
                      <a:pt x="409" y="242"/>
                      <a:pt x="407" y="242"/>
                    </a:cubicBezTo>
                    <a:cubicBezTo>
                      <a:pt x="405" y="241"/>
                      <a:pt x="405" y="239"/>
                      <a:pt x="408" y="238"/>
                    </a:cubicBezTo>
                    <a:cubicBezTo>
                      <a:pt x="411" y="238"/>
                      <a:pt x="412" y="235"/>
                      <a:pt x="410" y="235"/>
                    </a:cubicBezTo>
                    <a:cubicBezTo>
                      <a:pt x="408" y="235"/>
                      <a:pt x="404" y="232"/>
                      <a:pt x="402" y="232"/>
                    </a:cubicBezTo>
                    <a:cubicBezTo>
                      <a:pt x="400" y="231"/>
                      <a:pt x="398" y="235"/>
                      <a:pt x="396" y="233"/>
                    </a:cubicBezTo>
                    <a:cubicBezTo>
                      <a:pt x="394" y="232"/>
                      <a:pt x="396" y="228"/>
                      <a:pt x="396" y="226"/>
                    </a:cubicBezTo>
                    <a:cubicBezTo>
                      <a:pt x="397" y="224"/>
                      <a:pt x="399" y="227"/>
                      <a:pt x="401" y="225"/>
                    </a:cubicBezTo>
                    <a:cubicBezTo>
                      <a:pt x="403" y="222"/>
                      <a:pt x="396" y="222"/>
                      <a:pt x="396" y="220"/>
                    </a:cubicBezTo>
                    <a:cubicBezTo>
                      <a:pt x="396" y="217"/>
                      <a:pt x="391" y="216"/>
                      <a:pt x="389" y="215"/>
                    </a:cubicBezTo>
                    <a:cubicBezTo>
                      <a:pt x="387" y="214"/>
                      <a:pt x="390" y="210"/>
                      <a:pt x="389" y="208"/>
                    </a:cubicBezTo>
                    <a:cubicBezTo>
                      <a:pt x="388" y="206"/>
                      <a:pt x="382" y="201"/>
                      <a:pt x="379" y="201"/>
                    </a:cubicBezTo>
                    <a:cubicBezTo>
                      <a:pt x="376" y="202"/>
                      <a:pt x="375" y="197"/>
                      <a:pt x="377" y="198"/>
                    </a:cubicBezTo>
                    <a:cubicBezTo>
                      <a:pt x="379" y="198"/>
                      <a:pt x="380" y="197"/>
                      <a:pt x="383" y="193"/>
                    </a:cubicBezTo>
                    <a:cubicBezTo>
                      <a:pt x="386" y="190"/>
                      <a:pt x="386" y="189"/>
                      <a:pt x="384" y="188"/>
                    </a:cubicBezTo>
                    <a:cubicBezTo>
                      <a:pt x="382" y="187"/>
                      <a:pt x="381" y="185"/>
                      <a:pt x="385" y="185"/>
                    </a:cubicBezTo>
                    <a:cubicBezTo>
                      <a:pt x="388" y="186"/>
                      <a:pt x="395" y="188"/>
                      <a:pt x="397" y="186"/>
                    </a:cubicBezTo>
                    <a:cubicBezTo>
                      <a:pt x="399" y="185"/>
                      <a:pt x="406" y="174"/>
                      <a:pt x="409" y="171"/>
                    </a:cubicBezTo>
                    <a:cubicBezTo>
                      <a:pt x="411" y="167"/>
                      <a:pt x="407" y="166"/>
                      <a:pt x="400" y="167"/>
                    </a:cubicBezTo>
                    <a:cubicBezTo>
                      <a:pt x="394" y="168"/>
                      <a:pt x="392" y="165"/>
                      <a:pt x="387" y="164"/>
                    </a:cubicBezTo>
                    <a:cubicBezTo>
                      <a:pt x="382" y="164"/>
                      <a:pt x="372" y="165"/>
                      <a:pt x="370" y="167"/>
                    </a:cubicBezTo>
                    <a:cubicBezTo>
                      <a:pt x="369" y="168"/>
                      <a:pt x="373" y="170"/>
                      <a:pt x="372" y="172"/>
                    </a:cubicBezTo>
                    <a:cubicBezTo>
                      <a:pt x="372" y="173"/>
                      <a:pt x="369" y="170"/>
                      <a:pt x="367" y="171"/>
                    </a:cubicBezTo>
                    <a:cubicBezTo>
                      <a:pt x="366" y="172"/>
                      <a:pt x="368" y="174"/>
                      <a:pt x="367" y="180"/>
                    </a:cubicBezTo>
                    <a:cubicBezTo>
                      <a:pt x="367" y="187"/>
                      <a:pt x="369" y="187"/>
                      <a:pt x="370" y="189"/>
                    </a:cubicBezTo>
                    <a:cubicBezTo>
                      <a:pt x="372" y="192"/>
                      <a:pt x="372" y="195"/>
                      <a:pt x="372" y="199"/>
                    </a:cubicBezTo>
                    <a:cubicBezTo>
                      <a:pt x="372" y="203"/>
                      <a:pt x="368" y="202"/>
                      <a:pt x="367" y="203"/>
                    </a:cubicBezTo>
                    <a:cubicBezTo>
                      <a:pt x="366" y="204"/>
                      <a:pt x="370" y="206"/>
                      <a:pt x="369" y="208"/>
                    </a:cubicBezTo>
                    <a:cubicBezTo>
                      <a:pt x="369" y="211"/>
                      <a:pt x="365" y="207"/>
                      <a:pt x="363" y="207"/>
                    </a:cubicBezTo>
                    <a:cubicBezTo>
                      <a:pt x="361" y="208"/>
                      <a:pt x="359" y="214"/>
                      <a:pt x="361" y="216"/>
                    </a:cubicBezTo>
                    <a:cubicBezTo>
                      <a:pt x="363" y="218"/>
                      <a:pt x="364" y="218"/>
                      <a:pt x="362" y="220"/>
                    </a:cubicBezTo>
                    <a:cubicBezTo>
                      <a:pt x="361" y="222"/>
                      <a:pt x="359" y="226"/>
                      <a:pt x="363" y="229"/>
                    </a:cubicBezTo>
                    <a:cubicBezTo>
                      <a:pt x="367" y="232"/>
                      <a:pt x="375" y="232"/>
                      <a:pt x="379" y="235"/>
                    </a:cubicBezTo>
                    <a:cubicBezTo>
                      <a:pt x="383" y="237"/>
                      <a:pt x="377" y="236"/>
                      <a:pt x="379" y="239"/>
                    </a:cubicBezTo>
                    <a:cubicBezTo>
                      <a:pt x="381" y="242"/>
                      <a:pt x="376" y="243"/>
                      <a:pt x="377" y="245"/>
                    </a:cubicBezTo>
                    <a:cubicBezTo>
                      <a:pt x="377" y="248"/>
                      <a:pt x="378" y="246"/>
                      <a:pt x="380" y="242"/>
                    </a:cubicBezTo>
                    <a:cubicBezTo>
                      <a:pt x="383" y="239"/>
                      <a:pt x="384" y="244"/>
                      <a:pt x="384" y="247"/>
                    </a:cubicBezTo>
                    <a:cubicBezTo>
                      <a:pt x="384" y="250"/>
                      <a:pt x="381" y="248"/>
                      <a:pt x="379" y="252"/>
                    </a:cubicBezTo>
                    <a:cubicBezTo>
                      <a:pt x="376" y="255"/>
                      <a:pt x="374" y="256"/>
                      <a:pt x="371" y="255"/>
                    </a:cubicBezTo>
                    <a:cubicBezTo>
                      <a:pt x="367" y="254"/>
                      <a:pt x="369" y="260"/>
                      <a:pt x="371" y="263"/>
                    </a:cubicBezTo>
                    <a:cubicBezTo>
                      <a:pt x="372" y="266"/>
                      <a:pt x="370" y="267"/>
                      <a:pt x="366" y="266"/>
                    </a:cubicBezTo>
                    <a:cubicBezTo>
                      <a:pt x="362" y="265"/>
                      <a:pt x="360" y="262"/>
                      <a:pt x="362" y="259"/>
                    </a:cubicBezTo>
                    <a:cubicBezTo>
                      <a:pt x="364" y="256"/>
                      <a:pt x="366" y="253"/>
                      <a:pt x="363" y="253"/>
                    </a:cubicBezTo>
                    <a:cubicBezTo>
                      <a:pt x="361" y="253"/>
                      <a:pt x="356" y="253"/>
                      <a:pt x="354" y="250"/>
                    </a:cubicBezTo>
                    <a:cubicBezTo>
                      <a:pt x="352" y="248"/>
                      <a:pt x="355" y="249"/>
                      <a:pt x="360" y="249"/>
                    </a:cubicBezTo>
                    <a:cubicBezTo>
                      <a:pt x="365" y="250"/>
                      <a:pt x="361" y="246"/>
                      <a:pt x="364" y="246"/>
                    </a:cubicBezTo>
                    <a:cubicBezTo>
                      <a:pt x="368" y="246"/>
                      <a:pt x="370" y="248"/>
                      <a:pt x="373" y="245"/>
                    </a:cubicBezTo>
                    <a:cubicBezTo>
                      <a:pt x="376" y="243"/>
                      <a:pt x="371" y="238"/>
                      <a:pt x="369" y="239"/>
                    </a:cubicBezTo>
                    <a:cubicBezTo>
                      <a:pt x="366" y="239"/>
                      <a:pt x="362" y="241"/>
                      <a:pt x="362" y="238"/>
                    </a:cubicBezTo>
                    <a:cubicBezTo>
                      <a:pt x="362" y="236"/>
                      <a:pt x="367" y="237"/>
                      <a:pt x="369" y="237"/>
                    </a:cubicBezTo>
                    <a:cubicBezTo>
                      <a:pt x="371" y="236"/>
                      <a:pt x="368" y="233"/>
                      <a:pt x="364" y="234"/>
                    </a:cubicBezTo>
                    <a:cubicBezTo>
                      <a:pt x="361" y="235"/>
                      <a:pt x="358" y="235"/>
                      <a:pt x="355" y="232"/>
                    </a:cubicBezTo>
                    <a:cubicBezTo>
                      <a:pt x="352" y="229"/>
                      <a:pt x="347" y="227"/>
                      <a:pt x="346" y="234"/>
                    </a:cubicBezTo>
                    <a:cubicBezTo>
                      <a:pt x="345" y="241"/>
                      <a:pt x="340" y="237"/>
                      <a:pt x="338" y="240"/>
                    </a:cubicBezTo>
                    <a:cubicBezTo>
                      <a:pt x="336" y="242"/>
                      <a:pt x="340" y="244"/>
                      <a:pt x="345" y="244"/>
                    </a:cubicBezTo>
                    <a:cubicBezTo>
                      <a:pt x="350" y="244"/>
                      <a:pt x="353" y="248"/>
                      <a:pt x="351" y="248"/>
                    </a:cubicBezTo>
                    <a:cubicBezTo>
                      <a:pt x="349" y="248"/>
                      <a:pt x="350" y="252"/>
                      <a:pt x="347" y="250"/>
                    </a:cubicBezTo>
                    <a:cubicBezTo>
                      <a:pt x="345" y="249"/>
                      <a:pt x="342" y="250"/>
                      <a:pt x="344" y="253"/>
                    </a:cubicBezTo>
                    <a:cubicBezTo>
                      <a:pt x="346" y="255"/>
                      <a:pt x="343" y="256"/>
                      <a:pt x="344" y="258"/>
                    </a:cubicBezTo>
                    <a:cubicBezTo>
                      <a:pt x="344" y="260"/>
                      <a:pt x="340" y="258"/>
                      <a:pt x="336" y="258"/>
                    </a:cubicBezTo>
                    <a:cubicBezTo>
                      <a:pt x="332" y="257"/>
                      <a:pt x="325" y="259"/>
                      <a:pt x="320" y="260"/>
                    </a:cubicBezTo>
                    <a:cubicBezTo>
                      <a:pt x="315" y="261"/>
                      <a:pt x="310" y="259"/>
                      <a:pt x="308" y="257"/>
                    </a:cubicBezTo>
                    <a:cubicBezTo>
                      <a:pt x="306" y="254"/>
                      <a:pt x="303" y="255"/>
                      <a:pt x="299" y="255"/>
                    </a:cubicBezTo>
                    <a:cubicBezTo>
                      <a:pt x="296" y="255"/>
                      <a:pt x="297" y="251"/>
                      <a:pt x="292" y="251"/>
                    </a:cubicBezTo>
                    <a:cubicBezTo>
                      <a:pt x="287" y="251"/>
                      <a:pt x="288" y="247"/>
                      <a:pt x="288" y="245"/>
                    </a:cubicBezTo>
                    <a:cubicBezTo>
                      <a:pt x="287" y="242"/>
                      <a:pt x="278" y="243"/>
                      <a:pt x="275" y="245"/>
                    </a:cubicBezTo>
                    <a:cubicBezTo>
                      <a:pt x="271" y="247"/>
                      <a:pt x="265" y="246"/>
                      <a:pt x="263" y="250"/>
                    </a:cubicBezTo>
                    <a:cubicBezTo>
                      <a:pt x="261" y="254"/>
                      <a:pt x="265" y="254"/>
                      <a:pt x="267" y="254"/>
                    </a:cubicBezTo>
                    <a:cubicBezTo>
                      <a:pt x="269" y="254"/>
                      <a:pt x="269" y="250"/>
                      <a:pt x="274" y="251"/>
                    </a:cubicBezTo>
                    <a:cubicBezTo>
                      <a:pt x="279" y="252"/>
                      <a:pt x="283" y="246"/>
                      <a:pt x="285" y="248"/>
                    </a:cubicBezTo>
                    <a:cubicBezTo>
                      <a:pt x="287" y="250"/>
                      <a:pt x="276" y="254"/>
                      <a:pt x="272" y="255"/>
                    </a:cubicBezTo>
                    <a:cubicBezTo>
                      <a:pt x="267" y="256"/>
                      <a:pt x="268" y="260"/>
                      <a:pt x="272" y="266"/>
                    </a:cubicBezTo>
                    <a:cubicBezTo>
                      <a:pt x="277" y="273"/>
                      <a:pt x="270" y="269"/>
                      <a:pt x="270" y="272"/>
                    </a:cubicBezTo>
                    <a:cubicBezTo>
                      <a:pt x="270" y="275"/>
                      <a:pt x="262" y="271"/>
                      <a:pt x="265" y="270"/>
                    </a:cubicBezTo>
                    <a:cubicBezTo>
                      <a:pt x="269" y="269"/>
                      <a:pt x="267" y="266"/>
                      <a:pt x="265" y="264"/>
                    </a:cubicBezTo>
                    <a:cubicBezTo>
                      <a:pt x="262" y="261"/>
                      <a:pt x="260" y="264"/>
                      <a:pt x="260" y="261"/>
                    </a:cubicBezTo>
                    <a:cubicBezTo>
                      <a:pt x="261" y="259"/>
                      <a:pt x="258" y="261"/>
                      <a:pt x="255" y="259"/>
                    </a:cubicBezTo>
                    <a:cubicBezTo>
                      <a:pt x="253" y="257"/>
                      <a:pt x="251" y="256"/>
                      <a:pt x="248" y="258"/>
                    </a:cubicBezTo>
                    <a:cubicBezTo>
                      <a:pt x="245" y="259"/>
                      <a:pt x="241" y="259"/>
                      <a:pt x="233" y="260"/>
                    </a:cubicBezTo>
                    <a:cubicBezTo>
                      <a:pt x="226" y="261"/>
                      <a:pt x="212" y="261"/>
                      <a:pt x="209" y="259"/>
                    </a:cubicBezTo>
                    <a:cubicBezTo>
                      <a:pt x="207" y="256"/>
                      <a:pt x="216" y="252"/>
                      <a:pt x="219" y="252"/>
                    </a:cubicBezTo>
                    <a:cubicBezTo>
                      <a:pt x="221" y="253"/>
                      <a:pt x="220" y="249"/>
                      <a:pt x="216" y="246"/>
                    </a:cubicBezTo>
                    <a:cubicBezTo>
                      <a:pt x="211" y="243"/>
                      <a:pt x="202" y="241"/>
                      <a:pt x="202" y="243"/>
                    </a:cubicBezTo>
                    <a:cubicBezTo>
                      <a:pt x="203" y="245"/>
                      <a:pt x="197" y="243"/>
                      <a:pt x="191" y="242"/>
                    </a:cubicBezTo>
                    <a:cubicBezTo>
                      <a:pt x="184" y="241"/>
                      <a:pt x="183" y="238"/>
                      <a:pt x="179" y="238"/>
                    </a:cubicBezTo>
                    <a:cubicBezTo>
                      <a:pt x="175" y="238"/>
                      <a:pt x="168" y="237"/>
                      <a:pt x="163" y="233"/>
                    </a:cubicBezTo>
                    <a:cubicBezTo>
                      <a:pt x="158" y="229"/>
                      <a:pt x="146" y="230"/>
                      <a:pt x="145" y="234"/>
                    </a:cubicBezTo>
                    <a:cubicBezTo>
                      <a:pt x="144" y="237"/>
                      <a:pt x="140" y="237"/>
                      <a:pt x="136" y="237"/>
                    </a:cubicBezTo>
                    <a:cubicBezTo>
                      <a:pt x="132" y="237"/>
                      <a:pt x="138" y="233"/>
                      <a:pt x="136" y="232"/>
                    </a:cubicBezTo>
                    <a:cubicBezTo>
                      <a:pt x="134" y="231"/>
                      <a:pt x="136" y="226"/>
                      <a:pt x="133" y="226"/>
                    </a:cubicBezTo>
                    <a:cubicBezTo>
                      <a:pt x="131" y="225"/>
                      <a:pt x="128" y="237"/>
                      <a:pt x="123" y="237"/>
                    </a:cubicBezTo>
                    <a:cubicBezTo>
                      <a:pt x="117" y="237"/>
                      <a:pt x="115" y="224"/>
                      <a:pt x="110" y="221"/>
                    </a:cubicBezTo>
                    <a:cubicBezTo>
                      <a:pt x="106" y="218"/>
                      <a:pt x="102" y="217"/>
                      <a:pt x="106" y="222"/>
                    </a:cubicBezTo>
                    <a:cubicBezTo>
                      <a:pt x="109" y="227"/>
                      <a:pt x="102" y="224"/>
                      <a:pt x="103" y="227"/>
                    </a:cubicBezTo>
                    <a:cubicBezTo>
                      <a:pt x="103" y="230"/>
                      <a:pt x="97" y="234"/>
                      <a:pt x="97" y="232"/>
                    </a:cubicBezTo>
                    <a:cubicBezTo>
                      <a:pt x="97" y="230"/>
                      <a:pt x="93" y="228"/>
                      <a:pt x="89" y="233"/>
                    </a:cubicBezTo>
                    <a:cubicBezTo>
                      <a:pt x="85" y="238"/>
                      <a:pt x="82" y="238"/>
                      <a:pt x="81" y="236"/>
                    </a:cubicBezTo>
                    <a:cubicBezTo>
                      <a:pt x="81" y="234"/>
                      <a:pt x="68" y="241"/>
                      <a:pt x="69" y="243"/>
                    </a:cubicBezTo>
                    <a:cubicBezTo>
                      <a:pt x="69" y="245"/>
                      <a:pt x="67" y="246"/>
                      <a:pt x="64" y="246"/>
                    </a:cubicBezTo>
                    <a:cubicBezTo>
                      <a:pt x="60" y="246"/>
                      <a:pt x="63" y="243"/>
                      <a:pt x="66" y="242"/>
                    </a:cubicBezTo>
                    <a:cubicBezTo>
                      <a:pt x="69" y="240"/>
                      <a:pt x="77" y="234"/>
                      <a:pt x="81" y="233"/>
                    </a:cubicBezTo>
                    <a:cubicBezTo>
                      <a:pt x="85" y="232"/>
                      <a:pt x="94" y="229"/>
                      <a:pt x="94" y="227"/>
                    </a:cubicBezTo>
                    <a:cubicBezTo>
                      <a:pt x="94" y="225"/>
                      <a:pt x="90" y="226"/>
                      <a:pt x="87" y="226"/>
                    </a:cubicBezTo>
                    <a:cubicBezTo>
                      <a:pt x="84" y="225"/>
                      <a:pt x="79" y="229"/>
                      <a:pt x="74" y="231"/>
                    </a:cubicBezTo>
                    <a:cubicBezTo>
                      <a:pt x="69" y="233"/>
                      <a:pt x="64" y="232"/>
                      <a:pt x="65" y="235"/>
                    </a:cubicBezTo>
                    <a:cubicBezTo>
                      <a:pt x="67" y="238"/>
                      <a:pt x="61" y="235"/>
                      <a:pt x="59" y="237"/>
                    </a:cubicBezTo>
                    <a:cubicBezTo>
                      <a:pt x="58" y="239"/>
                      <a:pt x="56" y="236"/>
                      <a:pt x="58" y="235"/>
                    </a:cubicBezTo>
                    <a:cubicBezTo>
                      <a:pt x="59" y="234"/>
                      <a:pt x="53" y="232"/>
                      <a:pt x="53" y="234"/>
                    </a:cubicBezTo>
                    <a:cubicBezTo>
                      <a:pt x="53" y="235"/>
                      <a:pt x="52" y="236"/>
                      <a:pt x="48" y="236"/>
                    </a:cubicBezTo>
                    <a:cubicBezTo>
                      <a:pt x="44" y="236"/>
                      <a:pt x="39" y="239"/>
                      <a:pt x="42" y="242"/>
                    </a:cubicBezTo>
                    <a:cubicBezTo>
                      <a:pt x="45" y="244"/>
                      <a:pt x="47" y="245"/>
                      <a:pt x="46" y="246"/>
                    </a:cubicBezTo>
                    <a:cubicBezTo>
                      <a:pt x="44" y="248"/>
                      <a:pt x="40" y="242"/>
                      <a:pt x="33" y="243"/>
                    </a:cubicBezTo>
                    <a:cubicBezTo>
                      <a:pt x="27" y="244"/>
                      <a:pt x="15" y="236"/>
                      <a:pt x="15" y="234"/>
                    </a:cubicBezTo>
                    <a:cubicBezTo>
                      <a:pt x="15" y="233"/>
                      <a:pt x="6" y="234"/>
                      <a:pt x="0" y="233"/>
                    </a:cubicBezTo>
                    <a:cubicBezTo>
                      <a:pt x="0" y="356"/>
                      <a:pt x="0" y="356"/>
                      <a:pt x="0" y="356"/>
                    </a:cubicBezTo>
                    <a:cubicBezTo>
                      <a:pt x="0" y="356"/>
                      <a:pt x="3" y="359"/>
                      <a:pt x="4" y="357"/>
                    </a:cubicBezTo>
                    <a:cubicBezTo>
                      <a:pt x="5" y="356"/>
                      <a:pt x="7" y="358"/>
                      <a:pt x="11" y="356"/>
                    </a:cubicBezTo>
                    <a:cubicBezTo>
                      <a:pt x="16" y="354"/>
                      <a:pt x="17" y="358"/>
                      <a:pt x="17" y="360"/>
                    </a:cubicBezTo>
                    <a:cubicBezTo>
                      <a:pt x="17" y="362"/>
                      <a:pt x="23" y="365"/>
                      <a:pt x="25" y="368"/>
                    </a:cubicBezTo>
                    <a:cubicBezTo>
                      <a:pt x="27" y="371"/>
                      <a:pt x="29" y="374"/>
                      <a:pt x="31" y="372"/>
                    </a:cubicBezTo>
                    <a:cubicBezTo>
                      <a:pt x="34" y="370"/>
                      <a:pt x="39" y="369"/>
                      <a:pt x="39" y="366"/>
                    </a:cubicBezTo>
                    <a:cubicBezTo>
                      <a:pt x="39" y="363"/>
                      <a:pt x="50" y="363"/>
                      <a:pt x="50" y="367"/>
                    </a:cubicBezTo>
                    <a:cubicBezTo>
                      <a:pt x="50" y="371"/>
                      <a:pt x="61" y="376"/>
                      <a:pt x="67" y="386"/>
                    </a:cubicBezTo>
                    <a:cubicBezTo>
                      <a:pt x="73" y="397"/>
                      <a:pt x="72" y="400"/>
                      <a:pt x="81" y="403"/>
                    </a:cubicBezTo>
                    <a:cubicBezTo>
                      <a:pt x="90" y="407"/>
                      <a:pt x="90" y="409"/>
                      <a:pt x="89" y="412"/>
                    </a:cubicBezTo>
                    <a:cubicBezTo>
                      <a:pt x="88" y="415"/>
                      <a:pt x="94" y="417"/>
                      <a:pt x="90" y="419"/>
                    </a:cubicBezTo>
                    <a:cubicBezTo>
                      <a:pt x="89" y="420"/>
                      <a:pt x="87" y="422"/>
                      <a:pt x="85" y="423"/>
                    </a:cubicBezTo>
                    <a:cubicBezTo>
                      <a:pt x="85" y="425"/>
                      <a:pt x="87" y="426"/>
                      <a:pt x="88" y="427"/>
                    </a:cubicBezTo>
                    <a:cubicBezTo>
                      <a:pt x="90" y="429"/>
                      <a:pt x="84" y="429"/>
                      <a:pt x="86" y="431"/>
                    </a:cubicBezTo>
                    <a:cubicBezTo>
                      <a:pt x="88" y="432"/>
                      <a:pt x="86" y="435"/>
                      <a:pt x="88" y="437"/>
                    </a:cubicBezTo>
                    <a:cubicBezTo>
                      <a:pt x="89" y="439"/>
                      <a:pt x="93" y="438"/>
                      <a:pt x="95" y="436"/>
                    </a:cubicBezTo>
                    <a:cubicBezTo>
                      <a:pt x="97" y="435"/>
                      <a:pt x="98" y="438"/>
                      <a:pt x="96" y="441"/>
                    </a:cubicBezTo>
                    <a:cubicBezTo>
                      <a:pt x="95" y="444"/>
                      <a:pt x="98" y="446"/>
                      <a:pt x="100" y="444"/>
                    </a:cubicBezTo>
                    <a:cubicBezTo>
                      <a:pt x="101" y="442"/>
                      <a:pt x="105" y="447"/>
                      <a:pt x="106" y="448"/>
                    </a:cubicBezTo>
                    <a:cubicBezTo>
                      <a:pt x="108" y="449"/>
                      <a:pt x="110" y="451"/>
                      <a:pt x="107" y="451"/>
                    </a:cubicBezTo>
                    <a:cubicBezTo>
                      <a:pt x="104" y="451"/>
                      <a:pt x="105" y="456"/>
                      <a:pt x="107" y="456"/>
                    </a:cubicBezTo>
                    <a:cubicBezTo>
                      <a:pt x="109" y="456"/>
                      <a:pt x="108" y="459"/>
                      <a:pt x="108" y="460"/>
                    </a:cubicBezTo>
                    <a:cubicBezTo>
                      <a:pt x="108" y="462"/>
                      <a:pt x="115" y="464"/>
                      <a:pt x="117" y="464"/>
                    </a:cubicBezTo>
                    <a:cubicBezTo>
                      <a:pt x="119" y="463"/>
                      <a:pt x="121" y="465"/>
                      <a:pt x="122" y="467"/>
                    </a:cubicBezTo>
                    <a:cubicBezTo>
                      <a:pt x="123" y="469"/>
                      <a:pt x="128" y="470"/>
                      <a:pt x="129" y="469"/>
                    </a:cubicBezTo>
                    <a:cubicBezTo>
                      <a:pt x="131" y="468"/>
                      <a:pt x="132" y="471"/>
                      <a:pt x="132" y="474"/>
                    </a:cubicBezTo>
                    <a:cubicBezTo>
                      <a:pt x="133" y="476"/>
                      <a:pt x="136" y="475"/>
                      <a:pt x="138" y="475"/>
                    </a:cubicBezTo>
                    <a:cubicBezTo>
                      <a:pt x="141" y="475"/>
                      <a:pt x="142" y="478"/>
                      <a:pt x="143" y="477"/>
                    </a:cubicBezTo>
                    <a:cubicBezTo>
                      <a:pt x="146" y="476"/>
                      <a:pt x="147" y="481"/>
                      <a:pt x="149" y="485"/>
                    </a:cubicBezTo>
                    <a:cubicBezTo>
                      <a:pt x="371" y="484"/>
                      <a:pt x="371" y="484"/>
                      <a:pt x="371" y="484"/>
                    </a:cubicBezTo>
                    <a:cubicBezTo>
                      <a:pt x="371" y="484"/>
                      <a:pt x="371" y="478"/>
                      <a:pt x="374" y="480"/>
                    </a:cubicBezTo>
                    <a:cubicBezTo>
                      <a:pt x="376" y="482"/>
                      <a:pt x="374" y="485"/>
                      <a:pt x="377" y="486"/>
                    </a:cubicBezTo>
                    <a:cubicBezTo>
                      <a:pt x="380" y="487"/>
                      <a:pt x="382" y="489"/>
                      <a:pt x="384" y="488"/>
                    </a:cubicBezTo>
                    <a:cubicBezTo>
                      <a:pt x="386" y="488"/>
                      <a:pt x="389" y="485"/>
                      <a:pt x="391" y="489"/>
                    </a:cubicBezTo>
                    <a:cubicBezTo>
                      <a:pt x="394" y="492"/>
                      <a:pt x="396" y="489"/>
                      <a:pt x="398" y="491"/>
                    </a:cubicBezTo>
                    <a:cubicBezTo>
                      <a:pt x="400" y="493"/>
                      <a:pt x="403" y="495"/>
                      <a:pt x="405" y="493"/>
                    </a:cubicBezTo>
                    <a:cubicBezTo>
                      <a:pt x="407" y="490"/>
                      <a:pt x="413" y="493"/>
                      <a:pt x="417" y="494"/>
                    </a:cubicBezTo>
                    <a:cubicBezTo>
                      <a:pt x="420" y="491"/>
                      <a:pt x="424" y="484"/>
                      <a:pt x="427" y="484"/>
                    </a:cubicBezTo>
                    <a:cubicBezTo>
                      <a:pt x="432" y="484"/>
                      <a:pt x="443" y="485"/>
                      <a:pt x="444" y="491"/>
                    </a:cubicBezTo>
                    <a:cubicBezTo>
                      <a:pt x="445" y="498"/>
                      <a:pt x="452" y="492"/>
                      <a:pt x="453" y="498"/>
                    </a:cubicBezTo>
                    <a:cubicBezTo>
                      <a:pt x="453" y="502"/>
                      <a:pt x="458" y="506"/>
                      <a:pt x="457" y="509"/>
                    </a:cubicBezTo>
                    <a:cubicBezTo>
                      <a:pt x="459" y="510"/>
                      <a:pt x="460" y="511"/>
                      <a:pt x="462" y="512"/>
                    </a:cubicBezTo>
                    <a:cubicBezTo>
                      <a:pt x="464" y="511"/>
                      <a:pt x="470" y="512"/>
                      <a:pt x="474" y="514"/>
                    </a:cubicBezTo>
                    <a:cubicBezTo>
                      <a:pt x="479" y="515"/>
                      <a:pt x="487" y="511"/>
                      <a:pt x="489" y="517"/>
                    </a:cubicBezTo>
                    <a:cubicBezTo>
                      <a:pt x="492" y="524"/>
                      <a:pt x="497" y="528"/>
                      <a:pt x="492" y="529"/>
                    </a:cubicBezTo>
                    <a:cubicBezTo>
                      <a:pt x="487" y="529"/>
                      <a:pt x="481" y="522"/>
                      <a:pt x="482" y="526"/>
                    </a:cubicBezTo>
                    <a:cubicBezTo>
                      <a:pt x="482" y="530"/>
                      <a:pt x="479" y="528"/>
                      <a:pt x="479" y="533"/>
                    </a:cubicBezTo>
                    <a:cubicBezTo>
                      <a:pt x="479" y="539"/>
                      <a:pt x="476" y="546"/>
                      <a:pt x="473" y="546"/>
                    </a:cubicBezTo>
                    <a:cubicBezTo>
                      <a:pt x="473" y="546"/>
                      <a:pt x="473" y="546"/>
                      <a:pt x="473" y="546"/>
                    </a:cubicBezTo>
                    <a:cubicBezTo>
                      <a:pt x="473" y="548"/>
                      <a:pt x="473" y="550"/>
                      <a:pt x="474" y="552"/>
                    </a:cubicBezTo>
                    <a:cubicBezTo>
                      <a:pt x="477" y="550"/>
                      <a:pt x="481" y="547"/>
                      <a:pt x="484" y="547"/>
                    </a:cubicBezTo>
                    <a:cubicBezTo>
                      <a:pt x="490" y="547"/>
                      <a:pt x="491" y="550"/>
                      <a:pt x="495" y="548"/>
                    </a:cubicBezTo>
                    <a:cubicBezTo>
                      <a:pt x="498" y="545"/>
                      <a:pt x="499" y="544"/>
                      <a:pt x="500" y="546"/>
                    </a:cubicBezTo>
                    <a:cubicBezTo>
                      <a:pt x="500" y="546"/>
                      <a:pt x="500" y="547"/>
                      <a:pt x="500" y="547"/>
                    </a:cubicBezTo>
                    <a:cubicBezTo>
                      <a:pt x="501" y="546"/>
                      <a:pt x="502" y="545"/>
                      <a:pt x="502" y="545"/>
                    </a:cubicBezTo>
                    <a:cubicBezTo>
                      <a:pt x="502" y="544"/>
                      <a:pt x="502" y="543"/>
                      <a:pt x="502" y="542"/>
                    </a:cubicBezTo>
                    <a:cubicBezTo>
                      <a:pt x="498" y="542"/>
                      <a:pt x="497" y="542"/>
                      <a:pt x="496" y="540"/>
                    </a:cubicBezTo>
                    <a:cubicBezTo>
                      <a:pt x="494" y="536"/>
                      <a:pt x="507" y="533"/>
                      <a:pt x="512" y="534"/>
                    </a:cubicBezTo>
                    <a:cubicBezTo>
                      <a:pt x="518" y="534"/>
                      <a:pt x="521" y="530"/>
                      <a:pt x="523" y="533"/>
                    </a:cubicBezTo>
                    <a:cubicBezTo>
                      <a:pt x="527" y="530"/>
                      <a:pt x="533" y="525"/>
                      <a:pt x="534" y="525"/>
                    </a:cubicBezTo>
                    <a:cubicBezTo>
                      <a:pt x="536" y="525"/>
                      <a:pt x="562" y="524"/>
                      <a:pt x="562" y="524"/>
                    </a:cubicBezTo>
                    <a:cubicBezTo>
                      <a:pt x="562" y="524"/>
                      <a:pt x="571" y="519"/>
                      <a:pt x="572" y="514"/>
                    </a:cubicBezTo>
                    <a:cubicBezTo>
                      <a:pt x="573" y="509"/>
                      <a:pt x="579" y="497"/>
                      <a:pt x="582" y="500"/>
                    </a:cubicBezTo>
                    <a:cubicBezTo>
                      <a:pt x="585" y="502"/>
                      <a:pt x="592" y="500"/>
                      <a:pt x="593" y="503"/>
                    </a:cubicBezTo>
                    <a:cubicBezTo>
                      <a:pt x="593" y="505"/>
                      <a:pt x="590" y="513"/>
                      <a:pt x="599" y="525"/>
                    </a:cubicBezTo>
                    <a:cubicBezTo>
                      <a:pt x="603" y="523"/>
                      <a:pt x="606" y="521"/>
                      <a:pt x="608" y="522"/>
                    </a:cubicBezTo>
                    <a:cubicBezTo>
                      <a:pt x="611" y="522"/>
                      <a:pt x="616" y="517"/>
                      <a:pt x="617" y="515"/>
                    </a:cubicBezTo>
                    <a:cubicBezTo>
                      <a:pt x="619" y="512"/>
                      <a:pt x="621" y="517"/>
                      <a:pt x="618" y="518"/>
                    </a:cubicBezTo>
                    <a:cubicBezTo>
                      <a:pt x="615" y="519"/>
                      <a:pt x="620" y="521"/>
                      <a:pt x="625" y="521"/>
                    </a:cubicBezTo>
                    <a:cubicBezTo>
                      <a:pt x="630" y="521"/>
                      <a:pt x="623" y="523"/>
                      <a:pt x="619" y="523"/>
                    </a:cubicBezTo>
                    <a:cubicBezTo>
                      <a:pt x="615" y="522"/>
                      <a:pt x="614" y="523"/>
                      <a:pt x="609" y="528"/>
                    </a:cubicBezTo>
                    <a:cubicBezTo>
                      <a:pt x="604" y="533"/>
                      <a:pt x="605" y="534"/>
                      <a:pt x="608" y="537"/>
                    </a:cubicBezTo>
                    <a:cubicBezTo>
                      <a:pt x="611" y="539"/>
                      <a:pt x="614" y="538"/>
                      <a:pt x="618" y="535"/>
                    </a:cubicBezTo>
                    <a:cubicBezTo>
                      <a:pt x="622" y="532"/>
                      <a:pt x="622" y="528"/>
                      <a:pt x="626" y="528"/>
                    </a:cubicBezTo>
                    <a:cubicBezTo>
                      <a:pt x="630" y="529"/>
                      <a:pt x="640" y="525"/>
                      <a:pt x="645" y="523"/>
                    </a:cubicBezTo>
                    <a:cubicBezTo>
                      <a:pt x="649" y="522"/>
                      <a:pt x="646" y="521"/>
                      <a:pt x="646" y="519"/>
                    </a:cubicBezTo>
                    <a:cubicBezTo>
                      <a:pt x="646" y="517"/>
                      <a:pt x="654" y="517"/>
                      <a:pt x="657" y="515"/>
                    </a:cubicBezTo>
                    <a:cubicBezTo>
                      <a:pt x="660" y="513"/>
                      <a:pt x="656" y="512"/>
                      <a:pt x="654" y="512"/>
                    </a:cubicBezTo>
                    <a:close/>
                    <a:moveTo>
                      <a:pt x="190" y="281"/>
                    </a:moveTo>
                    <a:cubicBezTo>
                      <a:pt x="185" y="287"/>
                      <a:pt x="183" y="288"/>
                      <a:pt x="179" y="287"/>
                    </a:cubicBezTo>
                    <a:cubicBezTo>
                      <a:pt x="174" y="286"/>
                      <a:pt x="171" y="288"/>
                      <a:pt x="173" y="290"/>
                    </a:cubicBezTo>
                    <a:cubicBezTo>
                      <a:pt x="176" y="292"/>
                      <a:pt x="176" y="293"/>
                      <a:pt x="171" y="294"/>
                    </a:cubicBezTo>
                    <a:cubicBezTo>
                      <a:pt x="166" y="295"/>
                      <a:pt x="163" y="299"/>
                      <a:pt x="161" y="299"/>
                    </a:cubicBezTo>
                    <a:cubicBezTo>
                      <a:pt x="159" y="298"/>
                      <a:pt x="169" y="291"/>
                      <a:pt x="166" y="289"/>
                    </a:cubicBezTo>
                    <a:cubicBezTo>
                      <a:pt x="164" y="287"/>
                      <a:pt x="157" y="292"/>
                      <a:pt x="157" y="295"/>
                    </a:cubicBezTo>
                    <a:cubicBezTo>
                      <a:pt x="157" y="297"/>
                      <a:pt x="152" y="297"/>
                      <a:pt x="150" y="297"/>
                    </a:cubicBezTo>
                    <a:cubicBezTo>
                      <a:pt x="147" y="297"/>
                      <a:pt x="143" y="294"/>
                      <a:pt x="146" y="294"/>
                    </a:cubicBezTo>
                    <a:cubicBezTo>
                      <a:pt x="149" y="294"/>
                      <a:pt x="147" y="291"/>
                      <a:pt x="151" y="289"/>
                    </a:cubicBezTo>
                    <a:cubicBezTo>
                      <a:pt x="154" y="288"/>
                      <a:pt x="150" y="286"/>
                      <a:pt x="151" y="284"/>
                    </a:cubicBezTo>
                    <a:cubicBezTo>
                      <a:pt x="152" y="283"/>
                      <a:pt x="160" y="286"/>
                      <a:pt x="160" y="283"/>
                    </a:cubicBezTo>
                    <a:cubicBezTo>
                      <a:pt x="160" y="280"/>
                      <a:pt x="152" y="278"/>
                      <a:pt x="150" y="280"/>
                    </a:cubicBezTo>
                    <a:cubicBezTo>
                      <a:pt x="147" y="281"/>
                      <a:pt x="141" y="285"/>
                      <a:pt x="134" y="282"/>
                    </a:cubicBezTo>
                    <a:cubicBezTo>
                      <a:pt x="132" y="281"/>
                      <a:pt x="152" y="279"/>
                      <a:pt x="156" y="276"/>
                    </a:cubicBezTo>
                    <a:cubicBezTo>
                      <a:pt x="159" y="273"/>
                      <a:pt x="174" y="269"/>
                      <a:pt x="175" y="272"/>
                    </a:cubicBezTo>
                    <a:cubicBezTo>
                      <a:pt x="177" y="275"/>
                      <a:pt x="167" y="277"/>
                      <a:pt x="172" y="279"/>
                    </a:cubicBezTo>
                    <a:cubicBezTo>
                      <a:pt x="176" y="282"/>
                      <a:pt x="184" y="280"/>
                      <a:pt x="185" y="277"/>
                    </a:cubicBezTo>
                    <a:cubicBezTo>
                      <a:pt x="187" y="275"/>
                      <a:pt x="194" y="275"/>
                      <a:pt x="190" y="281"/>
                    </a:cubicBezTo>
                    <a:close/>
                    <a:moveTo>
                      <a:pt x="235" y="338"/>
                    </a:moveTo>
                    <a:cubicBezTo>
                      <a:pt x="229" y="343"/>
                      <a:pt x="230" y="342"/>
                      <a:pt x="225" y="343"/>
                    </a:cubicBezTo>
                    <a:cubicBezTo>
                      <a:pt x="220" y="343"/>
                      <a:pt x="224" y="348"/>
                      <a:pt x="218" y="349"/>
                    </a:cubicBezTo>
                    <a:cubicBezTo>
                      <a:pt x="212" y="349"/>
                      <a:pt x="198" y="350"/>
                      <a:pt x="196" y="346"/>
                    </a:cubicBezTo>
                    <a:cubicBezTo>
                      <a:pt x="196" y="345"/>
                      <a:pt x="204" y="346"/>
                      <a:pt x="204" y="344"/>
                    </a:cubicBezTo>
                    <a:cubicBezTo>
                      <a:pt x="205" y="341"/>
                      <a:pt x="207" y="338"/>
                      <a:pt x="211" y="338"/>
                    </a:cubicBezTo>
                    <a:cubicBezTo>
                      <a:pt x="214" y="338"/>
                      <a:pt x="214" y="333"/>
                      <a:pt x="208" y="330"/>
                    </a:cubicBezTo>
                    <a:cubicBezTo>
                      <a:pt x="202" y="327"/>
                      <a:pt x="217" y="325"/>
                      <a:pt x="220" y="330"/>
                    </a:cubicBezTo>
                    <a:cubicBezTo>
                      <a:pt x="223" y="334"/>
                      <a:pt x="229" y="338"/>
                      <a:pt x="232" y="334"/>
                    </a:cubicBezTo>
                    <a:cubicBezTo>
                      <a:pt x="235" y="331"/>
                      <a:pt x="254" y="322"/>
                      <a:pt x="254" y="326"/>
                    </a:cubicBezTo>
                    <a:cubicBezTo>
                      <a:pt x="254" y="331"/>
                      <a:pt x="240" y="333"/>
                      <a:pt x="235" y="338"/>
                    </a:cubicBezTo>
                    <a:close/>
                    <a:moveTo>
                      <a:pt x="359" y="468"/>
                    </a:moveTo>
                    <a:cubicBezTo>
                      <a:pt x="355" y="468"/>
                      <a:pt x="359" y="458"/>
                      <a:pt x="352" y="454"/>
                    </a:cubicBezTo>
                    <a:cubicBezTo>
                      <a:pt x="344" y="449"/>
                      <a:pt x="340" y="440"/>
                      <a:pt x="340" y="436"/>
                    </a:cubicBezTo>
                    <a:cubicBezTo>
                      <a:pt x="340" y="431"/>
                      <a:pt x="347" y="429"/>
                      <a:pt x="350" y="433"/>
                    </a:cubicBezTo>
                    <a:cubicBezTo>
                      <a:pt x="353" y="436"/>
                      <a:pt x="357" y="451"/>
                      <a:pt x="360" y="455"/>
                    </a:cubicBezTo>
                    <a:cubicBezTo>
                      <a:pt x="362" y="460"/>
                      <a:pt x="362" y="468"/>
                      <a:pt x="359" y="46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dirty="0"/>
              </a:p>
            </p:txBody>
          </p:sp>
          <p:sp>
            <p:nvSpPr>
              <p:cNvPr id="561" name="Freeform 311">
                <a:extLst>
                  <a:ext uri="{FF2B5EF4-FFF2-40B4-BE49-F238E27FC236}">
                    <a16:creationId xmlns:a16="http://schemas.microsoft.com/office/drawing/2014/main" id="{80850AC8-5AE3-4D21-AD71-76B92FE046EA}"/>
                  </a:ext>
                </a:extLst>
              </p:cNvPr>
              <p:cNvSpPr>
                <a:spLocks noEditPoints="1"/>
              </p:cNvSpPr>
              <p:nvPr/>
            </p:nvSpPr>
            <p:spPr bwMode="auto">
              <a:xfrm>
                <a:off x="938212" y="3236083"/>
                <a:ext cx="6134102" cy="4178302"/>
              </a:xfrm>
              <a:custGeom>
                <a:avLst/>
                <a:gdLst>
                  <a:gd name="T0" fmla="*/ 249 w 817"/>
                  <a:gd name="T1" fmla="*/ 164 h 556"/>
                  <a:gd name="T2" fmla="*/ 218 w 817"/>
                  <a:gd name="T3" fmla="*/ 25 h 556"/>
                  <a:gd name="T4" fmla="*/ 132 w 817"/>
                  <a:gd name="T5" fmla="*/ 15 h 556"/>
                  <a:gd name="T6" fmla="*/ 96 w 817"/>
                  <a:gd name="T7" fmla="*/ 8 h 556"/>
                  <a:gd name="T8" fmla="*/ 66 w 817"/>
                  <a:gd name="T9" fmla="*/ 15 h 556"/>
                  <a:gd name="T10" fmla="*/ 13 w 817"/>
                  <a:gd name="T11" fmla="*/ 42 h 556"/>
                  <a:gd name="T12" fmla="*/ 50 w 817"/>
                  <a:gd name="T13" fmla="*/ 74 h 556"/>
                  <a:gd name="T14" fmla="*/ 12 w 817"/>
                  <a:gd name="T15" fmla="*/ 76 h 556"/>
                  <a:gd name="T16" fmla="*/ 42 w 817"/>
                  <a:gd name="T17" fmla="*/ 97 h 556"/>
                  <a:gd name="T18" fmla="*/ 30 w 817"/>
                  <a:gd name="T19" fmla="*/ 113 h 556"/>
                  <a:gd name="T20" fmla="*/ 32 w 817"/>
                  <a:gd name="T21" fmla="*/ 156 h 556"/>
                  <a:gd name="T22" fmla="*/ 68 w 817"/>
                  <a:gd name="T23" fmla="*/ 168 h 556"/>
                  <a:gd name="T24" fmla="*/ 72 w 817"/>
                  <a:gd name="T25" fmla="*/ 192 h 556"/>
                  <a:gd name="T26" fmla="*/ 60 w 817"/>
                  <a:gd name="T27" fmla="*/ 205 h 556"/>
                  <a:gd name="T28" fmla="*/ 104 w 817"/>
                  <a:gd name="T29" fmla="*/ 178 h 556"/>
                  <a:gd name="T30" fmla="*/ 123 w 817"/>
                  <a:gd name="T31" fmla="*/ 152 h 556"/>
                  <a:gd name="T32" fmla="*/ 136 w 817"/>
                  <a:gd name="T33" fmla="*/ 143 h 556"/>
                  <a:gd name="T34" fmla="*/ 161 w 817"/>
                  <a:gd name="T35" fmla="*/ 154 h 556"/>
                  <a:gd name="T36" fmla="*/ 177 w 817"/>
                  <a:gd name="T37" fmla="*/ 144 h 556"/>
                  <a:gd name="T38" fmla="*/ 196 w 817"/>
                  <a:gd name="T39" fmla="*/ 152 h 556"/>
                  <a:gd name="T40" fmla="*/ 242 w 817"/>
                  <a:gd name="T41" fmla="*/ 166 h 556"/>
                  <a:gd name="T42" fmla="*/ 267 w 817"/>
                  <a:gd name="T43" fmla="*/ 177 h 556"/>
                  <a:gd name="T44" fmla="*/ 268 w 817"/>
                  <a:gd name="T45" fmla="*/ 187 h 556"/>
                  <a:gd name="T46" fmla="*/ 277 w 817"/>
                  <a:gd name="T47" fmla="*/ 188 h 556"/>
                  <a:gd name="T48" fmla="*/ 285 w 817"/>
                  <a:gd name="T49" fmla="*/ 196 h 556"/>
                  <a:gd name="T50" fmla="*/ 282 w 817"/>
                  <a:gd name="T51" fmla="*/ 214 h 556"/>
                  <a:gd name="T52" fmla="*/ 300 w 817"/>
                  <a:gd name="T53" fmla="*/ 214 h 556"/>
                  <a:gd name="T54" fmla="*/ 10 w 817"/>
                  <a:gd name="T55" fmla="*/ 223 h 556"/>
                  <a:gd name="T56" fmla="*/ 127 w 817"/>
                  <a:gd name="T57" fmla="*/ 171 h 556"/>
                  <a:gd name="T58" fmla="*/ 126 w 817"/>
                  <a:gd name="T59" fmla="*/ 183 h 556"/>
                  <a:gd name="T60" fmla="*/ 17 w 817"/>
                  <a:gd name="T61" fmla="*/ 156 h 556"/>
                  <a:gd name="T62" fmla="*/ 100 w 817"/>
                  <a:gd name="T63" fmla="*/ 544 h 556"/>
                  <a:gd name="T64" fmla="*/ 66 w 817"/>
                  <a:gd name="T65" fmla="*/ 528 h 556"/>
                  <a:gd name="T66" fmla="*/ 790 w 817"/>
                  <a:gd name="T67" fmla="*/ 306 h 556"/>
                  <a:gd name="T68" fmla="*/ 720 w 817"/>
                  <a:gd name="T69" fmla="*/ 334 h 556"/>
                  <a:gd name="T70" fmla="*/ 692 w 817"/>
                  <a:gd name="T71" fmla="*/ 344 h 556"/>
                  <a:gd name="T72" fmla="*/ 662 w 817"/>
                  <a:gd name="T73" fmla="*/ 319 h 556"/>
                  <a:gd name="T74" fmla="*/ 679 w 817"/>
                  <a:gd name="T75" fmla="*/ 305 h 556"/>
                  <a:gd name="T76" fmla="*/ 646 w 817"/>
                  <a:gd name="T77" fmla="*/ 297 h 556"/>
                  <a:gd name="T78" fmla="*/ 623 w 817"/>
                  <a:gd name="T79" fmla="*/ 285 h 556"/>
                  <a:gd name="T80" fmla="*/ 589 w 817"/>
                  <a:gd name="T81" fmla="*/ 276 h 556"/>
                  <a:gd name="T82" fmla="*/ 365 w 817"/>
                  <a:gd name="T83" fmla="*/ 285 h 556"/>
                  <a:gd name="T84" fmla="*/ 359 w 817"/>
                  <a:gd name="T85" fmla="*/ 304 h 556"/>
                  <a:gd name="T86" fmla="*/ 360 w 817"/>
                  <a:gd name="T87" fmla="*/ 377 h 556"/>
                  <a:gd name="T88" fmla="*/ 387 w 817"/>
                  <a:gd name="T89" fmla="*/ 417 h 556"/>
                  <a:gd name="T90" fmla="*/ 440 w 817"/>
                  <a:gd name="T91" fmla="*/ 439 h 556"/>
                  <a:gd name="T92" fmla="*/ 513 w 817"/>
                  <a:gd name="T93" fmla="*/ 457 h 556"/>
                  <a:gd name="T94" fmla="*/ 556 w 817"/>
                  <a:gd name="T95" fmla="*/ 484 h 556"/>
                  <a:gd name="T96" fmla="*/ 578 w 817"/>
                  <a:gd name="T97" fmla="*/ 471 h 556"/>
                  <a:gd name="T98" fmla="*/ 608 w 817"/>
                  <a:gd name="T99" fmla="*/ 459 h 556"/>
                  <a:gd name="T100" fmla="*/ 635 w 817"/>
                  <a:gd name="T101" fmla="*/ 462 h 556"/>
                  <a:gd name="T102" fmla="*/ 668 w 817"/>
                  <a:gd name="T103" fmla="*/ 459 h 556"/>
                  <a:gd name="T104" fmla="*/ 696 w 817"/>
                  <a:gd name="T105" fmla="*/ 492 h 556"/>
                  <a:gd name="T106" fmla="*/ 699 w 817"/>
                  <a:gd name="T107" fmla="*/ 451 h 556"/>
                  <a:gd name="T108" fmla="*/ 737 w 817"/>
                  <a:gd name="T109" fmla="*/ 411 h 556"/>
                  <a:gd name="T110" fmla="*/ 741 w 817"/>
                  <a:gd name="T111" fmla="*/ 391 h 556"/>
                  <a:gd name="T112" fmla="*/ 744 w 817"/>
                  <a:gd name="T113" fmla="*/ 388 h 556"/>
                  <a:gd name="T114" fmla="*/ 764 w 817"/>
                  <a:gd name="T115" fmla="*/ 360 h 556"/>
                  <a:gd name="T116" fmla="*/ 785 w 817"/>
                  <a:gd name="T117" fmla="*/ 343 h 556"/>
                  <a:gd name="T118" fmla="*/ 817 w 817"/>
                  <a:gd name="T119" fmla="*/ 31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7" h="556">
                    <a:moveTo>
                      <a:pt x="307" y="204"/>
                    </a:moveTo>
                    <a:cubicBezTo>
                      <a:pt x="308" y="201"/>
                      <a:pt x="308" y="199"/>
                      <a:pt x="299" y="195"/>
                    </a:cubicBezTo>
                    <a:cubicBezTo>
                      <a:pt x="290" y="192"/>
                      <a:pt x="291" y="189"/>
                      <a:pt x="285" y="178"/>
                    </a:cubicBezTo>
                    <a:cubicBezTo>
                      <a:pt x="279" y="168"/>
                      <a:pt x="268" y="163"/>
                      <a:pt x="268" y="159"/>
                    </a:cubicBezTo>
                    <a:cubicBezTo>
                      <a:pt x="268" y="155"/>
                      <a:pt x="257" y="155"/>
                      <a:pt x="257" y="158"/>
                    </a:cubicBezTo>
                    <a:cubicBezTo>
                      <a:pt x="257" y="161"/>
                      <a:pt x="252" y="162"/>
                      <a:pt x="249" y="164"/>
                    </a:cubicBezTo>
                    <a:cubicBezTo>
                      <a:pt x="247" y="166"/>
                      <a:pt x="245" y="163"/>
                      <a:pt x="243" y="160"/>
                    </a:cubicBezTo>
                    <a:cubicBezTo>
                      <a:pt x="241" y="157"/>
                      <a:pt x="235" y="154"/>
                      <a:pt x="235" y="152"/>
                    </a:cubicBezTo>
                    <a:cubicBezTo>
                      <a:pt x="235" y="150"/>
                      <a:pt x="234" y="146"/>
                      <a:pt x="229" y="148"/>
                    </a:cubicBezTo>
                    <a:cubicBezTo>
                      <a:pt x="225" y="150"/>
                      <a:pt x="223" y="148"/>
                      <a:pt x="222" y="149"/>
                    </a:cubicBezTo>
                    <a:cubicBezTo>
                      <a:pt x="221" y="151"/>
                      <a:pt x="218" y="148"/>
                      <a:pt x="218" y="148"/>
                    </a:cubicBezTo>
                    <a:cubicBezTo>
                      <a:pt x="218" y="25"/>
                      <a:pt x="218" y="25"/>
                      <a:pt x="218" y="25"/>
                    </a:cubicBezTo>
                    <a:cubicBezTo>
                      <a:pt x="216" y="25"/>
                      <a:pt x="215" y="25"/>
                      <a:pt x="214" y="24"/>
                    </a:cubicBezTo>
                    <a:cubicBezTo>
                      <a:pt x="209" y="22"/>
                      <a:pt x="201" y="19"/>
                      <a:pt x="197" y="20"/>
                    </a:cubicBezTo>
                    <a:cubicBezTo>
                      <a:pt x="193" y="21"/>
                      <a:pt x="185" y="22"/>
                      <a:pt x="182" y="20"/>
                    </a:cubicBezTo>
                    <a:cubicBezTo>
                      <a:pt x="179" y="19"/>
                      <a:pt x="175" y="18"/>
                      <a:pt x="169" y="18"/>
                    </a:cubicBezTo>
                    <a:cubicBezTo>
                      <a:pt x="163" y="19"/>
                      <a:pt x="160" y="15"/>
                      <a:pt x="152" y="13"/>
                    </a:cubicBezTo>
                    <a:cubicBezTo>
                      <a:pt x="145" y="12"/>
                      <a:pt x="134" y="14"/>
                      <a:pt x="132" y="15"/>
                    </a:cubicBezTo>
                    <a:cubicBezTo>
                      <a:pt x="129" y="16"/>
                      <a:pt x="130" y="12"/>
                      <a:pt x="127" y="13"/>
                    </a:cubicBezTo>
                    <a:cubicBezTo>
                      <a:pt x="123" y="13"/>
                      <a:pt x="126" y="11"/>
                      <a:pt x="124" y="8"/>
                    </a:cubicBezTo>
                    <a:cubicBezTo>
                      <a:pt x="122" y="6"/>
                      <a:pt x="113" y="8"/>
                      <a:pt x="110" y="9"/>
                    </a:cubicBezTo>
                    <a:cubicBezTo>
                      <a:pt x="107" y="9"/>
                      <a:pt x="106" y="7"/>
                      <a:pt x="106" y="5"/>
                    </a:cubicBezTo>
                    <a:cubicBezTo>
                      <a:pt x="106" y="4"/>
                      <a:pt x="103" y="4"/>
                      <a:pt x="102" y="6"/>
                    </a:cubicBezTo>
                    <a:cubicBezTo>
                      <a:pt x="101" y="9"/>
                      <a:pt x="97" y="9"/>
                      <a:pt x="96" y="8"/>
                    </a:cubicBezTo>
                    <a:cubicBezTo>
                      <a:pt x="94" y="6"/>
                      <a:pt x="99" y="6"/>
                      <a:pt x="99" y="4"/>
                    </a:cubicBezTo>
                    <a:cubicBezTo>
                      <a:pt x="99" y="2"/>
                      <a:pt x="94" y="1"/>
                      <a:pt x="93" y="1"/>
                    </a:cubicBezTo>
                    <a:cubicBezTo>
                      <a:pt x="91" y="0"/>
                      <a:pt x="88" y="3"/>
                      <a:pt x="84" y="6"/>
                    </a:cubicBezTo>
                    <a:cubicBezTo>
                      <a:pt x="81" y="9"/>
                      <a:pt x="75" y="9"/>
                      <a:pt x="72" y="9"/>
                    </a:cubicBezTo>
                    <a:cubicBezTo>
                      <a:pt x="68" y="8"/>
                      <a:pt x="64" y="9"/>
                      <a:pt x="64" y="11"/>
                    </a:cubicBezTo>
                    <a:cubicBezTo>
                      <a:pt x="64" y="13"/>
                      <a:pt x="68" y="13"/>
                      <a:pt x="66" y="15"/>
                    </a:cubicBezTo>
                    <a:cubicBezTo>
                      <a:pt x="63" y="18"/>
                      <a:pt x="63" y="12"/>
                      <a:pt x="60" y="15"/>
                    </a:cubicBezTo>
                    <a:cubicBezTo>
                      <a:pt x="58" y="17"/>
                      <a:pt x="50" y="17"/>
                      <a:pt x="48" y="17"/>
                    </a:cubicBezTo>
                    <a:cubicBezTo>
                      <a:pt x="47" y="16"/>
                      <a:pt x="41" y="23"/>
                      <a:pt x="39" y="25"/>
                    </a:cubicBezTo>
                    <a:cubicBezTo>
                      <a:pt x="37" y="26"/>
                      <a:pt x="40" y="28"/>
                      <a:pt x="35" y="33"/>
                    </a:cubicBezTo>
                    <a:cubicBezTo>
                      <a:pt x="31" y="38"/>
                      <a:pt x="18" y="37"/>
                      <a:pt x="15" y="37"/>
                    </a:cubicBezTo>
                    <a:cubicBezTo>
                      <a:pt x="12" y="37"/>
                      <a:pt x="14" y="40"/>
                      <a:pt x="13" y="42"/>
                    </a:cubicBezTo>
                    <a:cubicBezTo>
                      <a:pt x="12" y="44"/>
                      <a:pt x="15" y="46"/>
                      <a:pt x="22" y="48"/>
                    </a:cubicBezTo>
                    <a:cubicBezTo>
                      <a:pt x="29" y="50"/>
                      <a:pt x="34" y="60"/>
                      <a:pt x="35" y="62"/>
                    </a:cubicBezTo>
                    <a:cubicBezTo>
                      <a:pt x="36" y="64"/>
                      <a:pt x="45" y="62"/>
                      <a:pt x="49" y="62"/>
                    </a:cubicBezTo>
                    <a:cubicBezTo>
                      <a:pt x="52" y="63"/>
                      <a:pt x="48" y="68"/>
                      <a:pt x="51" y="69"/>
                    </a:cubicBezTo>
                    <a:cubicBezTo>
                      <a:pt x="54" y="71"/>
                      <a:pt x="59" y="69"/>
                      <a:pt x="60" y="71"/>
                    </a:cubicBezTo>
                    <a:cubicBezTo>
                      <a:pt x="61" y="74"/>
                      <a:pt x="54" y="71"/>
                      <a:pt x="50" y="74"/>
                    </a:cubicBezTo>
                    <a:cubicBezTo>
                      <a:pt x="47" y="76"/>
                      <a:pt x="45" y="78"/>
                      <a:pt x="43" y="76"/>
                    </a:cubicBezTo>
                    <a:cubicBezTo>
                      <a:pt x="42" y="74"/>
                      <a:pt x="36" y="75"/>
                      <a:pt x="33" y="75"/>
                    </a:cubicBezTo>
                    <a:cubicBezTo>
                      <a:pt x="30" y="76"/>
                      <a:pt x="33" y="72"/>
                      <a:pt x="33" y="70"/>
                    </a:cubicBezTo>
                    <a:cubicBezTo>
                      <a:pt x="33" y="68"/>
                      <a:pt x="29" y="67"/>
                      <a:pt x="23" y="70"/>
                    </a:cubicBezTo>
                    <a:cubicBezTo>
                      <a:pt x="17" y="74"/>
                      <a:pt x="19" y="72"/>
                      <a:pt x="19" y="75"/>
                    </a:cubicBezTo>
                    <a:cubicBezTo>
                      <a:pt x="18" y="78"/>
                      <a:pt x="15" y="73"/>
                      <a:pt x="12" y="76"/>
                    </a:cubicBezTo>
                    <a:cubicBezTo>
                      <a:pt x="8" y="78"/>
                      <a:pt x="2" y="80"/>
                      <a:pt x="1" y="82"/>
                    </a:cubicBezTo>
                    <a:cubicBezTo>
                      <a:pt x="0" y="84"/>
                      <a:pt x="9" y="86"/>
                      <a:pt x="12" y="87"/>
                    </a:cubicBezTo>
                    <a:cubicBezTo>
                      <a:pt x="16" y="87"/>
                      <a:pt x="8" y="90"/>
                      <a:pt x="11" y="90"/>
                    </a:cubicBezTo>
                    <a:cubicBezTo>
                      <a:pt x="14" y="91"/>
                      <a:pt x="13" y="94"/>
                      <a:pt x="17" y="96"/>
                    </a:cubicBezTo>
                    <a:cubicBezTo>
                      <a:pt x="22" y="99"/>
                      <a:pt x="32" y="96"/>
                      <a:pt x="34" y="96"/>
                    </a:cubicBezTo>
                    <a:cubicBezTo>
                      <a:pt x="37" y="96"/>
                      <a:pt x="39" y="100"/>
                      <a:pt x="42" y="97"/>
                    </a:cubicBezTo>
                    <a:cubicBezTo>
                      <a:pt x="44" y="95"/>
                      <a:pt x="52" y="89"/>
                      <a:pt x="56" y="92"/>
                    </a:cubicBezTo>
                    <a:cubicBezTo>
                      <a:pt x="60" y="96"/>
                      <a:pt x="51" y="95"/>
                      <a:pt x="53" y="98"/>
                    </a:cubicBezTo>
                    <a:cubicBezTo>
                      <a:pt x="56" y="100"/>
                      <a:pt x="58" y="106"/>
                      <a:pt x="54" y="108"/>
                    </a:cubicBezTo>
                    <a:cubicBezTo>
                      <a:pt x="50" y="111"/>
                      <a:pt x="47" y="109"/>
                      <a:pt x="45" y="109"/>
                    </a:cubicBezTo>
                    <a:cubicBezTo>
                      <a:pt x="42" y="109"/>
                      <a:pt x="44" y="113"/>
                      <a:pt x="40" y="116"/>
                    </a:cubicBezTo>
                    <a:cubicBezTo>
                      <a:pt x="37" y="118"/>
                      <a:pt x="34" y="113"/>
                      <a:pt x="30" y="113"/>
                    </a:cubicBezTo>
                    <a:cubicBezTo>
                      <a:pt x="26" y="113"/>
                      <a:pt x="27" y="118"/>
                      <a:pt x="27" y="121"/>
                    </a:cubicBezTo>
                    <a:cubicBezTo>
                      <a:pt x="27" y="124"/>
                      <a:pt x="20" y="121"/>
                      <a:pt x="19" y="127"/>
                    </a:cubicBezTo>
                    <a:cubicBezTo>
                      <a:pt x="17" y="133"/>
                      <a:pt x="10" y="128"/>
                      <a:pt x="15" y="134"/>
                    </a:cubicBezTo>
                    <a:cubicBezTo>
                      <a:pt x="19" y="140"/>
                      <a:pt x="19" y="136"/>
                      <a:pt x="22" y="139"/>
                    </a:cubicBezTo>
                    <a:cubicBezTo>
                      <a:pt x="26" y="141"/>
                      <a:pt x="18" y="146"/>
                      <a:pt x="22" y="147"/>
                    </a:cubicBezTo>
                    <a:cubicBezTo>
                      <a:pt x="25" y="147"/>
                      <a:pt x="29" y="154"/>
                      <a:pt x="32" y="156"/>
                    </a:cubicBezTo>
                    <a:cubicBezTo>
                      <a:pt x="34" y="158"/>
                      <a:pt x="38" y="155"/>
                      <a:pt x="41" y="155"/>
                    </a:cubicBezTo>
                    <a:cubicBezTo>
                      <a:pt x="45" y="154"/>
                      <a:pt x="43" y="149"/>
                      <a:pt x="45" y="151"/>
                    </a:cubicBezTo>
                    <a:cubicBezTo>
                      <a:pt x="48" y="153"/>
                      <a:pt x="51" y="159"/>
                      <a:pt x="49" y="160"/>
                    </a:cubicBezTo>
                    <a:cubicBezTo>
                      <a:pt x="47" y="162"/>
                      <a:pt x="48" y="166"/>
                      <a:pt x="48" y="168"/>
                    </a:cubicBezTo>
                    <a:cubicBezTo>
                      <a:pt x="48" y="171"/>
                      <a:pt x="56" y="170"/>
                      <a:pt x="57" y="167"/>
                    </a:cubicBezTo>
                    <a:cubicBezTo>
                      <a:pt x="57" y="165"/>
                      <a:pt x="64" y="164"/>
                      <a:pt x="68" y="168"/>
                    </a:cubicBezTo>
                    <a:cubicBezTo>
                      <a:pt x="71" y="172"/>
                      <a:pt x="73" y="173"/>
                      <a:pt x="73" y="170"/>
                    </a:cubicBezTo>
                    <a:cubicBezTo>
                      <a:pt x="73" y="167"/>
                      <a:pt x="76" y="163"/>
                      <a:pt x="76" y="166"/>
                    </a:cubicBezTo>
                    <a:cubicBezTo>
                      <a:pt x="76" y="168"/>
                      <a:pt x="79" y="169"/>
                      <a:pt x="85" y="167"/>
                    </a:cubicBezTo>
                    <a:cubicBezTo>
                      <a:pt x="90" y="164"/>
                      <a:pt x="88" y="167"/>
                      <a:pt x="85" y="170"/>
                    </a:cubicBezTo>
                    <a:cubicBezTo>
                      <a:pt x="81" y="175"/>
                      <a:pt x="85" y="182"/>
                      <a:pt x="82" y="183"/>
                    </a:cubicBezTo>
                    <a:cubicBezTo>
                      <a:pt x="79" y="184"/>
                      <a:pt x="77" y="191"/>
                      <a:pt x="72" y="192"/>
                    </a:cubicBezTo>
                    <a:cubicBezTo>
                      <a:pt x="68" y="192"/>
                      <a:pt x="60" y="201"/>
                      <a:pt x="59" y="202"/>
                    </a:cubicBezTo>
                    <a:cubicBezTo>
                      <a:pt x="58" y="204"/>
                      <a:pt x="48" y="200"/>
                      <a:pt x="46" y="204"/>
                    </a:cubicBezTo>
                    <a:cubicBezTo>
                      <a:pt x="45" y="208"/>
                      <a:pt x="39" y="211"/>
                      <a:pt x="40" y="212"/>
                    </a:cubicBezTo>
                    <a:cubicBezTo>
                      <a:pt x="42" y="214"/>
                      <a:pt x="50" y="209"/>
                      <a:pt x="50" y="207"/>
                    </a:cubicBezTo>
                    <a:cubicBezTo>
                      <a:pt x="50" y="205"/>
                      <a:pt x="51" y="206"/>
                      <a:pt x="53" y="207"/>
                    </a:cubicBezTo>
                    <a:cubicBezTo>
                      <a:pt x="54" y="209"/>
                      <a:pt x="58" y="206"/>
                      <a:pt x="60" y="205"/>
                    </a:cubicBezTo>
                    <a:cubicBezTo>
                      <a:pt x="61" y="204"/>
                      <a:pt x="64" y="204"/>
                      <a:pt x="65" y="204"/>
                    </a:cubicBezTo>
                    <a:cubicBezTo>
                      <a:pt x="67" y="204"/>
                      <a:pt x="68" y="202"/>
                      <a:pt x="73" y="201"/>
                    </a:cubicBezTo>
                    <a:cubicBezTo>
                      <a:pt x="77" y="201"/>
                      <a:pt x="76" y="199"/>
                      <a:pt x="77" y="197"/>
                    </a:cubicBezTo>
                    <a:cubicBezTo>
                      <a:pt x="78" y="194"/>
                      <a:pt x="90" y="189"/>
                      <a:pt x="92" y="188"/>
                    </a:cubicBezTo>
                    <a:cubicBezTo>
                      <a:pt x="94" y="188"/>
                      <a:pt x="93" y="184"/>
                      <a:pt x="95" y="184"/>
                    </a:cubicBezTo>
                    <a:cubicBezTo>
                      <a:pt x="98" y="184"/>
                      <a:pt x="101" y="181"/>
                      <a:pt x="104" y="178"/>
                    </a:cubicBezTo>
                    <a:cubicBezTo>
                      <a:pt x="107" y="176"/>
                      <a:pt x="108" y="177"/>
                      <a:pt x="110" y="176"/>
                    </a:cubicBezTo>
                    <a:cubicBezTo>
                      <a:pt x="112" y="175"/>
                      <a:pt x="111" y="171"/>
                      <a:pt x="113" y="170"/>
                    </a:cubicBezTo>
                    <a:cubicBezTo>
                      <a:pt x="115" y="170"/>
                      <a:pt x="117" y="168"/>
                      <a:pt x="117" y="166"/>
                    </a:cubicBezTo>
                    <a:cubicBezTo>
                      <a:pt x="117" y="164"/>
                      <a:pt x="111" y="164"/>
                      <a:pt x="111" y="163"/>
                    </a:cubicBezTo>
                    <a:cubicBezTo>
                      <a:pt x="110" y="162"/>
                      <a:pt x="115" y="157"/>
                      <a:pt x="117" y="157"/>
                    </a:cubicBezTo>
                    <a:cubicBezTo>
                      <a:pt x="119" y="157"/>
                      <a:pt x="122" y="155"/>
                      <a:pt x="123" y="152"/>
                    </a:cubicBezTo>
                    <a:cubicBezTo>
                      <a:pt x="123" y="149"/>
                      <a:pt x="126" y="149"/>
                      <a:pt x="128" y="146"/>
                    </a:cubicBezTo>
                    <a:cubicBezTo>
                      <a:pt x="130" y="144"/>
                      <a:pt x="130" y="142"/>
                      <a:pt x="132" y="142"/>
                    </a:cubicBezTo>
                    <a:cubicBezTo>
                      <a:pt x="134" y="141"/>
                      <a:pt x="137" y="138"/>
                      <a:pt x="139" y="137"/>
                    </a:cubicBezTo>
                    <a:cubicBezTo>
                      <a:pt x="142" y="135"/>
                      <a:pt x="139" y="139"/>
                      <a:pt x="144" y="139"/>
                    </a:cubicBezTo>
                    <a:cubicBezTo>
                      <a:pt x="149" y="139"/>
                      <a:pt x="148" y="143"/>
                      <a:pt x="144" y="142"/>
                    </a:cubicBezTo>
                    <a:cubicBezTo>
                      <a:pt x="140" y="140"/>
                      <a:pt x="139" y="140"/>
                      <a:pt x="136" y="143"/>
                    </a:cubicBezTo>
                    <a:cubicBezTo>
                      <a:pt x="132" y="146"/>
                      <a:pt x="135" y="147"/>
                      <a:pt x="132" y="151"/>
                    </a:cubicBezTo>
                    <a:cubicBezTo>
                      <a:pt x="130" y="154"/>
                      <a:pt x="130" y="156"/>
                      <a:pt x="133" y="157"/>
                    </a:cubicBezTo>
                    <a:cubicBezTo>
                      <a:pt x="136" y="157"/>
                      <a:pt x="133" y="159"/>
                      <a:pt x="130" y="160"/>
                    </a:cubicBezTo>
                    <a:cubicBezTo>
                      <a:pt x="127" y="161"/>
                      <a:pt x="129" y="163"/>
                      <a:pt x="133" y="163"/>
                    </a:cubicBezTo>
                    <a:cubicBezTo>
                      <a:pt x="137" y="163"/>
                      <a:pt x="144" y="157"/>
                      <a:pt x="149" y="154"/>
                    </a:cubicBezTo>
                    <a:cubicBezTo>
                      <a:pt x="155" y="151"/>
                      <a:pt x="159" y="154"/>
                      <a:pt x="161" y="154"/>
                    </a:cubicBezTo>
                    <a:cubicBezTo>
                      <a:pt x="162" y="153"/>
                      <a:pt x="159" y="150"/>
                      <a:pt x="161" y="149"/>
                    </a:cubicBezTo>
                    <a:cubicBezTo>
                      <a:pt x="163" y="149"/>
                      <a:pt x="159" y="148"/>
                      <a:pt x="157" y="145"/>
                    </a:cubicBezTo>
                    <a:cubicBezTo>
                      <a:pt x="156" y="141"/>
                      <a:pt x="159" y="143"/>
                      <a:pt x="160" y="141"/>
                    </a:cubicBezTo>
                    <a:cubicBezTo>
                      <a:pt x="161" y="138"/>
                      <a:pt x="163" y="139"/>
                      <a:pt x="165" y="140"/>
                    </a:cubicBezTo>
                    <a:cubicBezTo>
                      <a:pt x="166" y="142"/>
                      <a:pt x="169" y="139"/>
                      <a:pt x="170" y="143"/>
                    </a:cubicBezTo>
                    <a:cubicBezTo>
                      <a:pt x="172" y="146"/>
                      <a:pt x="174" y="142"/>
                      <a:pt x="177" y="144"/>
                    </a:cubicBezTo>
                    <a:cubicBezTo>
                      <a:pt x="180" y="146"/>
                      <a:pt x="176" y="146"/>
                      <a:pt x="173" y="147"/>
                    </a:cubicBezTo>
                    <a:cubicBezTo>
                      <a:pt x="170" y="147"/>
                      <a:pt x="172" y="151"/>
                      <a:pt x="174" y="149"/>
                    </a:cubicBezTo>
                    <a:cubicBezTo>
                      <a:pt x="176" y="148"/>
                      <a:pt x="178" y="146"/>
                      <a:pt x="180" y="148"/>
                    </a:cubicBezTo>
                    <a:cubicBezTo>
                      <a:pt x="183" y="150"/>
                      <a:pt x="183" y="149"/>
                      <a:pt x="185" y="148"/>
                    </a:cubicBezTo>
                    <a:cubicBezTo>
                      <a:pt x="187" y="146"/>
                      <a:pt x="187" y="148"/>
                      <a:pt x="187" y="149"/>
                    </a:cubicBezTo>
                    <a:cubicBezTo>
                      <a:pt x="187" y="151"/>
                      <a:pt x="191" y="151"/>
                      <a:pt x="196" y="152"/>
                    </a:cubicBezTo>
                    <a:cubicBezTo>
                      <a:pt x="201" y="153"/>
                      <a:pt x="211" y="152"/>
                      <a:pt x="214" y="151"/>
                    </a:cubicBezTo>
                    <a:cubicBezTo>
                      <a:pt x="216" y="151"/>
                      <a:pt x="215" y="155"/>
                      <a:pt x="221" y="156"/>
                    </a:cubicBezTo>
                    <a:cubicBezTo>
                      <a:pt x="226" y="157"/>
                      <a:pt x="228" y="151"/>
                      <a:pt x="231" y="153"/>
                    </a:cubicBezTo>
                    <a:cubicBezTo>
                      <a:pt x="233" y="155"/>
                      <a:pt x="231" y="156"/>
                      <a:pt x="229" y="158"/>
                    </a:cubicBezTo>
                    <a:cubicBezTo>
                      <a:pt x="227" y="160"/>
                      <a:pt x="231" y="160"/>
                      <a:pt x="233" y="161"/>
                    </a:cubicBezTo>
                    <a:cubicBezTo>
                      <a:pt x="235" y="162"/>
                      <a:pt x="240" y="163"/>
                      <a:pt x="242" y="166"/>
                    </a:cubicBezTo>
                    <a:cubicBezTo>
                      <a:pt x="245" y="168"/>
                      <a:pt x="246" y="170"/>
                      <a:pt x="252" y="173"/>
                    </a:cubicBezTo>
                    <a:cubicBezTo>
                      <a:pt x="257" y="176"/>
                      <a:pt x="252" y="166"/>
                      <a:pt x="256" y="169"/>
                    </a:cubicBezTo>
                    <a:cubicBezTo>
                      <a:pt x="261" y="173"/>
                      <a:pt x="259" y="169"/>
                      <a:pt x="263" y="173"/>
                    </a:cubicBezTo>
                    <a:cubicBezTo>
                      <a:pt x="266" y="176"/>
                      <a:pt x="265" y="171"/>
                      <a:pt x="264" y="166"/>
                    </a:cubicBezTo>
                    <a:cubicBezTo>
                      <a:pt x="262" y="161"/>
                      <a:pt x="265" y="164"/>
                      <a:pt x="267" y="167"/>
                    </a:cubicBezTo>
                    <a:cubicBezTo>
                      <a:pt x="268" y="169"/>
                      <a:pt x="268" y="174"/>
                      <a:pt x="267" y="177"/>
                    </a:cubicBezTo>
                    <a:cubicBezTo>
                      <a:pt x="266" y="180"/>
                      <a:pt x="261" y="178"/>
                      <a:pt x="261" y="176"/>
                    </a:cubicBezTo>
                    <a:cubicBezTo>
                      <a:pt x="262" y="174"/>
                      <a:pt x="256" y="175"/>
                      <a:pt x="256" y="177"/>
                    </a:cubicBezTo>
                    <a:cubicBezTo>
                      <a:pt x="256" y="180"/>
                      <a:pt x="260" y="185"/>
                      <a:pt x="262" y="185"/>
                    </a:cubicBezTo>
                    <a:cubicBezTo>
                      <a:pt x="265" y="186"/>
                      <a:pt x="263" y="190"/>
                      <a:pt x="265" y="191"/>
                    </a:cubicBezTo>
                    <a:cubicBezTo>
                      <a:pt x="267" y="191"/>
                      <a:pt x="267" y="196"/>
                      <a:pt x="269" y="195"/>
                    </a:cubicBezTo>
                    <a:cubicBezTo>
                      <a:pt x="270" y="195"/>
                      <a:pt x="270" y="189"/>
                      <a:pt x="268" y="187"/>
                    </a:cubicBezTo>
                    <a:cubicBezTo>
                      <a:pt x="266" y="184"/>
                      <a:pt x="267" y="181"/>
                      <a:pt x="269" y="181"/>
                    </a:cubicBezTo>
                    <a:cubicBezTo>
                      <a:pt x="271" y="182"/>
                      <a:pt x="269" y="186"/>
                      <a:pt x="270" y="187"/>
                    </a:cubicBezTo>
                    <a:cubicBezTo>
                      <a:pt x="271" y="188"/>
                      <a:pt x="273" y="186"/>
                      <a:pt x="275" y="184"/>
                    </a:cubicBezTo>
                    <a:cubicBezTo>
                      <a:pt x="278" y="183"/>
                      <a:pt x="274" y="179"/>
                      <a:pt x="275" y="177"/>
                    </a:cubicBezTo>
                    <a:cubicBezTo>
                      <a:pt x="276" y="174"/>
                      <a:pt x="279" y="178"/>
                      <a:pt x="280" y="182"/>
                    </a:cubicBezTo>
                    <a:cubicBezTo>
                      <a:pt x="281" y="186"/>
                      <a:pt x="277" y="186"/>
                      <a:pt x="277" y="188"/>
                    </a:cubicBezTo>
                    <a:cubicBezTo>
                      <a:pt x="277" y="190"/>
                      <a:pt x="274" y="189"/>
                      <a:pt x="273" y="190"/>
                    </a:cubicBezTo>
                    <a:cubicBezTo>
                      <a:pt x="272" y="191"/>
                      <a:pt x="272" y="198"/>
                      <a:pt x="274" y="198"/>
                    </a:cubicBezTo>
                    <a:cubicBezTo>
                      <a:pt x="275" y="198"/>
                      <a:pt x="276" y="192"/>
                      <a:pt x="277" y="195"/>
                    </a:cubicBezTo>
                    <a:cubicBezTo>
                      <a:pt x="278" y="198"/>
                      <a:pt x="281" y="191"/>
                      <a:pt x="282" y="194"/>
                    </a:cubicBezTo>
                    <a:cubicBezTo>
                      <a:pt x="283" y="197"/>
                      <a:pt x="287" y="200"/>
                      <a:pt x="289" y="200"/>
                    </a:cubicBezTo>
                    <a:cubicBezTo>
                      <a:pt x="290" y="199"/>
                      <a:pt x="288" y="196"/>
                      <a:pt x="285" y="196"/>
                    </a:cubicBezTo>
                    <a:cubicBezTo>
                      <a:pt x="283" y="196"/>
                      <a:pt x="283" y="191"/>
                      <a:pt x="286" y="191"/>
                    </a:cubicBezTo>
                    <a:cubicBezTo>
                      <a:pt x="288" y="191"/>
                      <a:pt x="292" y="197"/>
                      <a:pt x="292" y="199"/>
                    </a:cubicBezTo>
                    <a:cubicBezTo>
                      <a:pt x="292" y="201"/>
                      <a:pt x="290" y="201"/>
                      <a:pt x="288" y="203"/>
                    </a:cubicBezTo>
                    <a:cubicBezTo>
                      <a:pt x="286" y="206"/>
                      <a:pt x="283" y="200"/>
                      <a:pt x="281" y="200"/>
                    </a:cubicBezTo>
                    <a:cubicBezTo>
                      <a:pt x="279" y="200"/>
                      <a:pt x="281" y="204"/>
                      <a:pt x="282" y="206"/>
                    </a:cubicBezTo>
                    <a:cubicBezTo>
                      <a:pt x="283" y="209"/>
                      <a:pt x="279" y="212"/>
                      <a:pt x="282" y="214"/>
                    </a:cubicBezTo>
                    <a:cubicBezTo>
                      <a:pt x="285" y="216"/>
                      <a:pt x="284" y="213"/>
                      <a:pt x="285" y="211"/>
                    </a:cubicBezTo>
                    <a:cubicBezTo>
                      <a:pt x="285" y="210"/>
                      <a:pt x="288" y="212"/>
                      <a:pt x="289" y="213"/>
                    </a:cubicBezTo>
                    <a:cubicBezTo>
                      <a:pt x="291" y="214"/>
                      <a:pt x="291" y="210"/>
                      <a:pt x="291" y="209"/>
                    </a:cubicBezTo>
                    <a:cubicBezTo>
                      <a:pt x="291" y="207"/>
                      <a:pt x="294" y="208"/>
                      <a:pt x="295" y="210"/>
                    </a:cubicBezTo>
                    <a:cubicBezTo>
                      <a:pt x="297" y="212"/>
                      <a:pt x="297" y="208"/>
                      <a:pt x="299" y="208"/>
                    </a:cubicBezTo>
                    <a:cubicBezTo>
                      <a:pt x="301" y="208"/>
                      <a:pt x="300" y="212"/>
                      <a:pt x="300" y="214"/>
                    </a:cubicBezTo>
                    <a:cubicBezTo>
                      <a:pt x="300" y="216"/>
                      <a:pt x="303" y="212"/>
                      <a:pt x="303" y="214"/>
                    </a:cubicBezTo>
                    <a:cubicBezTo>
                      <a:pt x="303" y="215"/>
                      <a:pt x="303" y="215"/>
                      <a:pt x="303" y="215"/>
                    </a:cubicBezTo>
                    <a:cubicBezTo>
                      <a:pt x="305" y="214"/>
                      <a:pt x="307" y="212"/>
                      <a:pt x="308" y="211"/>
                    </a:cubicBezTo>
                    <a:cubicBezTo>
                      <a:pt x="312" y="209"/>
                      <a:pt x="306" y="207"/>
                      <a:pt x="307" y="204"/>
                    </a:cubicBezTo>
                    <a:close/>
                    <a:moveTo>
                      <a:pt x="6" y="229"/>
                    </a:moveTo>
                    <a:cubicBezTo>
                      <a:pt x="10" y="227"/>
                      <a:pt x="12" y="225"/>
                      <a:pt x="10" y="223"/>
                    </a:cubicBezTo>
                    <a:cubicBezTo>
                      <a:pt x="8" y="221"/>
                      <a:pt x="3" y="231"/>
                      <a:pt x="6" y="229"/>
                    </a:cubicBezTo>
                    <a:close/>
                    <a:moveTo>
                      <a:pt x="36" y="213"/>
                    </a:moveTo>
                    <a:cubicBezTo>
                      <a:pt x="32" y="212"/>
                      <a:pt x="22" y="218"/>
                      <a:pt x="25" y="219"/>
                    </a:cubicBezTo>
                    <a:cubicBezTo>
                      <a:pt x="28" y="219"/>
                      <a:pt x="29" y="216"/>
                      <a:pt x="32" y="216"/>
                    </a:cubicBezTo>
                    <a:cubicBezTo>
                      <a:pt x="35" y="216"/>
                      <a:pt x="40" y="215"/>
                      <a:pt x="36" y="213"/>
                    </a:cubicBezTo>
                    <a:close/>
                    <a:moveTo>
                      <a:pt x="127" y="171"/>
                    </a:moveTo>
                    <a:cubicBezTo>
                      <a:pt x="127" y="169"/>
                      <a:pt x="124" y="169"/>
                      <a:pt x="120" y="174"/>
                    </a:cubicBezTo>
                    <a:cubicBezTo>
                      <a:pt x="117" y="178"/>
                      <a:pt x="114" y="180"/>
                      <a:pt x="113" y="182"/>
                    </a:cubicBezTo>
                    <a:cubicBezTo>
                      <a:pt x="113" y="184"/>
                      <a:pt x="109" y="181"/>
                      <a:pt x="107" y="184"/>
                    </a:cubicBezTo>
                    <a:cubicBezTo>
                      <a:pt x="106" y="186"/>
                      <a:pt x="108" y="192"/>
                      <a:pt x="111" y="190"/>
                    </a:cubicBezTo>
                    <a:cubicBezTo>
                      <a:pt x="113" y="188"/>
                      <a:pt x="113" y="190"/>
                      <a:pt x="115" y="190"/>
                    </a:cubicBezTo>
                    <a:cubicBezTo>
                      <a:pt x="117" y="190"/>
                      <a:pt x="124" y="185"/>
                      <a:pt x="126" y="183"/>
                    </a:cubicBezTo>
                    <a:cubicBezTo>
                      <a:pt x="127" y="180"/>
                      <a:pt x="123" y="179"/>
                      <a:pt x="122" y="178"/>
                    </a:cubicBezTo>
                    <a:cubicBezTo>
                      <a:pt x="122" y="176"/>
                      <a:pt x="126" y="176"/>
                      <a:pt x="128" y="175"/>
                    </a:cubicBezTo>
                    <a:cubicBezTo>
                      <a:pt x="130" y="174"/>
                      <a:pt x="126" y="173"/>
                      <a:pt x="127" y="171"/>
                    </a:cubicBezTo>
                    <a:close/>
                    <a:moveTo>
                      <a:pt x="13" y="150"/>
                    </a:moveTo>
                    <a:cubicBezTo>
                      <a:pt x="13" y="147"/>
                      <a:pt x="5" y="150"/>
                      <a:pt x="6" y="153"/>
                    </a:cubicBezTo>
                    <a:cubicBezTo>
                      <a:pt x="7" y="155"/>
                      <a:pt x="14" y="157"/>
                      <a:pt x="17" y="156"/>
                    </a:cubicBezTo>
                    <a:cubicBezTo>
                      <a:pt x="20" y="155"/>
                      <a:pt x="21" y="152"/>
                      <a:pt x="19" y="151"/>
                    </a:cubicBezTo>
                    <a:cubicBezTo>
                      <a:pt x="17" y="149"/>
                      <a:pt x="13" y="153"/>
                      <a:pt x="13" y="150"/>
                    </a:cubicBezTo>
                    <a:close/>
                    <a:moveTo>
                      <a:pt x="100" y="544"/>
                    </a:moveTo>
                    <a:cubicBezTo>
                      <a:pt x="95" y="545"/>
                      <a:pt x="98" y="556"/>
                      <a:pt x="100" y="554"/>
                    </a:cubicBezTo>
                    <a:cubicBezTo>
                      <a:pt x="102" y="553"/>
                      <a:pt x="105" y="552"/>
                      <a:pt x="106" y="551"/>
                    </a:cubicBezTo>
                    <a:cubicBezTo>
                      <a:pt x="107" y="548"/>
                      <a:pt x="104" y="543"/>
                      <a:pt x="100" y="544"/>
                    </a:cubicBezTo>
                    <a:close/>
                    <a:moveTo>
                      <a:pt x="94" y="537"/>
                    </a:moveTo>
                    <a:cubicBezTo>
                      <a:pt x="91" y="538"/>
                      <a:pt x="93" y="542"/>
                      <a:pt x="95" y="541"/>
                    </a:cubicBezTo>
                    <a:cubicBezTo>
                      <a:pt x="98" y="539"/>
                      <a:pt x="97" y="537"/>
                      <a:pt x="94" y="537"/>
                    </a:cubicBezTo>
                    <a:close/>
                    <a:moveTo>
                      <a:pt x="66" y="528"/>
                    </a:moveTo>
                    <a:cubicBezTo>
                      <a:pt x="69" y="531"/>
                      <a:pt x="70" y="530"/>
                      <a:pt x="71" y="528"/>
                    </a:cubicBezTo>
                    <a:cubicBezTo>
                      <a:pt x="72" y="526"/>
                      <a:pt x="64" y="525"/>
                      <a:pt x="66" y="528"/>
                    </a:cubicBezTo>
                    <a:close/>
                    <a:moveTo>
                      <a:pt x="79" y="534"/>
                    </a:moveTo>
                    <a:cubicBezTo>
                      <a:pt x="80" y="536"/>
                      <a:pt x="82" y="537"/>
                      <a:pt x="84" y="534"/>
                    </a:cubicBezTo>
                    <a:cubicBezTo>
                      <a:pt x="85" y="532"/>
                      <a:pt x="77" y="530"/>
                      <a:pt x="79" y="534"/>
                    </a:cubicBezTo>
                    <a:close/>
                    <a:moveTo>
                      <a:pt x="811" y="295"/>
                    </a:moveTo>
                    <a:cubicBezTo>
                      <a:pt x="810" y="292"/>
                      <a:pt x="803" y="294"/>
                      <a:pt x="800" y="292"/>
                    </a:cubicBezTo>
                    <a:cubicBezTo>
                      <a:pt x="797" y="289"/>
                      <a:pt x="791" y="301"/>
                      <a:pt x="790" y="306"/>
                    </a:cubicBezTo>
                    <a:cubicBezTo>
                      <a:pt x="789" y="311"/>
                      <a:pt x="780" y="316"/>
                      <a:pt x="780" y="316"/>
                    </a:cubicBezTo>
                    <a:cubicBezTo>
                      <a:pt x="780" y="316"/>
                      <a:pt x="754" y="317"/>
                      <a:pt x="752" y="317"/>
                    </a:cubicBezTo>
                    <a:cubicBezTo>
                      <a:pt x="751" y="317"/>
                      <a:pt x="745" y="322"/>
                      <a:pt x="741" y="325"/>
                    </a:cubicBezTo>
                    <a:cubicBezTo>
                      <a:pt x="741" y="325"/>
                      <a:pt x="742" y="325"/>
                      <a:pt x="742" y="325"/>
                    </a:cubicBezTo>
                    <a:cubicBezTo>
                      <a:pt x="744" y="330"/>
                      <a:pt x="735" y="333"/>
                      <a:pt x="726" y="333"/>
                    </a:cubicBezTo>
                    <a:cubicBezTo>
                      <a:pt x="723" y="333"/>
                      <a:pt x="721" y="333"/>
                      <a:pt x="720" y="334"/>
                    </a:cubicBezTo>
                    <a:cubicBezTo>
                      <a:pt x="720" y="335"/>
                      <a:pt x="720" y="336"/>
                      <a:pt x="720" y="337"/>
                    </a:cubicBezTo>
                    <a:cubicBezTo>
                      <a:pt x="720" y="337"/>
                      <a:pt x="719" y="338"/>
                      <a:pt x="718" y="339"/>
                    </a:cubicBezTo>
                    <a:cubicBezTo>
                      <a:pt x="716" y="342"/>
                      <a:pt x="705" y="347"/>
                      <a:pt x="699" y="350"/>
                    </a:cubicBezTo>
                    <a:cubicBezTo>
                      <a:pt x="692" y="354"/>
                      <a:pt x="683" y="352"/>
                      <a:pt x="683" y="347"/>
                    </a:cubicBezTo>
                    <a:cubicBezTo>
                      <a:pt x="683" y="341"/>
                      <a:pt x="688" y="342"/>
                      <a:pt x="689" y="345"/>
                    </a:cubicBezTo>
                    <a:cubicBezTo>
                      <a:pt x="690" y="346"/>
                      <a:pt x="691" y="345"/>
                      <a:pt x="692" y="344"/>
                    </a:cubicBezTo>
                    <a:cubicBezTo>
                      <a:pt x="691" y="342"/>
                      <a:pt x="691" y="340"/>
                      <a:pt x="691" y="338"/>
                    </a:cubicBezTo>
                    <a:cubicBezTo>
                      <a:pt x="689" y="337"/>
                      <a:pt x="692" y="329"/>
                      <a:pt x="688" y="327"/>
                    </a:cubicBezTo>
                    <a:cubicBezTo>
                      <a:pt x="684" y="326"/>
                      <a:pt x="679" y="333"/>
                      <a:pt x="680" y="329"/>
                    </a:cubicBezTo>
                    <a:cubicBezTo>
                      <a:pt x="680" y="324"/>
                      <a:pt x="687" y="320"/>
                      <a:pt x="683" y="314"/>
                    </a:cubicBezTo>
                    <a:cubicBezTo>
                      <a:pt x="679" y="308"/>
                      <a:pt x="672" y="308"/>
                      <a:pt x="670" y="313"/>
                    </a:cubicBezTo>
                    <a:cubicBezTo>
                      <a:pt x="669" y="317"/>
                      <a:pt x="664" y="315"/>
                      <a:pt x="662" y="319"/>
                    </a:cubicBezTo>
                    <a:cubicBezTo>
                      <a:pt x="660" y="322"/>
                      <a:pt x="659" y="330"/>
                      <a:pt x="660" y="336"/>
                    </a:cubicBezTo>
                    <a:cubicBezTo>
                      <a:pt x="661" y="342"/>
                      <a:pt x="660" y="344"/>
                      <a:pt x="654" y="348"/>
                    </a:cubicBezTo>
                    <a:cubicBezTo>
                      <a:pt x="649" y="351"/>
                      <a:pt x="646" y="343"/>
                      <a:pt x="648" y="332"/>
                    </a:cubicBezTo>
                    <a:cubicBezTo>
                      <a:pt x="650" y="325"/>
                      <a:pt x="654" y="318"/>
                      <a:pt x="650" y="318"/>
                    </a:cubicBezTo>
                    <a:cubicBezTo>
                      <a:pt x="646" y="318"/>
                      <a:pt x="655" y="310"/>
                      <a:pt x="662" y="308"/>
                    </a:cubicBezTo>
                    <a:cubicBezTo>
                      <a:pt x="670" y="306"/>
                      <a:pt x="679" y="307"/>
                      <a:pt x="679" y="305"/>
                    </a:cubicBezTo>
                    <a:cubicBezTo>
                      <a:pt x="679" y="304"/>
                      <a:pt x="679" y="304"/>
                      <a:pt x="680" y="304"/>
                    </a:cubicBezTo>
                    <a:cubicBezTo>
                      <a:pt x="678" y="303"/>
                      <a:pt x="677" y="302"/>
                      <a:pt x="675" y="301"/>
                    </a:cubicBezTo>
                    <a:cubicBezTo>
                      <a:pt x="675" y="301"/>
                      <a:pt x="675" y="302"/>
                      <a:pt x="674" y="302"/>
                    </a:cubicBezTo>
                    <a:cubicBezTo>
                      <a:pt x="671" y="304"/>
                      <a:pt x="672" y="299"/>
                      <a:pt x="667" y="299"/>
                    </a:cubicBezTo>
                    <a:cubicBezTo>
                      <a:pt x="661" y="299"/>
                      <a:pt x="656" y="304"/>
                      <a:pt x="652" y="302"/>
                    </a:cubicBezTo>
                    <a:cubicBezTo>
                      <a:pt x="648" y="299"/>
                      <a:pt x="650" y="297"/>
                      <a:pt x="646" y="297"/>
                    </a:cubicBezTo>
                    <a:cubicBezTo>
                      <a:pt x="642" y="297"/>
                      <a:pt x="649" y="289"/>
                      <a:pt x="643" y="292"/>
                    </a:cubicBezTo>
                    <a:cubicBezTo>
                      <a:pt x="637" y="296"/>
                      <a:pt x="629" y="303"/>
                      <a:pt x="625" y="300"/>
                    </a:cubicBezTo>
                    <a:cubicBezTo>
                      <a:pt x="621" y="296"/>
                      <a:pt x="617" y="301"/>
                      <a:pt x="614" y="298"/>
                    </a:cubicBezTo>
                    <a:cubicBezTo>
                      <a:pt x="612" y="295"/>
                      <a:pt x="624" y="287"/>
                      <a:pt x="630" y="288"/>
                    </a:cubicBezTo>
                    <a:cubicBezTo>
                      <a:pt x="632" y="288"/>
                      <a:pt x="633" y="287"/>
                      <a:pt x="635" y="286"/>
                    </a:cubicBezTo>
                    <a:cubicBezTo>
                      <a:pt x="631" y="285"/>
                      <a:pt x="625" y="282"/>
                      <a:pt x="623" y="285"/>
                    </a:cubicBezTo>
                    <a:cubicBezTo>
                      <a:pt x="621" y="287"/>
                      <a:pt x="618" y="285"/>
                      <a:pt x="616" y="283"/>
                    </a:cubicBezTo>
                    <a:cubicBezTo>
                      <a:pt x="614" y="281"/>
                      <a:pt x="612" y="284"/>
                      <a:pt x="609" y="281"/>
                    </a:cubicBezTo>
                    <a:cubicBezTo>
                      <a:pt x="607" y="277"/>
                      <a:pt x="604" y="280"/>
                      <a:pt x="602" y="280"/>
                    </a:cubicBezTo>
                    <a:cubicBezTo>
                      <a:pt x="600" y="281"/>
                      <a:pt x="598" y="279"/>
                      <a:pt x="595" y="278"/>
                    </a:cubicBezTo>
                    <a:cubicBezTo>
                      <a:pt x="592" y="277"/>
                      <a:pt x="594" y="274"/>
                      <a:pt x="592" y="272"/>
                    </a:cubicBezTo>
                    <a:cubicBezTo>
                      <a:pt x="589" y="270"/>
                      <a:pt x="589" y="276"/>
                      <a:pt x="589" y="276"/>
                    </a:cubicBezTo>
                    <a:cubicBezTo>
                      <a:pt x="367" y="277"/>
                      <a:pt x="367" y="277"/>
                      <a:pt x="367" y="277"/>
                    </a:cubicBezTo>
                    <a:cubicBezTo>
                      <a:pt x="368" y="277"/>
                      <a:pt x="368" y="277"/>
                      <a:pt x="368" y="278"/>
                    </a:cubicBezTo>
                    <a:cubicBezTo>
                      <a:pt x="371" y="281"/>
                      <a:pt x="369" y="283"/>
                      <a:pt x="370" y="286"/>
                    </a:cubicBezTo>
                    <a:cubicBezTo>
                      <a:pt x="371" y="290"/>
                      <a:pt x="370" y="294"/>
                      <a:pt x="367" y="294"/>
                    </a:cubicBezTo>
                    <a:cubicBezTo>
                      <a:pt x="364" y="294"/>
                      <a:pt x="364" y="291"/>
                      <a:pt x="366" y="290"/>
                    </a:cubicBezTo>
                    <a:cubicBezTo>
                      <a:pt x="368" y="289"/>
                      <a:pt x="367" y="285"/>
                      <a:pt x="365" y="285"/>
                    </a:cubicBezTo>
                    <a:cubicBezTo>
                      <a:pt x="364" y="285"/>
                      <a:pt x="363" y="284"/>
                      <a:pt x="363" y="282"/>
                    </a:cubicBezTo>
                    <a:cubicBezTo>
                      <a:pt x="360" y="283"/>
                      <a:pt x="356" y="283"/>
                      <a:pt x="351" y="282"/>
                    </a:cubicBezTo>
                    <a:cubicBezTo>
                      <a:pt x="351" y="282"/>
                      <a:pt x="351" y="283"/>
                      <a:pt x="351" y="283"/>
                    </a:cubicBezTo>
                    <a:cubicBezTo>
                      <a:pt x="351" y="285"/>
                      <a:pt x="352" y="290"/>
                      <a:pt x="355" y="294"/>
                    </a:cubicBezTo>
                    <a:cubicBezTo>
                      <a:pt x="358" y="297"/>
                      <a:pt x="356" y="300"/>
                      <a:pt x="359" y="301"/>
                    </a:cubicBezTo>
                    <a:cubicBezTo>
                      <a:pt x="361" y="303"/>
                      <a:pt x="361" y="304"/>
                      <a:pt x="359" y="304"/>
                    </a:cubicBezTo>
                    <a:cubicBezTo>
                      <a:pt x="356" y="303"/>
                      <a:pt x="358" y="306"/>
                      <a:pt x="357" y="311"/>
                    </a:cubicBezTo>
                    <a:cubicBezTo>
                      <a:pt x="356" y="316"/>
                      <a:pt x="356" y="327"/>
                      <a:pt x="356" y="331"/>
                    </a:cubicBezTo>
                    <a:cubicBezTo>
                      <a:pt x="355" y="334"/>
                      <a:pt x="351" y="340"/>
                      <a:pt x="354" y="343"/>
                    </a:cubicBezTo>
                    <a:cubicBezTo>
                      <a:pt x="356" y="347"/>
                      <a:pt x="358" y="352"/>
                      <a:pt x="356" y="356"/>
                    </a:cubicBezTo>
                    <a:cubicBezTo>
                      <a:pt x="355" y="361"/>
                      <a:pt x="355" y="364"/>
                      <a:pt x="357" y="367"/>
                    </a:cubicBezTo>
                    <a:cubicBezTo>
                      <a:pt x="359" y="370"/>
                      <a:pt x="358" y="376"/>
                      <a:pt x="360" y="377"/>
                    </a:cubicBezTo>
                    <a:cubicBezTo>
                      <a:pt x="362" y="379"/>
                      <a:pt x="364" y="381"/>
                      <a:pt x="366" y="384"/>
                    </a:cubicBezTo>
                    <a:cubicBezTo>
                      <a:pt x="368" y="388"/>
                      <a:pt x="369" y="386"/>
                      <a:pt x="370" y="389"/>
                    </a:cubicBezTo>
                    <a:cubicBezTo>
                      <a:pt x="370" y="392"/>
                      <a:pt x="370" y="393"/>
                      <a:pt x="373" y="394"/>
                    </a:cubicBezTo>
                    <a:cubicBezTo>
                      <a:pt x="376" y="395"/>
                      <a:pt x="374" y="398"/>
                      <a:pt x="374" y="400"/>
                    </a:cubicBezTo>
                    <a:cubicBezTo>
                      <a:pt x="374" y="402"/>
                      <a:pt x="378" y="405"/>
                      <a:pt x="383" y="409"/>
                    </a:cubicBezTo>
                    <a:cubicBezTo>
                      <a:pt x="387" y="413"/>
                      <a:pt x="383" y="417"/>
                      <a:pt x="387" y="417"/>
                    </a:cubicBezTo>
                    <a:cubicBezTo>
                      <a:pt x="390" y="417"/>
                      <a:pt x="393" y="419"/>
                      <a:pt x="397" y="421"/>
                    </a:cubicBezTo>
                    <a:cubicBezTo>
                      <a:pt x="400" y="423"/>
                      <a:pt x="401" y="422"/>
                      <a:pt x="403" y="422"/>
                    </a:cubicBezTo>
                    <a:cubicBezTo>
                      <a:pt x="406" y="423"/>
                      <a:pt x="410" y="428"/>
                      <a:pt x="411" y="431"/>
                    </a:cubicBezTo>
                    <a:cubicBezTo>
                      <a:pt x="411" y="433"/>
                      <a:pt x="412" y="434"/>
                      <a:pt x="413" y="436"/>
                    </a:cubicBezTo>
                    <a:cubicBezTo>
                      <a:pt x="431" y="434"/>
                      <a:pt x="431" y="434"/>
                      <a:pt x="431" y="434"/>
                    </a:cubicBezTo>
                    <a:cubicBezTo>
                      <a:pt x="431" y="434"/>
                      <a:pt x="437" y="438"/>
                      <a:pt x="440" y="439"/>
                    </a:cubicBezTo>
                    <a:cubicBezTo>
                      <a:pt x="443" y="439"/>
                      <a:pt x="461" y="446"/>
                      <a:pt x="461" y="446"/>
                    </a:cubicBezTo>
                    <a:cubicBezTo>
                      <a:pt x="484" y="446"/>
                      <a:pt x="484" y="446"/>
                      <a:pt x="484" y="446"/>
                    </a:cubicBezTo>
                    <a:cubicBezTo>
                      <a:pt x="486" y="442"/>
                      <a:pt x="486" y="442"/>
                      <a:pt x="486" y="442"/>
                    </a:cubicBezTo>
                    <a:cubicBezTo>
                      <a:pt x="499" y="442"/>
                      <a:pt x="499" y="442"/>
                      <a:pt x="499" y="442"/>
                    </a:cubicBezTo>
                    <a:cubicBezTo>
                      <a:pt x="499" y="442"/>
                      <a:pt x="507" y="450"/>
                      <a:pt x="508" y="450"/>
                    </a:cubicBezTo>
                    <a:cubicBezTo>
                      <a:pt x="509" y="451"/>
                      <a:pt x="513" y="454"/>
                      <a:pt x="513" y="457"/>
                    </a:cubicBezTo>
                    <a:cubicBezTo>
                      <a:pt x="513" y="459"/>
                      <a:pt x="514" y="461"/>
                      <a:pt x="516" y="462"/>
                    </a:cubicBezTo>
                    <a:cubicBezTo>
                      <a:pt x="518" y="463"/>
                      <a:pt x="525" y="467"/>
                      <a:pt x="525" y="467"/>
                    </a:cubicBezTo>
                    <a:cubicBezTo>
                      <a:pt x="526" y="466"/>
                      <a:pt x="528" y="459"/>
                      <a:pt x="532" y="459"/>
                    </a:cubicBezTo>
                    <a:cubicBezTo>
                      <a:pt x="535" y="459"/>
                      <a:pt x="545" y="462"/>
                      <a:pt x="546" y="467"/>
                    </a:cubicBezTo>
                    <a:cubicBezTo>
                      <a:pt x="548" y="473"/>
                      <a:pt x="552" y="477"/>
                      <a:pt x="554" y="478"/>
                    </a:cubicBezTo>
                    <a:cubicBezTo>
                      <a:pt x="555" y="479"/>
                      <a:pt x="554" y="483"/>
                      <a:pt x="556" y="484"/>
                    </a:cubicBezTo>
                    <a:cubicBezTo>
                      <a:pt x="557" y="486"/>
                      <a:pt x="557" y="489"/>
                      <a:pt x="558" y="489"/>
                    </a:cubicBezTo>
                    <a:cubicBezTo>
                      <a:pt x="559" y="489"/>
                      <a:pt x="566" y="493"/>
                      <a:pt x="569" y="493"/>
                    </a:cubicBezTo>
                    <a:cubicBezTo>
                      <a:pt x="570" y="493"/>
                      <a:pt x="571" y="494"/>
                      <a:pt x="572" y="494"/>
                    </a:cubicBezTo>
                    <a:cubicBezTo>
                      <a:pt x="573" y="488"/>
                      <a:pt x="566" y="487"/>
                      <a:pt x="570" y="484"/>
                    </a:cubicBezTo>
                    <a:cubicBezTo>
                      <a:pt x="575" y="481"/>
                      <a:pt x="570" y="478"/>
                      <a:pt x="572" y="476"/>
                    </a:cubicBezTo>
                    <a:cubicBezTo>
                      <a:pt x="574" y="475"/>
                      <a:pt x="578" y="474"/>
                      <a:pt x="578" y="471"/>
                    </a:cubicBezTo>
                    <a:cubicBezTo>
                      <a:pt x="578" y="469"/>
                      <a:pt x="580" y="469"/>
                      <a:pt x="583" y="470"/>
                    </a:cubicBezTo>
                    <a:cubicBezTo>
                      <a:pt x="586" y="470"/>
                      <a:pt x="591" y="465"/>
                      <a:pt x="591" y="463"/>
                    </a:cubicBezTo>
                    <a:cubicBezTo>
                      <a:pt x="590" y="461"/>
                      <a:pt x="591" y="461"/>
                      <a:pt x="595" y="461"/>
                    </a:cubicBezTo>
                    <a:cubicBezTo>
                      <a:pt x="598" y="462"/>
                      <a:pt x="597" y="458"/>
                      <a:pt x="600" y="458"/>
                    </a:cubicBezTo>
                    <a:cubicBezTo>
                      <a:pt x="602" y="459"/>
                      <a:pt x="603" y="460"/>
                      <a:pt x="604" y="459"/>
                    </a:cubicBezTo>
                    <a:cubicBezTo>
                      <a:pt x="604" y="457"/>
                      <a:pt x="606" y="457"/>
                      <a:pt x="608" y="459"/>
                    </a:cubicBezTo>
                    <a:cubicBezTo>
                      <a:pt x="609" y="462"/>
                      <a:pt x="614" y="462"/>
                      <a:pt x="614" y="460"/>
                    </a:cubicBezTo>
                    <a:cubicBezTo>
                      <a:pt x="615" y="457"/>
                      <a:pt x="617" y="460"/>
                      <a:pt x="620" y="462"/>
                    </a:cubicBezTo>
                    <a:cubicBezTo>
                      <a:pt x="622" y="465"/>
                      <a:pt x="623" y="464"/>
                      <a:pt x="626" y="464"/>
                    </a:cubicBezTo>
                    <a:cubicBezTo>
                      <a:pt x="630" y="464"/>
                      <a:pt x="630" y="463"/>
                      <a:pt x="630" y="461"/>
                    </a:cubicBezTo>
                    <a:cubicBezTo>
                      <a:pt x="630" y="459"/>
                      <a:pt x="634" y="466"/>
                      <a:pt x="637" y="466"/>
                    </a:cubicBezTo>
                    <a:cubicBezTo>
                      <a:pt x="640" y="467"/>
                      <a:pt x="638" y="464"/>
                      <a:pt x="635" y="462"/>
                    </a:cubicBezTo>
                    <a:cubicBezTo>
                      <a:pt x="633" y="460"/>
                      <a:pt x="636" y="459"/>
                      <a:pt x="634" y="458"/>
                    </a:cubicBezTo>
                    <a:cubicBezTo>
                      <a:pt x="631" y="456"/>
                      <a:pt x="636" y="454"/>
                      <a:pt x="641" y="454"/>
                    </a:cubicBezTo>
                    <a:cubicBezTo>
                      <a:pt x="645" y="454"/>
                      <a:pt x="645" y="455"/>
                      <a:pt x="646" y="453"/>
                    </a:cubicBezTo>
                    <a:cubicBezTo>
                      <a:pt x="648" y="450"/>
                      <a:pt x="649" y="453"/>
                      <a:pt x="649" y="455"/>
                    </a:cubicBezTo>
                    <a:cubicBezTo>
                      <a:pt x="649" y="457"/>
                      <a:pt x="656" y="454"/>
                      <a:pt x="660" y="454"/>
                    </a:cubicBezTo>
                    <a:cubicBezTo>
                      <a:pt x="664" y="454"/>
                      <a:pt x="667" y="457"/>
                      <a:pt x="668" y="459"/>
                    </a:cubicBezTo>
                    <a:cubicBezTo>
                      <a:pt x="668" y="461"/>
                      <a:pt x="671" y="462"/>
                      <a:pt x="673" y="460"/>
                    </a:cubicBezTo>
                    <a:cubicBezTo>
                      <a:pt x="676" y="458"/>
                      <a:pt x="678" y="455"/>
                      <a:pt x="681" y="458"/>
                    </a:cubicBezTo>
                    <a:cubicBezTo>
                      <a:pt x="683" y="460"/>
                      <a:pt x="686" y="463"/>
                      <a:pt x="689" y="466"/>
                    </a:cubicBezTo>
                    <a:cubicBezTo>
                      <a:pt x="692" y="469"/>
                      <a:pt x="687" y="473"/>
                      <a:pt x="689" y="476"/>
                    </a:cubicBezTo>
                    <a:cubicBezTo>
                      <a:pt x="691" y="478"/>
                      <a:pt x="689" y="481"/>
                      <a:pt x="692" y="484"/>
                    </a:cubicBezTo>
                    <a:cubicBezTo>
                      <a:pt x="696" y="486"/>
                      <a:pt x="693" y="491"/>
                      <a:pt x="696" y="492"/>
                    </a:cubicBezTo>
                    <a:cubicBezTo>
                      <a:pt x="698" y="493"/>
                      <a:pt x="701" y="497"/>
                      <a:pt x="701" y="499"/>
                    </a:cubicBezTo>
                    <a:cubicBezTo>
                      <a:pt x="701" y="501"/>
                      <a:pt x="707" y="503"/>
                      <a:pt x="707" y="500"/>
                    </a:cubicBezTo>
                    <a:cubicBezTo>
                      <a:pt x="707" y="497"/>
                      <a:pt x="710" y="493"/>
                      <a:pt x="711" y="490"/>
                    </a:cubicBezTo>
                    <a:cubicBezTo>
                      <a:pt x="711" y="488"/>
                      <a:pt x="709" y="477"/>
                      <a:pt x="706" y="474"/>
                    </a:cubicBezTo>
                    <a:cubicBezTo>
                      <a:pt x="704" y="471"/>
                      <a:pt x="707" y="470"/>
                      <a:pt x="704" y="467"/>
                    </a:cubicBezTo>
                    <a:cubicBezTo>
                      <a:pt x="701" y="463"/>
                      <a:pt x="699" y="456"/>
                      <a:pt x="699" y="451"/>
                    </a:cubicBezTo>
                    <a:cubicBezTo>
                      <a:pt x="700" y="446"/>
                      <a:pt x="706" y="437"/>
                      <a:pt x="709" y="434"/>
                    </a:cubicBezTo>
                    <a:cubicBezTo>
                      <a:pt x="712" y="431"/>
                      <a:pt x="715" y="433"/>
                      <a:pt x="716" y="430"/>
                    </a:cubicBezTo>
                    <a:cubicBezTo>
                      <a:pt x="717" y="427"/>
                      <a:pt x="720" y="424"/>
                      <a:pt x="723" y="424"/>
                    </a:cubicBezTo>
                    <a:cubicBezTo>
                      <a:pt x="725" y="424"/>
                      <a:pt x="727" y="424"/>
                      <a:pt x="727" y="422"/>
                    </a:cubicBezTo>
                    <a:cubicBezTo>
                      <a:pt x="728" y="420"/>
                      <a:pt x="731" y="417"/>
                      <a:pt x="736" y="416"/>
                    </a:cubicBezTo>
                    <a:cubicBezTo>
                      <a:pt x="741" y="415"/>
                      <a:pt x="738" y="413"/>
                      <a:pt x="737" y="411"/>
                    </a:cubicBezTo>
                    <a:cubicBezTo>
                      <a:pt x="735" y="408"/>
                      <a:pt x="738" y="406"/>
                      <a:pt x="739" y="408"/>
                    </a:cubicBezTo>
                    <a:cubicBezTo>
                      <a:pt x="740" y="409"/>
                      <a:pt x="742" y="409"/>
                      <a:pt x="744" y="408"/>
                    </a:cubicBezTo>
                    <a:cubicBezTo>
                      <a:pt x="746" y="407"/>
                      <a:pt x="750" y="403"/>
                      <a:pt x="746" y="403"/>
                    </a:cubicBezTo>
                    <a:cubicBezTo>
                      <a:pt x="742" y="403"/>
                      <a:pt x="741" y="402"/>
                      <a:pt x="744" y="401"/>
                    </a:cubicBezTo>
                    <a:cubicBezTo>
                      <a:pt x="746" y="400"/>
                      <a:pt x="744" y="395"/>
                      <a:pt x="741" y="395"/>
                    </a:cubicBezTo>
                    <a:cubicBezTo>
                      <a:pt x="738" y="395"/>
                      <a:pt x="739" y="393"/>
                      <a:pt x="741" y="391"/>
                    </a:cubicBezTo>
                    <a:cubicBezTo>
                      <a:pt x="743" y="389"/>
                      <a:pt x="738" y="386"/>
                      <a:pt x="735" y="384"/>
                    </a:cubicBezTo>
                    <a:cubicBezTo>
                      <a:pt x="733" y="383"/>
                      <a:pt x="737" y="382"/>
                      <a:pt x="739" y="382"/>
                    </a:cubicBezTo>
                    <a:cubicBezTo>
                      <a:pt x="740" y="381"/>
                      <a:pt x="739" y="373"/>
                      <a:pt x="740" y="371"/>
                    </a:cubicBezTo>
                    <a:cubicBezTo>
                      <a:pt x="741" y="369"/>
                      <a:pt x="744" y="369"/>
                      <a:pt x="743" y="371"/>
                    </a:cubicBezTo>
                    <a:cubicBezTo>
                      <a:pt x="741" y="373"/>
                      <a:pt x="740" y="376"/>
                      <a:pt x="742" y="379"/>
                    </a:cubicBezTo>
                    <a:cubicBezTo>
                      <a:pt x="744" y="382"/>
                      <a:pt x="745" y="384"/>
                      <a:pt x="744" y="388"/>
                    </a:cubicBezTo>
                    <a:cubicBezTo>
                      <a:pt x="743" y="393"/>
                      <a:pt x="745" y="392"/>
                      <a:pt x="748" y="386"/>
                    </a:cubicBezTo>
                    <a:cubicBezTo>
                      <a:pt x="750" y="381"/>
                      <a:pt x="751" y="376"/>
                      <a:pt x="749" y="376"/>
                    </a:cubicBezTo>
                    <a:cubicBezTo>
                      <a:pt x="747" y="375"/>
                      <a:pt x="747" y="370"/>
                      <a:pt x="749" y="372"/>
                    </a:cubicBezTo>
                    <a:cubicBezTo>
                      <a:pt x="751" y="375"/>
                      <a:pt x="752" y="375"/>
                      <a:pt x="755" y="372"/>
                    </a:cubicBezTo>
                    <a:cubicBezTo>
                      <a:pt x="758" y="369"/>
                      <a:pt x="761" y="363"/>
                      <a:pt x="759" y="362"/>
                    </a:cubicBezTo>
                    <a:cubicBezTo>
                      <a:pt x="757" y="361"/>
                      <a:pt x="760" y="359"/>
                      <a:pt x="764" y="360"/>
                    </a:cubicBezTo>
                    <a:cubicBezTo>
                      <a:pt x="767" y="360"/>
                      <a:pt x="775" y="357"/>
                      <a:pt x="775" y="356"/>
                    </a:cubicBezTo>
                    <a:cubicBezTo>
                      <a:pt x="777" y="353"/>
                      <a:pt x="763" y="358"/>
                      <a:pt x="763" y="356"/>
                    </a:cubicBezTo>
                    <a:cubicBezTo>
                      <a:pt x="763" y="354"/>
                      <a:pt x="772" y="352"/>
                      <a:pt x="776" y="352"/>
                    </a:cubicBezTo>
                    <a:cubicBezTo>
                      <a:pt x="780" y="352"/>
                      <a:pt x="778" y="346"/>
                      <a:pt x="780" y="349"/>
                    </a:cubicBezTo>
                    <a:cubicBezTo>
                      <a:pt x="782" y="351"/>
                      <a:pt x="784" y="350"/>
                      <a:pt x="787" y="349"/>
                    </a:cubicBezTo>
                    <a:cubicBezTo>
                      <a:pt x="789" y="348"/>
                      <a:pt x="787" y="344"/>
                      <a:pt x="785" y="343"/>
                    </a:cubicBezTo>
                    <a:cubicBezTo>
                      <a:pt x="782" y="342"/>
                      <a:pt x="787" y="340"/>
                      <a:pt x="786" y="339"/>
                    </a:cubicBezTo>
                    <a:cubicBezTo>
                      <a:pt x="785" y="337"/>
                      <a:pt x="788" y="331"/>
                      <a:pt x="791" y="330"/>
                    </a:cubicBezTo>
                    <a:cubicBezTo>
                      <a:pt x="794" y="329"/>
                      <a:pt x="793" y="327"/>
                      <a:pt x="796" y="327"/>
                    </a:cubicBezTo>
                    <a:cubicBezTo>
                      <a:pt x="798" y="327"/>
                      <a:pt x="799" y="324"/>
                      <a:pt x="801" y="321"/>
                    </a:cubicBezTo>
                    <a:cubicBezTo>
                      <a:pt x="804" y="319"/>
                      <a:pt x="808" y="325"/>
                      <a:pt x="811" y="322"/>
                    </a:cubicBezTo>
                    <a:cubicBezTo>
                      <a:pt x="813" y="320"/>
                      <a:pt x="815" y="319"/>
                      <a:pt x="817" y="317"/>
                    </a:cubicBezTo>
                    <a:cubicBezTo>
                      <a:pt x="808" y="305"/>
                      <a:pt x="811" y="297"/>
                      <a:pt x="811" y="29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62" name="Freeform 312">
                <a:extLst>
                  <a:ext uri="{FF2B5EF4-FFF2-40B4-BE49-F238E27FC236}">
                    <a16:creationId xmlns:a16="http://schemas.microsoft.com/office/drawing/2014/main" id="{629F9C54-C714-442A-B7B5-C76C7054722A}"/>
                  </a:ext>
                </a:extLst>
              </p:cNvPr>
              <p:cNvSpPr>
                <a:spLocks noEditPoints="1"/>
              </p:cNvSpPr>
              <p:nvPr/>
            </p:nvSpPr>
            <p:spPr bwMode="auto">
              <a:xfrm>
                <a:off x="10587048" y="5725293"/>
                <a:ext cx="771526" cy="555626"/>
              </a:xfrm>
              <a:custGeom>
                <a:avLst/>
                <a:gdLst>
                  <a:gd name="T0" fmla="*/ 102 w 103"/>
                  <a:gd name="T1" fmla="*/ 13 h 74"/>
                  <a:gd name="T2" fmla="*/ 94 w 103"/>
                  <a:gd name="T3" fmla="*/ 13 h 74"/>
                  <a:gd name="T4" fmla="*/ 84 w 103"/>
                  <a:gd name="T5" fmla="*/ 10 h 74"/>
                  <a:gd name="T6" fmla="*/ 81 w 103"/>
                  <a:gd name="T7" fmla="*/ 10 h 74"/>
                  <a:gd name="T8" fmla="*/ 74 w 103"/>
                  <a:gd name="T9" fmla="*/ 10 h 74"/>
                  <a:gd name="T10" fmla="*/ 66 w 103"/>
                  <a:gd name="T11" fmla="*/ 6 h 74"/>
                  <a:gd name="T12" fmla="*/ 62 w 103"/>
                  <a:gd name="T13" fmla="*/ 4 h 74"/>
                  <a:gd name="T14" fmla="*/ 48 w 103"/>
                  <a:gd name="T15" fmla="*/ 3 h 74"/>
                  <a:gd name="T16" fmla="*/ 21 w 103"/>
                  <a:gd name="T17" fmla="*/ 2 h 74"/>
                  <a:gd name="T18" fmla="*/ 12 w 103"/>
                  <a:gd name="T19" fmla="*/ 0 h 74"/>
                  <a:gd name="T20" fmla="*/ 5 w 103"/>
                  <a:gd name="T21" fmla="*/ 4 h 74"/>
                  <a:gd name="T22" fmla="*/ 3 w 103"/>
                  <a:gd name="T23" fmla="*/ 10 h 74"/>
                  <a:gd name="T24" fmla="*/ 5 w 103"/>
                  <a:gd name="T25" fmla="*/ 18 h 74"/>
                  <a:gd name="T26" fmla="*/ 7 w 103"/>
                  <a:gd name="T27" fmla="*/ 17 h 74"/>
                  <a:gd name="T28" fmla="*/ 10 w 103"/>
                  <a:gd name="T29" fmla="*/ 17 h 74"/>
                  <a:gd name="T30" fmla="*/ 15 w 103"/>
                  <a:gd name="T31" fmla="*/ 18 h 74"/>
                  <a:gd name="T32" fmla="*/ 18 w 103"/>
                  <a:gd name="T33" fmla="*/ 18 h 74"/>
                  <a:gd name="T34" fmla="*/ 23 w 103"/>
                  <a:gd name="T35" fmla="*/ 19 h 74"/>
                  <a:gd name="T36" fmla="*/ 25 w 103"/>
                  <a:gd name="T37" fmla="*/ 22 h 74"/>
                  <a:gd name="T38" fmla="*/ 20 w 103"/>
                  <a:gd name="T39" fmla="*/ 27 h 74"/>
                  <a:gd name="T40" fmla="*/ 20 w 103"/>
                  <a:gd name="T41" fmla="*/ 34 h 74"/>
                  <a:gd name="T42" fmla="*/ 19 w 103"/>
                  <a:gd name="T43" fmla="*/ 40 h 74"/>
                  <a:gd name="T44" fmla="*/ 17 w 103"/>
                  <a:gd name="T45" fmla="*/ 43 h 74"/>
                  <a:gd name="T46" fmla="*/ 19 w 103"/>
                  <a:gd name="T47" fmla="*/ 47 h 74"/>
                  <a:gd name="T48" fmla="*/ 17 w 103"/>
                  <a:gd name="T49" fmla="*/ 52 h 74"/>
                  <a:gd name="T50" fmla="*/ 19 w 103"/>
                  <a:gd name="T51" fmla="*/ 56 h 74"/>
                  <a:gd name="T52" fmla="*/ 16 w 103"/>
                  <a:gd name="T53" fmla="*/ 61 h 74"/>
                  <a:gd name="T54" fmla="*/ 17 w 103"/>
                  <a:gd name="T55" fmla="*/ 63 h 74"/>
                  <a:gd name="T56" fmla="*/ 21 w 103"/>
                  <a:gd name="T57" fmla="*/ 64 h 74"/>
                  <a:gd name="T58" fmla="*/ 31 w 103"/>
                  <a:gd name="T59" fmla="*/ 73 h 74"/>
                  <a:gd name="T60" fmla="*/ 33 w 103"/>
                  <a:gd name="T61" fmla="*/ 70 h 74"/>
                  <a:gd name="T62" fmla="*/ 37 w 103"/>
                  <a:gd name="T63" fmla="*/ 70 h 74"/>
                  <a:gd name="T64" fmla="*/ 45 w 103"/>
                  <a:gd name="T65" fmla="*/ 67 h 74"/>
                  <a:gd name="T66" fmla="*/ 55 w 103"/>
                  <a:gd name="T67" fmla="*/ 67 h 74"/>
                  <a:gd name="T68" fmla="*/ 61 w 103"/>
                  <a:gd name="T69" fmla="*/ 64 h 74"/>
                  <a:gd name="T70" fmla="*/ 67 w 103"/>
                  <a:gd name="T71" fmla="*/ 60 h 74"/>
                  <a:gd name="T72" fmla="*/ 70 w 103"/>
                  <a:gd name="T73" fmla="*/ 54 h 74"/>
                  <a:gd name="T74" fmla="*/ 76 w 103"/>
                  <a:gd name="T75" fmla="*/ 48 h 74"/>
                  <a:gd name="T76" fmla="*/ 76 w 103"/>
                  <a:gd name="T77" fmla="*/ 36 h 74"/>
                  <a:gd name="T78" fmla="*/ 83 w 103"/>
                  <a:gd name="T79" fmla="*/ 28 h 74"/>
                  <a:gd name="T80" fmla="*/ 90 w 103"/>
                  <a:gd name="T81" fmla="*/ 24 h 74"/>
                  <a:gd name="T82" fmla="*/ 99 w 103"/>
                  <a:gd name="T83" fmla="*/ 20 h 74"/>
                  <a:gd name="T84" fmla="*/ 102 w 103"/>
                  <a:gd name="T85" fmla="*/ 13 h 74"/>
                  <a:gd name="T86" fmla="*/ 103 w 103"/>
                  <a:gd name="T87" fmla="*/ 39 h 74"/>
                  <a:gd name="T88" fmla="*/ 96 w 103"/>
                  <a:gd name="T89" fmla="*/ 41 h 74"/>
                  <a:gd name="T90" fmla="*/ 103 w 103"/>
                  <a:gd name="T91"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 h="74">
                    <a:moveTo>
                      <a:pt x="102" y="13"/>
                    </a:moveTo>
                    <a:cubicBezTo>
                      <a:pt x="99" y="13"/>
                      <a:pt x="96" y="13"/>
                      <a:pt x="94" y="13"/>
                    </a:cubicBezTo>
                    <a:cubicBezTo>
                      <a:pt x="91" y="12"/>
                      <a:pt x="86" y="12"/>
                      <a:pt x="84" y="10"/>
                    </a:cubicBezTo>
                    <a:cubicBezTo>
                      <a:pt x="83" y="9"/>
                      <a:pt x="81" y="8"/>
                      <a:pt x="81" y="10"/>
                    </a:cubicBezTo>
                    <a:cubicBezTo>
                      <a:pt x="81" y="11"/>
                      <a:pt x="77" y="12"/>
                      <a:pt x="74" y="10"/>
                    </a:cubicBezTo>
                    <a:cubicBezTo>
                      <a:pt x="72" y="9"/>
                      <a:pt x="68" y="8"/>
                      <a:pt x="66" y="6"/>
                    </a:cubicBezTo>
                    <a:cubicBezTo>
                      <a:pt x="66" y="6"/>
                      <a:pt x="64" y="5"/>
                      <a:pt x="62" y="4"/>
                    </a:cubicBezTo>
                    <a:cubicBezTo>
                      <a:pt x="59" y="5"/>
                      <a:pt x="53" y="2"/>
                      <a:pt x="48" y="3"/>
                    </a:cubicBezTo>
                    <a:cubicBezTo>
                      <a:pt x="43" y="3"/>
                      <a:pt x="28" y="2"/>
                      <a:pt x="21" y="2"/>
                    </a:cubicBezTo>
                    <a:cubicBezTo>
                      <a:pt x="15" y="3"/>
                      <a:pt x="15" y="0"/>
                      <a:pt x="12" y="0"/>
                    </a:cubicBezTo>
                    <a:cubicBezTo>
                      <a:pt x="8" y="0"/>
                      <a:pt x="10" y="4"/>
                      <a:pt x="5" y="4"/>
                    </a:cubicBezTo>
                    <a:cubicBezTo>
                      <a:pt x="0" y="4"/>
                      <a:pt x="0" y="7"/>
                      <a:pt x="3" y="10"/>
                    </a:cubicBezTo>
                    <a:cubicBezTo>
                      <a:pt x="5" y="11"/>
                      <a:pt x="5" y="15"/>
                      <a:pt x="5" y="18"/>
                    </a:cubicBezTo>
                    <a:cubicBezTo>
                      <a:pt x="6" y="18"/>
                      <a:pt x="6" y="17"/>
                      <a:pt x="7" y="17"/>
                    </a:cubicBezTo>
                    <a:cubicBezTo>
                      <a:pt x="8" y="15"/>
                      <a:pt x="10" y="15"/>
                      <a:pt x="10" y="17"/>
                    </a:cubicBezTo>
                    <a:cubicBezTo>
                      <a:pt x="10" y="19"/>
                      <a:pt x="13" y="18"/>
                      <a:pt x="15" y="18"/>
                    </a:cubicBezTo>
                    <a:cubicBezTo>
                      <a:pt x="16" y="18"/>
                      <a:pt x="16" y="20"/>
                      <a:pt x="18" y="18"/>
                    </a:cubicBezTo>
                    <a:cubicBezTo>
                      <a:pt x="20" y="17"/>
                      <a:pt x="23" y="17"/>
                      <a:pt x="23" y="19"/>
                    </a:cubicBezTo>
                    <a:cubicBezTo>
                      <a:pt x="23" y="21"/>
                      <a:pt x="27" y="20"/>
                      <a:pt x="25" y="22"/>
                    </a:cubicBezTo>
                    <a:cubicBezTo>
                      <a:pt x="22" y="25"/>
                      <a:pt x="20" y="25"/>
                      <a:pt x="20" y="27"/>
                    </a:cubicBezTo>
                    <a:cubicBezTo>
                      <a:pt x="20" y="29"/>
                      <a:pt x="22" y="32"/>
                      <a:pt x="20" y="34"/>
                    </a:cubicBezTo>
                    <a:cubicBezTo>
                      <a:pt x="18" y="36"/>
                      <a:pt x="21" y="40"/>
                      <a:pt x="19" y="40"/>
                    </a:cubicBezTo>
                    <a:cubicBezTo>
                      <a:pt x="17" y="40"/>
                      <a:pt x="14" y="41"/>
                      <a:pt x="17" y="43"/>
                    </a:cubicBezTo>
                    <a:cubicBezTo>
                      <a:pt x="19" y="45"/>
                      <a:pt x="21" y="47"/>
                      <a:pt x="19" y="47"/>
                    </a:cubicBezTo>
                    <a:cubicBezTo>
                      <a:pt x="17" y="47"/>
                      <a:pt x="16" y="51"/>
                      <a:pt x="17" y="52"/>
                    </a:cubicBezTo>
                    <a:cubicBezTo>
                      <a:pt x="18" y="53"/>
                      <a:pt x="22" y="55"/>
                      <a:pt x="19" y="56"/>
                    </a:cubicBezTo>
                    <a:cubicBezTo>
                      <a:pt x="16" y="56"/>
                      <a:pt x="16" y="59"/>
                      <a:pt x="16" y="61"/>
                    </a:cubicBezTo>
                    <a:cubicBezTo>
                      <a:pt x="16" y="61"/>
                      <a:pt x="16" y="62"/>
                      <a:pt x="17" y="63"/>
                    </a:cubicBezTo>
                    <a:cubicBezTo>
                      <a:pt x="18" y="63"/>
                      <a:pt x="20" y="63"/>
                      <a:pt x="21" y="64"/>
                    </a:cubicBezTo>
                    <a:cubicBezTo>
                      <a:pt x="24" y="65"/>
                      <a:pt x="26" y="74"/>
                      <a:pt x="31" y="73"/>
                    </a:cubicBezTo>
                    <a:cubicBezTo>
                      <a:pt x="33" y="73"/>
                      <a:pt x="32" y="71"/>
                      <a:pt x="33" y="70"/>
                    </a:cubicBezTo>
                    <a:cubicBezTo>
                      <a:pt x="34" y="69"/>
                      <a:pt x="35" y="70"/>
                      <a:pt x="37" y="70"/>
                    </a:cubicBezTo>
                    <a:cubicBezTo>
                      <a:pt x="39" y="70"/>
                      <a:pt x="40" y="67"/>
                      <a:pt x="45" y="67"/>
                    </a:cubicBezTo>
                    <a:cubicBezTo>
                      <a:pt x="49" y="67"/>
                      <a:pt x="52" y="67"/>
                      <a:pt x="55" y="67"/>
                    </a:cubicBezTo>
                    <a:cubicBezTo>
                      <a:pt x="58" y="67"/>
                      <a:pt x="60" y="66"/>
                      <a:pt x="61" y="64"/>
                    </a:cubicBezTo>
                    <a:cubicBezTo>
                      <a:pt x="61" y="62"/>
                      <a:pt x="64" y="60"/>
                      <a:pt x="67" y="60"/>
                    </a:cubicBezTo>
                    <a:cubicBezTo>
                      <a:pt x="70" y="59"/>
                      <a:pt x="70" y="56"/>
                      <a:pt x="70" y="54"/>
                    </a:cubicBezTo>
                    <a:cubicBezTo>
                      <a:pt x="70" y="52"/>
                      <a:pt x="76" y="49"/>
                      <a:pt x="76" y="48"/>
                    </a:cubicBezTo>
                    <a:cubicBezTo>
                      <a:pt x="76" y="46"/>
                      <a:pt x="73" y="41"/>
                      <a:pt x="76" y="36"/>
                    </a:cubicBezTo>
                    <a:cubicBezTo>
                      <a:pt x="79" y="31"/>
                      <a:pt x="83" y="31"/>
                      <a:pt x="83" y="28"/>
                    </a:cubicBezTo>
                    <a:cubicBezTo>
                      <a:pt x="83" y="26"/>
                      <a:pt x="86" y="25"/>
                      <a:pt x="90" y="24"/>
                    </a:cubicBezTo>
                    <a:cubicBezTo>
                      <a:pt x="94" y="24"/>
                      <a:pt x="95" y="21"/>
                      <a:pt x="99" y="20"/>
                    </a:cubicBezTo>
                    <a:cubicBezTo>
                      <a:pt x="102" y="19"/>
                      <a:pt x="103" y="16"/>
                      <a:pt x="102" y="13"/>
                    </a:cubicBezTo>
                    <a:close/>
                    <a:moveTo>
                      <a:pt x="103" y="39"/>
                    </a:moveTo>
                    <a:cubicBezTo>
                      <a:pt x="102" y="35"/>
                      <a:pt x="94" y="40"/>
                      <a:pt x="96" y="41"/>
                    </a:cubicBezTo>
                    <a:cubicBezTo>
                      <a:pt x="99" y="44"/>
                      <a:pt x="103" y="43"/>
                      <a:pt x="103" y="3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63" name="Freeform 313">
                <a:extLst>
                  <a:ext uri="{FF2B5EF4-FFF2-40B4-BE49-F238E27FC236}">
                    <a16:creationId xmlns:a16="http://schemas.microsoft.com/office/drawing/2014/main" id="{A5FE133E-D50C-4FC1-8A03-AB922A59954B}"/>
                  </a:ext>
                </a:extLst>
              </p:cNvPr>
              <p:cNvSpPr>
                <a:spLocks/>
              </p:cNvSpPr>
              <p:nvPr/>
            </p:nvSpPr>
            <p:spPr bwMode="auto">
              <a:xfrm>
                <a:off x="11936413" y="5483987"/>
                <a:ext cx="203200" cy="114302"/>
              </a:xfrm>
              <a:custGeom>
                <a:avLst/>
                <a:gdLst>
                  <a:gd name="T0" fmla="*/ 0 w 27"/>
                  <a:gd name="T1" fmla="*/ 13 h 15"/>
                  <a:gd name="T2" fmla="*/ 5 w 27"/>
                  <a:gd name="T3" fmla="*/ 13 h 15"/>
                  <a:gd name="T4" fmla="*/ 6 w 27"/>
                  <a:gd name="T5" fmla="*/ 15 h 15"/>
                  <a:gd name="T6" fmla="*/ 12 w 27"/>
                  <a:gd name="T7" fmla="*/ 14 h 15"/>
                  <a:gd name="T8" fmla="*/ 17 w 27"/>
                  <a:gd name="T9" fmla="*/ 14 h 15"/>
                  <a:gd name="T10" fmla="*/ 20 w 27"/>
                  <a:gd name="T11" fmla="*/ 11 h 15"/>
                  <a:gd name="T12" fmla="*/ 22 w 27"/>
                  <a:gd name="T13" fmla="*/ 7 h 15"/>
                  <a:gd name="T14" fmla="*/ 27 w 27"/>
                  <a:gd name="T15" fmla="*/ 3 h 15"/>
                  <a:gd name="T16" fmla="*/ 25 w 27"/>
                  <a:gd name="T17" fmla="*/ 0 h 15"/>
                  <a:gd name="T18" fmla="*/ 19 w 27"/>
                  <a:gd name="T19" fmla="*/ 2 h 15"/>
                  <a:gd name="T20" fmla="*/ 12 w 27"/>
                  <a:gd name="T21" fmla="*/ 4 h 15"/>
                  <a:gd name="T22" fmla="*/ 3 w 27"/>
                  <a:gd name="T23" fmla="*/ 3 h 15"/>
                  <a:gd name="T24" fmla="*/ 0 w 27"/>
                  <a:gd name="T25" fmla="*/ 3 h 15"/>
                  <a:gd name="T26" fmla="*/ 0 w 27"/>
                  <a:gd name="T2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5">
                    <a:moveTo>
                      <a:pt x="0" y="13"/>
                    </a:moveTo>
                    <a:cubicBezTo>
                      <a:pt x="2" y="12"/>
                      <a:pt x="4" y="12"/>
                      <a:pt x="5" y="13"/>
                    </a:cubicBezTo>
                    <a:cubicBezTo>
                      <a:pt x="6" y="13"/>
                      <a:pt x="6" y="14"/>
                      <a:pt x="6" y="15"/>
                    </a:cubicBezTo>
                    <a:cubicBezTo>
                      <a:pt x="8" y="15"/>
                      <a:pt x="11" y="14"/>
                      <a:pt x="12" y="14"/>
                    </a:cubicBezTo>
                    <a:cubicBezTo>
                      <a:pt x="13" y="13"/>
                      <a:pt x="17" y="15"/>
                      <a:pt x="17" y="14"/>
                    </a:cubicBezTo>
                    <a:cubicBezTo>
                      <a:pt x="17" y="13"/>
                      <a:pt x="18" y="11"/>
                      <a:pt x="20" y="11"/>
                    </a:cubicBezTo>
                    <a:cubicBezTo>
                      <a:pt x="21" y="11"/>
                      <a:pt x="20" y="7"/>
                      <a:pt x="22" y="7"/>
                    </a:cubicBezTo>
                    <a:cubicBezTo>
                      <a:pt x="23" y="6"/>
                      <a:pt x="27" y="3"/>
                      <a:pt x="27" y="3"/>
                    </a:cubicBezTo>
                    <a:cubicBezTo>
                      <a:pt x="27" y="3"/>
                      <a:pt x="25" y="0"/>
                      <a:pt x="25" y="0"/>
                    </a:cubicBezTo>
                    <a:cubicBezTo>
                      <a:pt x="24" y="0"/>
                      <a:pt x="23" y="2"/>
                      <a:pt x="19" y="2"/>
                    </a:cubicBezTo>
                    <a:cubicBezTo>
                      <a:pt x="16" y="2"/>
                      <a:pt x="14" y="4"/>
                      <a:pt x="12" y="4"/>
                    </a:cubicBezTo>
                    <a:cubicBezTo>
                      <a:pt x="11" y="4"/>
                      <a:pt x="6" y="3"/>
                      <a:pt x="3" y="3"/>
                    </a:cubicBezTo>
                    <a:cubicBezTo>
                      <a:pt x="2" y="3"/>
                      <a:pt x="1" y="3"/>
                      <a:pt x="0" y="3"/>
                    </a:cubicBezTo>
                    <a:cubicBezTo>
                      <a:pt x="0" y="5"/>
                      <a:pt x="0" y="9"/>
                      <a:pt x="0" y="1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64" name="Freeform 314">
                <a:extLst>
                  <a:ext uri="{FF2B5EF4-FFF2-40B4-BE49-F238E27FC236}">
                    <a16:creationId xmlns:a16="http://schemas.microsoft.com/office/drawing/2014/main" id="{446516E1-C3AB-43E0-8DD9-CCCB75F207C0}"/>
                  </a:ext>
                </a:extLst>
              </p:cNvPr>
              <p:cNvSpPr>
                <a:spLocks noEditPoints="1"/>
              </p:cNvSpPr>
              <p:nvPr/>
            </p:nvSpPr>
            <p:spPr bwMode="auto">
              <a:xfrm>
                <a:off x="12349163" y="5868158"/>
                <a:ext cx="384176" cy="482600"/>
              </a:xfrm>
              <a:custGeom>
                <a:avLst/>
                <a:gdLst>
                  <a:gd name="T0" fmla="*/ 51 w 51"/>
                  <a:gd name="T1" fmla="*/ 0 h 64"/>
                  <a:gd name="T2" fmla="*/ 47 w 51"/>
                  <a:gd name="T3" fmla="*/ 2 h 64"/>
                  <a:gd name="T4" fmla="*/ 44 w 51"/>
                  <a:gd name="T5" fmla="*/ 4 h 64"/>
                  <a:gd name="T6" fmla="*/ 35 w 51"/>
                  <a:gd name="T7" fmla="*/ 2 h 64"/>
                  <a:gd name="T8" fmla="*/ 24 w 51"/>
                  <a:gd name="T9" fmla="*/ 2 h 64"/>
                  <a:gd name="T10" fmla="*/ 24 w 51"/>
                  <a:gd name="T11" fmla="*/ 3 h 64"/>
                  <a:gd name="T12" fmla="*/ 17 w 51"/>
                  <a:gd name="T13" fmla="*/ 6 h 64"/>
                  <a:gd name="T14" fmla="*/ 13 w 51"/>
                  <a:gd name="T15" fmla="*/ 8 h 64"/>
                  <a:gd name="T16" fmla="*/ 7 w 51"/>
                  <a:gd name="T17" fmla="*/ 9 h 64"/>
                  <a:gd name="T18" fmla="*/ 5 w 51"/>
                  <a:gd name="T19" fmla="*/ 14 h 64"/>
                  <a:gd name="T20" fmla="*/ 3 w 51"/>
                  <a:gd name="T21" fmla="*/ 17 h 64"/>
                  <a:gd name="T22" fmla="*/ 0 w 51"/>
                  <a:gd name="T23" fmla="*/ 21 h 64"/>
                  <a:gd name="T24" fmla="*/ 1 w 51"/>
                  <a:gd name="T25" fmla="*/ 21 h 64"/>
                  <a:gd name="T26" fmla="*/ 5 w 51"/>
                  <a:gd name="T27" fmla="*/ 28 h 64"/>
                  <a:gd name="T28" fmla="*/ 11 w 51"/>
                  <a:gd name="T29" fmla="*/ 30 h 64"/>
                  <a:gd name="T30" fmla="*/ 18 w 51"/>
                  <a:gd name="T31" fmla="*/ 33 h 64"/>
                  <a:gd name="T32" fmla="*/ 9 w 51"/>
                  <a:gd name="T33" fmla="*/ 33 h 64"/>
                  <a:gd name="T34" fmla="*/ 11 w 51"/>
                  <a:gd name="T35" fmla="*/ 40 h 64"/>
                  <a:gd name="T36" fmla="*/ 15 w 51"/>
                  <a:gd name="T37" fmla="*/ 46 h 64"/>
                  <a:gd name="T38" fmla="*/ 23 w 51"/>
                  <a:gd name="T39" fmla="*/ 49 h 64"/>
                  <a:gd name="T40" fmla="*/ 21 w 51"/>
                  <a:gd name="T41" fmla="*/ 41 h 64"/>
                  <a:gd name="T42" fmla="*/ 27 w 51"/>
                  <a:gd name="T43" fmla="*/ 41 h 64"/>
                  <a:gd name="T44" fmla="*/ 23 w 51"/>
                  <a:gd name="T45" fmla="*/ 38 h 64"/>
                  <a:gd name="T46" fmla="*/ 26 w 51"/>
                  <a:gd name="T47" fmla="*/ 36 h 64"/>
                  <a:gd name="T48" fmla="*/ 32 w 51"/>
                  <a:gd name="T49" fmla="*/ 36 h 64"/>
                  <a:gd name="T50" fmla="*/ 29 w 51"/>
                  <a:gd name="T51" fmla="*/ 29 h 64"/>
                  <a:gd name="T52" fmla="*/ 23 w 51"/>
                  <a:gd name="T53" fmla="*/ 29 h 64"/>
                  <a:gd name="T54" fmla="*/ 25 w 51"/>
                  <a:gd name="T55" fmla="*/ 25 h 64"/>
                  <a:gd name="T56" fmla="*/ 19 w 51"/>
                  <a:gd name="T57" fmla="*/ 16 h 64"/>
                  <a:gd name="T58" fmla="*/ 23 w 51"/>
                  <a:gd name="T59" fmla="*/ 14 h 64"/>
                  <a:gd name="T60" fmla="*/ 29 w 51"/>
                  <a:gd name="T61" fmla="*/ 15 h 64"/>
                  <a:gd name="T62" fmla="*/ 31 w 51"/>
                  <a:gd name="T63" fmla="*/ 9 h 64"/>
                  <a:gd name="T64" fmla="*/ 36 w 51"/>
                  <a:gd name="T65" fmla="*/ 10 h 64"/>
                  <a:gd name="T66" fmla="*/ 42 w 51"/>
                  <a:gd name="T67" fmla="*/ 7 h 64"/>
                  <a:gd name="T68" fmla="*/ 47 w 51"/>
                  <a:gd name="T69" fmla="*/ 10 h 64"/>
                  <a:gd name="T70" fmla="*/ 49 w 51"/>
                  <a:gd name="T71" fmla="*/ 7 h 64"/>
                  <a:gd name="T72" fmla="*/ 51 w 51"/>
                  <a:gd name="T73" fmla="*/ 3 h 64"/>
                  <a:gd name="T74" fmla="*/ 51 w 51"/>
                  <a:gd name="T75" fmla="*/ 0 h 64"/>
                  <a:gd name="T76" fmla="*/ 44 w 51"/>
                  <a:gd name="T77" fmla="*/ 60 h 64"/>
                  <a:gd name="T78" fmla="*/ 31 w 51"/>
                  <a:gd name="T79" fmla="*/ 59 h 64"/>
                  <a:gd name="T80" fmla="*/ 26 w 51"/>
                  <a:gd name="T81" fmla="*/ 61 h 64"/>
                  <a:gd name="T82" fmla="*/ 38 w 51"/>
                  <a:gd name="T83" fmla="*/ 64 h 64"/>
                  <a:gd name="T84" fmla="*/ 49 w 51"/>
                  <a:gd name="T85" fmla="*/ 60 h 64"/>
                  <a:gd name="T86" fmla="*/ 44 w 51"/>
                  <a:gd name="T8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64">
                    <a:moveTo>
                      <a:pt x="51" y="0"/>
                    </a:moveTo>
                    <a:cubicBezTo>
                      <a:pt x="49" y="0"/>
                      <a:pt x="46" y="1"/>
                      <a:pt x="47" y="2"/>
                    </a:cubicBezTo>
                    <a:cubicBezTo>
                      <a:pt x="47" y="3"/>
                      <a:pt x="46" y="4"/>
                      <a:pt x="44" y="4"/>
                    </a:cubicBezTo>
                    <a:cubicBezTo>
                      <a:pt x="44" y="4"/>
                      <a:pt x="37" y="3"/>
                      <a:pt x="35" y="2"/>
                    </a:cubicBezTo>
                    <a:cubicBezTo>
                      <a:pt x="34" y="2"/>
                      <a:pt x="27" y="2"/>
                      <a:pt x="24" y="2"/>
                    </a:cubicBezTo>
                    <a:cubicBezTo>
                      <a:pt x="24" y="2"/>
                      <a:pt x="24" y="2"/>
                      <a:pt x="24" y="3"/>
                    </a:cubicBezTo>
                    <a:cubicBezTo>
                      <a:pt x="24" y="4"/>
                      <a:pt x="18" y="7"/>
                      <a:pt x="17" y="6"/>
                    </a:cubicBezTo>
                    <a:cubicBezTo>
                      <a:pt x="16" y="6"/>
                      <a:pt x="15" y="8"/>
                      <a:pt x="13" y="8"/>
                    </a:cubicBezTo>
                    <a:cubicBezTo>
                      <a:pt x="11" y="9"/>
                      <a:pt x="8" y="8"/>
                      <a:pt x="7" y="9"/>
                    </a:cubicBezTo>
                    <a:cubicBezTo>
                      <a:pt x="7" y="10"/>
                      <a:pt x="6" y="12"/>
                      <a:pt x="5" y="14"/>
                    </a:cubicBezTo>
                    <a:cubicBezTo>
                      <a:pt x="3" y="15"/>
                      <a:pt x="4" y="16"/>
                      <a:pt x="3" y="17"/>
                    </a:cubicBezTo>
                    <a:cubicBezTo>
                      <a:pt x="1" y="17"/>
                      <a:pt x="1" y="19"/>
                      <a:pt x="0" y="21"/>
                    </a:cubicBezTo>
                    <a:cubicBezTo>
                      <a:pt x="0" y="21"/>
                      <a:pt x="1" y="21"/>
                      <a:pt x="1" y="21"/>
                    </a:cubicBezTo>
                    <a:cubicBezTo>
                      <a:pt x="3" y="22"/>
                      <a:pt x="5" y="25"/>
                      <a:pt x="5" y="28"/>
                    </a:cubicBezTo>
                    <a:cubicBezTo>
                      <a:pt x="5" y="31"/>
                      <a:pt x="9" y="32"/>
                      <a:pt x="11" y="30"/>
                    </a:cubicBezTo>
                    <a:cubicBezTo>
                      <a:pt x="13" y="28"/>
                      <a:pt x="18" y="31"/>
                      <a:pt x="18" y="33"/>
                    </a:cubicBezTo>
                    <a:cubicBezTo>
                      <a:pt x="18" y="34"/>
                      <a:pt x="12" y="31"/>
                      <a:pt x="9" y="33"/>
                    </a:cubicBezTo>
                    <a:cubicBezTo>
                      <a:pt x="6" y="36"/>
                      <a:pt x="12" y="38"/>
                      <a:pt x="11" y="40"/>
                    </a:cubicBezTo>
                    <a:cubicBezTo>
                      <a:pt x="10" y="43"/>
                      <a:pt x="12" y="46"/>
                      <a:pt x="15" y="46"/>
                    </a:cubicBezTo>
                    <a:cubicBezTo>
                      <a:pt x="18" y="46"/>
                      <a:pt x="21" y="50"/>
                      <a:pt x="23" y="49"/>
                    </a:cubicBezTo>
                    <a:cubicBezTo>
                      <a:pt x="24" y="49"/>
                      <a:pt x="21" y="42"/>
                      <a:pt x="21" y="41"/>
                    </a:cubicBezTo>
                    <a:cubicBezTo>
                      <a:pt x="22" y="40"/>
                      <a:pt x="25" y="43"/>
                      <a:pt x="27" y="41"/>
                    </a:cubicBezTo>
                    <a:cubicBezTo>
                      <a:pt x="29" y="39"/>
                      <a:pt x="26" y="38"/>
                      <a:pt x="23" y="38"/>
                    </a:cubicBezTo>
                    <a:cubicBezTo>
                      <a:pt x="21" y="38"/>
                      <a:pt x="23" y="34"/>
                      <a:pt x="26" y="36"/>
                    </a:cubicBezTo>
                    <a:cubicBezTo>
                      <a:pt x="29" y="38"/>
                      <a:pt x="30" y="36"/>
                      <a:pt x="32" y="36"/>
                    </a:cubicBezTo>
                    <a:cubicBezTo>
                      <a:pt x="33" y="35"/>
                      <a:pt x="34" y="30"/>
                      <a:pt x="29" y="29"/>
                    </a:cubicBezTo>
                    <a:cubicBezTo>
                      <a:pt x="25" y="28"/>
                      <a:pt x="25" y="32"/>
                      <a:pt x="23" y="29"/>
                    </a:cubicBezTo>
                    <a:cubicBezTo>
                      <a:pt x="20" y="26"/>
                      <a:pt x="25" y="27"/>
                      <a:pt x="25" y="25"/>
                    </a:cubicBezTo>
                    <a:cubicBezTo>
                      <a:pt x="25" y="22"/>
                      <a:pt x="21" y="19"/>
                      <a:pt x="19" y="16"/>
                    </a:cubicBezTo>
                    <a:cubicBezTo>
                      <a:pt x="17" y="13"/>
                      <a:pt x="22" y="12"/>
                      <a:pt x="23" y="14"/>
                    </a:cubicBezTo>
                    <a:cubicBezTo>
                      <a:pt x="24" y="16"/>
                      <a:pt x="27" y="15"/>
                      <a:pt x="29" y="15"/>
                    </a:cubicBezTo>
                    <a:cubicBezTo>
                      <a:pt x="31" y="14"/>
                      <a:pt x="27" y="10"/>
                      <a:pt x="31" y="9"/>
                    </a:cubicBezTo>
                    <a:cubicBezTo>
                      <a:pt x="34" y="7"/>
                      <a:pt x="34" y="10"/>
                      <a:pt x="36" y="10"/>
                    </a:cubicBezTo>
                    <a:cubicBezTo>
                      <a:pt x="37" y="11"/>
                      <a:pt x="38" y="7"/>
                      <a:pt x="42" y="7"/>
                    </a:cubicBezTo>
                    <a:cubicBezTo>
                      <a:pt x="44" y="7"/>
                      <a:pt x="45" y="8"/>
                      <a:pt x="47" y="10"/>
                    </a:cubicBezTo>
                    <a:cubicBezTo>
                      <a:pt x="48" y="9"/>
                      <a:pt x="49" y="8"/>
                      <a:pt x="49" y="7"/>
                    </a:cubicBezTo>
                    <a:cubicBezTo>
                      <a:pt x="49" y="6"/>
                      <a:pt x="51" y="5"/>
                      <a:pt x="51" y="3"/>
                    </a:cubicBezTo>
                    <a:cubicBezTo>
                      <a:pt x="51" y="2"/>
                      <a:pt x="51" y="1"/>
                      <a:pt x="51" y="0"/>
                    </a:cubicBezTo>
                    <a:close/>
                    <a:moveTo>
                      <a:pt x="44" y="60"/>
                    </a:moveTo>
                    <a:cubicBezTo>
                      <a:pt x="42" y="59"/>
                      <a:pt x="34" y="61"/>
                      <a:pt x="31" y="59"/>
                    </a:cubicBezTo>
                    <a:cubicBezTo>
                      <a:pt x="29" y="56"/>
                      <a:pt x="24" y="60"/>
                      <a:pt x="26" y="61"/>
                    </a:cubicBezTo>
                    <a:cubicBezTo>
                      <a:pt x="29" y="61"/>
                      <a:pt x="34" y="64"/>
                      <a:pt x="38" y="64"/>
                    </a:cubicBezTo>
                    <a:cubicBezTo>
                      <a:pt x="43" y="64"/>
                      <a:pt x="49" y="62"/>
                      <a:pt x="49" y="60"/>
                    </a:cubicBezTo>
                    <a:cubicBezTo>
                      <a:pt x="49" y="59"/>
                      <a:pt x="46" y="61"/>
                      <a:pt x="44" y="6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65" name="Freeform 315">
                <a:extLst>
                  <a:ext uri="{FF2B5EF4-FFF2-40B4-BE49-F238E27FC236}">
                    <a16:creationId xmlns:a16="http://schemas.microsoft.com/office/drawing/2014/main" id="{F5648F61-D4D3-42AC-9256-048AEBBD7BDB}"/>
                  </a:ext>
                </a:extLst>
              </p:cNvPr>
              <p:cNvSpPr>
                <a:spLocks/>
              </p:cNvSpPr>
              <p:nvPr/>
            </p:nvSpPr>
            <p:spPr bwMode="auto">
              <a:xfrm>
                <a:off x="13063548" y="6265041"/>
                <a:ext cx="158750" cy="98426"/>
              </a:xfrm>
              <a:custGeom>
                <a:avLst/>
                <a:gdLst>
                  <a:gd name="T0" fmla="*/ 14 w 21"/>
                  <a:gd name="T1" fmla="*/ 8 h 13"/>
                  <a:gd name="T2" fmla="*/ 19 w 21"/>
                  <a:gd name="T3" fmla="*/ 3 h 13"/>
                  <a:gd name="T4" fmla="*/ 18 w 21"/>
                  <a:gd name="T5" fmla="*/ 2 h 13"/>
                  <a:gd name="T6" fmla="*/ 7 w 21"/>
                  <a:gd name="T7" fmla="*/ 5 h 13"/>
                  <a:gd name="T8" fmla="*/ 3 w 21"/>
                  <a:gd name="T9" fmla="*/ 11 h 13"/>
                  <a:gd name="T10" fmla="*/ 14 w 21"/>
                  <a:gd name="T11" fmla="*/ 8 h 13"/>
                </a:gdLst>
                <a:ahLst/>
                <a:cxnLst>
                  <a:cxn ang="0">
                    <a:pos x="T0" y="T1"/>
                  </a:cxn>
                  <a:cxn ang="0">
                    <a:pos x="T2" y="T3"/>
                  </a:cxn>
                  <a:cxn ang="0">
                    <a:pos x="T4" y="T5"/>
                  </a:cxn>
                  <a:cxn ang="0">
                    <a:pos x="T6" y="T7"/>
                  </a:cxn>
                  <a:cxn ang="0">
                    <a:pos x="T8" y="T9"/>
                  </a:cxn>
                  <a:cxn ang="0">
                    <a:pos x="T10" y="T11"/>
                  </a:cxn>
                </a:cxnLst>
                <a:rect l="0" t="0" r="r" b="b"/>
                <a:pathLst>
                  <a:path w="21" h="13">
                    <a:moveTo>
                      <a:pt x="14" y="8"/>
                    </a:moveTo>
                    <a:cubicBezTo>
                      <a:pt x="14" y="7"/>
                      <a:pt x="16" y="4"/>
                      <a:pt x="19" y="3"/>
                    </a:cubicBezTo>
                    <a:cubicBezTo>
                      <a:pt x="21" y="2"/>
                      <a:pt x="20" y="0"/>
                      <a:pt x="18" y="2"/>
                    </a:cubicBezTo>
                    <a:cubicBezTo>
                      <a:pt x="17" y="3"/>
                      <a:pt x="12" y="5"/>
                      <a:pt x="7" y="5"/>
                    </a:cubicBezTo>
                    <a:cubicBezTo>
                      <a:pt x="2" y="5"/>
                      <a:pt x="0" y="9"/>
                      <a:pt x="3" y="11"/>
                    </a:cubicBezTo>
                    <a:cubicBezTo>
                      <a:pt x="8" y="13"/>
                      <a:pt x="14" y="10"/>
                      <a:pt x="14" y="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66" name="Freeform 316">
                <a:extLst>
                  <a:ext uri="{FF2B5EF4-FFF2-40B4-BE49-F238E27FC236}">
                    <a16:creationId xmlns:a16="http://schemas.microsoft.com/office/drawing/2014/main" id="{A211046D-8141-46D5-8E4F-9D631555E43D}"/>
                  </a:ext>
                </a:extLst>
              </p:cNvPr>
              <p:cNvSpPr>
                <a:spLocks/>
              </p:cNvSpPr>
              <p:nvPr/>
            </p:nvSpPr>
            <p:spPr bwMode="auto">
              <a:xfrm>
                <a:off x="9685348" y="3740908"/>
                <a:ext cx="654050" cy="330200"/>
              </a:xfrm>
              <a:custGeom>
                <a:avLst/>
                <a:gdLst>
                  <a:gd name="T0" fmla="*/ 73 w 87"/>
                  <a:gd name="T1" fmla="*/ 31 h 44"/>
                  <a:gd name="T2" fmla="*/ 79 w 87"/>
                  <a:gd name="T3" fmla="*/ 26 h 44"/>
                  <a:gd name="T4" fmla="*/ 86 w 87"/>
                  <a:gd name="T5" fmla="*/ 20 h 44"/>
                  <a:gd name="T6" fmla="*/ 81 w 87"/>
                  <a:gd name="T7" fmla="*/ 14 h 44"/>
                  <a:gd name="T8" fmla="*/ 77 w 87"/>
                  <a:gd name="T9" fmla="*/ 10 h 44"/>
                  <a:gd name="T10" fmla="*/ 76 w 87"/>
                  <a:gd name="T11" fmla="*/ 5 h 44"/>
                  <a:gd name="T12" fmla="*/ 70 w 87"/>
                  <a:gd name="T13" fmla="*/ 5 h 44"/>
                  <a:gd name="T14" fmla="*/ 62 w 87"/>
                  <a:gd name="T15" fmla="*/ 1 h 44"/>
                  <a:gd name="T16" fmla="*/ 61 w 87"/>
                  <a:gd name="T17" fmla="*/ 6 h 44"/>
                  <a:gd name="T18" fmla="*/ 57 w 87"/>
                  <a:gd name="T19" fmla="*/ 7 h 44"/>
                  <a:gd name="T20" fmla="*/ 53 w 87"/>
                  <a:gd name="T21" fmla="*/ 7 h 44"/>
                  <a:gd name="T22" fmla="*/ 49 w 87"/>
                  <a:gd name="T23" fmla="*/ 7 h 44"/>
                  <a:gd name="T24" fmla="*/ 45 w 87"/>
                  <a:gd name="T25" fmla="*/ 6 h 44"/>
                  <a:gd name="T26" fmla="*/ 39 w 87"/>
                  <a:gd name="T27" fmla="*/ 10 h 44"/>
                  <a:gd name="T28" fmla="*/ 36 w 87"/>
                  <a:gd name="T29" fmla="*/ 8 h 44"/>
                  <a:gd name="T30" fmla="*/ 32 w 87"/>
                  <a:gd name="T31" fmla="*/ 11 h 44"/>
                  <a:gd name="T32" fmla="*/ 31 w 87"/>
                  <a:gd name="T33" fmla="*/ 14 h 44"/>
                  <a:gd name="T34" fmla="*/ 26 w 87"/>
                  <a:gd name="T35" fmla="*/ 17 h 44"/>
                  <a:gd name="T36" fmla="*/ 24 w 87"/>
                  <a:gd name="T37" fmla="*/ 10 h 44"/>
                  <a:gd name="T38" fmla="*/ 12 w 87"/>
                  <a:gd name="T39" fmla="*/ 2 h 44"/>
                  <a:gd name="T40" fmla="*/ 13 w 87"/>
                  <a:gd name="T41" fmla="*/ 7 h 44"/>
                  <a:gd name="T42" fmla="*/ 10 w 87"/>
                  <a:gd name="T43" fmla="*/ 6 h 44"/>
                  <a:gd name="T44" fmla="*/ 5 w 87"/>
                  <a:gd name="T45" fmla="*/ 8 h 44"/>
                  <a:gd name="T46" fmla="*/ 1 w 87"/>
                  <a:gd name="T47" fmla="*/ 14 h 44"/>
                  <a:gd name="T48" fmla="*/ 8 w 87"/>
                  <a:gd name="T49" fmla="*/ 16 h 44"/>
                  <a:gd name="T50" fmla="*/ 18 w 87"/>
                  <a:gd name="T51" fmla="*/ 16 h 44"/>
                  <a:gd name="T52" fmla="*/ 17 w 87"/>
                  <a:gd name="T53" fmla="*/ 20 h 44"/>
                  <a:gd name="T54" fmla="*/ 12 w 87"/>
                  <a:gd name="T55" fmla="*/ 22 h 44"/>
                  <a:gd name="T56" fmla="*/ 3 w 87"/>
                  <a:gd name="T57" fmla="*/ 24 h 44"/>
                  <a:gd name="T58" fmla="*/ 15 w 87"/>
                  <a:gd name="T59" fmla="*/ 25 h 44"/>
                  <a:gd name="T60" fmla="*/ 18 w 87"/>
                  <a:gd name="T61" fmla="*/ 28 h 44"/>
                  <a:gd name="T62" fmla="*/ 20 w 87"/>
                  <a:gd name="T63" fmla="*/ 30 h 44"/>
                  <a:gd name="T64" fmla="*/ 17 w 87"/>
                  <a:gd name="T65" fmla="*/ 34 h 44"/>
                  <a:gd name="T66" fmla="*/ 13 w 87"/>
                  <a:gd name="T67" fmla="*/ 37 h 44"/>
                  <a:gd name="T68" fmla="*/ 24 w 87"/>
                  <a:gd name="T69" fmla="*/ 36 h 44"/>
                  <a:gd name="T70" fmla="*/ 38 w 87"/>
                  <a:gd name="T71" fmla="*/ 42 h 44"/>
                  <a:gd name="T72" fmla="*/ 52 w 87"/>
                  <a:gd name="T73" fmla="*/ 39 h 44"/>
                  <a:gd name="T74" fmla="*/ 62 w 87"/>
                  <a:gd name="T75" fmla="*/ 35 h 44"/>
                  <a:gd name="T76" fmla="*/ 73 w 87"/>
                  <a:gd name="T77"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44">
                    <a:moveTo>
                      <a:pt x="73" y="31"/>
                    </a:moveTo>
                    <a:cubicBezTo>
                      <a:pt x="78" y="31"/>
                      <a:pt x="77" y="26"/>
                      <a:pt x="79" y="26"/>
                    </a:cubicBezTo>
                    <a:cubicBezTo>
                      <a:pt x="81" y="26"/>
                      <a:pt x="84" y="23"/>
                      <a:pt x="86" y="20"/>
                    </a:cubicBezTo>
                    <a:cubicBezTo>
                      <a:pt x="87" y="18"/>
                      <a:pt x="84" y="14"/>
                      <a:pt x="81" y="14"/>
                    </a:cubicBezTo>
                    <a:cubicBezTo>
                      <a:pt x="79" y="14"/>
                      <a:pt x="76" y="11"/>
                      <a:pt x="77" y="10"/>
                    </a:cubicBezTo>
                    <a:cubicBezTo>
                      <a:pt x="78" y="8"/>
                      <a:pt x="75" y="6"/>
                      <a:pt x="76" y="5"/>
                    </a:cubicBezTo>
                    <a:cubicBezTo>
                      <a:pt x="76" y="3"/>
                      <a:pt x="72" y="5"/>
                      <a:pt x="70" y="5"/>
                    </a:cubicBezTo>
                    <a:cubicBezTo>
                      <a:pt x="68" y="6"/>
                      <a:pt x="64" y="0"/>
                      <a:pt x="62" y="1"/>
                    </a:cubicBezTo>
                    <a:cubicBezTo>
                      <a:pt x="61" y="2"/>
                      <a:pt x="62" y="5"/>
                      <a:pt x="61" y="6"/>
                    </a:cubicBezTo>
                    <a:cubicBezTo>
                      <a:pt x="61" y="8"/>
                      <a:pt x="57" y="5"/>
                      <a:pt x="57" y="7"/>
                    </a:cubicBezTo>
                    <a:cubicBezTo>
                      <a:pt x="57" y="8"/>
                      <a:pt x="55" y="8"/>
                      <a:pt x="53" y="7"/>
                    </a:cubicBezTo>
                    <a:cubicBezTo>
                      <a:pt x="52" y="5"/>
                      <a:pt x="49" y="6"/>
                      <a:pt x="49" y="7"/>
                    </a:cubicBezTo>
                    <a:cubicBezTo>
                      <a:pt x="49" y="9"/>
                      <a:pt x="47" y="8"/>
                      <a:pt x="45" y="6"/>
                    </a:cubicBezTo>
                    <a:cubicBezTo>
                      <a:pt x="42" y="4"/>
                      <a:pt x="39" y="8"/>
                      <a:pt x="39" y="10"/>
                    </a:cubicBezTo>
                    <a:cubicBezTo>
                      <a:pt x="40" y="11"/>
                      <a:pt x="38" y="12"/>
                      <a:pt x="36" y="8"/>
                    </a:cubicBezTo>
                    <a:cubicBezTo>
                      <a:pt x="34" y="4"/>
                      <a:pt x="31" y="8"/>
                      <a:pt x="32" y="11"/>
                    </a:cubicBezTo>
                    <a:cubicBezTo>
                      <a:pt x="34" y="13"/>
                      <a:pt x="33" y="15"/>
                      <a:pt x="31" y="14"/>
                    </a:cubicBezTo>
                    <a:cubicBezTo>
                      <a:pt x="30" y="13"/>
                      <a:pt x="27" y="15"/>
                      <a:pt x="26" y="17"/>
                    </a:cubicBezTo>
                    <a:cubicBezTo>
                      <a:pt x="25" y="18"/>
                      <a:pt x="21" y="12"/>
                      <a:pt x="24" y="10"/>
                    </a:cubicBezTo>
                    <a:cubicBezTo>
                      <a:pt x="27" y="9"/>
                      <a:pt x="15" y="2"/>
                      <a:pt x="12" y="2"/>
                    </a:cubicBezTo>
                    <a:cubicBezTo>
                      <a:pt x="8" y="2"/>
                      <a:pt x="11" y="5"/>
                      <a:pt x="13" y="7"/>
                    </a:cubicBezTo>
                    <a:cubicBezTo>
                      <a:pt x="15" y="8"/>
                      <a:pt x="11" y="8"/>
                      <a:pt x="10" y="6"/>
                    </a:cubicBezTo>
                    <a:cubicBezTo>
                      <a:pt x="9" y="5"/>
                      <a:pt x="6" y="6"/>
                      <a:pt x="5" y="8"/>
                    </a:cubicBezTo>
                    <a:cubicBezTo>
                      <a:pt x="3" y="11"/>
                      <a:pt x="1" y="12"/>
                      <a:pt x="1" y="14"/>
                    </a:cubicBezTo>
                    <a:cubicBezTo>
                      <a:pt x="0" y="15"/>
                      <a:pt x="5" y="17"/>
                      <a:pt x="8" y="16"/>
                    </a:cubicBezTo>
                    <a:cubicBezTo>
                      <a:pt x="12" y="14"/>
                      <a:pt x="16" y="14"/>
                      <a:pt x="18" y="16"/>
                    </a:cubicBezTo>
                    <a:cubicBezTo>
                      <a:pt x="20" y="17"/>
                      <a:pt x="15" y="18"/>
                      <a:pt x="17" y="20"/>
                    </a:cubicBezTo>
                    <a:cubicBezTo>
                      <a:pt x="19" y="21"/>
                      <a:pt x="17" y="22"/>
                      <a:pt x="12" y="22"/>
                    </a:cubicBezTo>
                    <a:cubicBezTo>
                      <a:pt x="8" y="21"/>
                      <a:pt x="2" y="23"/>
                      <a:pt x="3" y="24"/>
                    </a:cubicBezTo>
                    <a:cubicBezTo>
                      <a:pt x="4" y="26"/>
                      <a:pt x="15" y="23"/>
                      <a:pt x="15" y="25"/>
                    </a:cubicBezTo>
                    <a:cubicBezTo>
                      <a:pt x="15" y="26"/>
                      <a:pt x="15" y="29"/>
                      <a:pt x="18" y="28"/>
                    </a:cubicBezTo>
                    <a:cubicBezTo>
                      <a:pt x="21" y="26"/>
                      <a:pt x="19" y="30"/>
                      <a:pt x="20" y="30"/>
                    </a:cubicBezTo>
                    <a:cubicBezTo>
                      <a:pt x="22" y="31"/>
                      <a:pt x="21" y="34"/>
                      <a:pt x="17" y="34"/>
                    </a:cubicBezTo>
                    <a:cubicBezTo>
                      <a:pt x="14" y="34"/>
                      <a:pt x="12" y="35"/>
                      <a:pt x="13" y="37"/>
                    </a:cubicBezTo>
                    <a:cubicBezTo>
                      <a:pt x="15" y="39"/>
                      <a:pt x="20" y="37"/>
                      <a:pt x="24" y="36"/>
                    </a:cubicBezTo>
                    <a:cubicBezTo>
                      <a:pt x="28" y="35"/>
                      <a:pt x="33" y="40"/>
                      <a:pt x="38" y="42"/>
                    </a:cubicBezTo>
                    <a:cubicBezTo>
                      <a:pt x="43" y="44"/>
                      <a:pt x="51" y="41"/>
                      <a:pt x="52" y="39"/>
                    </a:cubicBezTo>
                    <a:cubicBezTo>
                      <a:pt x="53" y="36"/>
                      <a:pt x="60" y="37"/>
                      <a:pt x="62" y="35"/>
                    </a:cubicBezTo>
                    <a:cubicBezTo>
                      <a:pt x="65" y="34"/>
                      <a:pt x="68" y="32"/>
                      <a:pt x="73" y="3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67" name="Freeform 317">
                <a:extLst>
                  <a:ext uri="{FF2B5EF4-FFF2-40B4-BE49-F238E27FC236}">
                    <a16:creationId xmlns:a16="http://schemas.microsoft.com/office/drawing/2014/main" id="{C7FC36AC-6FE7-4DC2-A84C-4151A2ECF514}"/>
                  </a:ext>
                </a:extLst>
              </p:cNvPr>
              <p:cNvSpPr>
                <a:spLocks/>
              </p:cNvSpPr>
              <p:nvPr/>
            </p:nvSpPr>
            <p:spPr bwMode="auto">
              <a:xfrm>
                <a:off x="10517189" y="4817234"/>
                <a:ext cx="279400" cy="307976"/>
              </a:xfrm>
              <a:custGeom>
                <a:avLst/>
                <a:gdLst>
                  <a:gd name="T0" fmla="*/ 33 w 37"/>
                  <a:gd name="T1" fmla="*/ 13 h 41"/>
                  <a:gd name="T2" fmla="*/ 30 w 37"/>
                  <a:gd name="T3" fmla="*/ 11 h 41"/>
                  <a:gd name="T4" fmla="*/ 25 w 37"/>
                  <a:gd name="T5" fmla="*/ 12 h 41"/>
                  <a:gd name="T6" fmla="*/ 20 w 37"/>
                  <a:gd name="T7" fmla="*/ 11 h 41"/>
                  <a:gd name="T8" fmla="*/ 22 w 37"/>
                  <a:gd name="T9" fmla="*/ 6 h 41"/>
                  <a:gd name="T10" fmla="*/ 24 w 37"/>
                  <a:gd name="T11" fmla="*/ 2 h 41"/>
                  <a:gd name="T12" fmla="*/ 23 w 37"/>
                  <a:gd name="T13" fmla="*/ 1 h 41"/>
                  <a:gd name="T14" fmla="*/ 15 w 37"/>
                  <a:gd name="T15" fmla="*/ 3 h 41"/>
                  <a:gd name="T16" fmla="*/ 19 w 37"/>
                  <a:gd name="T17" fmla="*/ 7 h 41"/>
                  <a:gd name="T18" fmla="*/ 13 w 37"/>
                  <a:gd name="T19" fmla="*/ 10 h 41"/>
                  <a:gd name="T20" fmla="*/ 4 w 37"/>
                  <a:gd name="T21" fmla="*/ 10 h 41"/>
                  <a:gd name="T22" fmla="*/ 5 w 37"/>
                  <a:gd name="T23" fmla="*/ 16 h 41"/>
                  <a:gd name="T24" fmla="*/ 9 w 37"/>
                  <a:gd name="T25" fmla="*/ 22 h 41"/>
                  <a:gd name="T26" fmla="*/ 7 w 37"/>
                  <a:gd name="T27" fmla="*/ 29 h 41"/>
                  <a:gd name="T28" fmla="*/ 1 w 37"/>
                  <a:gd name="T29" fmla="*/ 34 h 41"/>
                  <a:gd name="T30" fmla="*/ 9 w 37"/>
                  <a:gd name="T31" fmla="*/ 41 h 41"/>
                  <a:gd name="T32" fmla="*/ 23 w 37"/>
                  <a:gd name="T33" fmla="*/ 35 h 41"/>
                  <a:gd name="T34" fmla="*/ 33 w 37"/>
                  <a:gd name="T35" fmla="*/ 33 h 41"/>
                  <a:gd name="T36" fmla="*/ 33 w 37"/>
                  <a:gd name="T37" fmla="*/ 14 h 41"/>
                  <a:gd name="T38" fmla="*/ 33 w 37"/>
                  <a:gd name="T3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41">
                    <a:moveTo>
                      <a:pt x="33" y="13"/>
                    </a:moveTo>
                    <a:cubicBezTo>
                      <a:pt x="32" y="12"/>
                      <a:pt x="31" y="11"/>
                      <a:pt x="30" y="11"/>
                    </a:cubicBezTo>
                    <a:cubicBezTo>
                      <a:pt x="27" y="7"/>
                      <a:pt x="26" y="10"/>
                      <a:pt x="25" y="12"/>
                    </a:cubicBezTo>
                    <a:cubicBezTo>
                      <a:pt x="25" y="14"/>
                      <a:pt x="22" y="11"/>
                      <a:pt x="20" y="11"/>
                    </a:cubicBezTo>
                    <a:cubicBezTo>
                      <a:pt x="19" y="11"/>
                      <a:pt x="21" y="7"/>
                      <a:pt x="22" y="6"/>
                    </a:cubicBezTo>
                    <a:cubicBezTo>
                      <a:pt x="23" y="6"/>
                      <a:pt x="24" y="4"/>
                      <a:pt x="24" y="2"/>
                    </a:cubicBezTo>
                    <a:cubicBezTo>
                      <a:pt x="24" y="2"/>
                      <a:pt x="24" y="2"/>
                      <a:pt x="23" y="1"/>
                    </a:cubicBezTo>
                    <a:cubicBezTo>
                      <a:pt x="20" y="0"/>
                      <a:pt x="15" y="0"/>
                      <a:pt x="15" y="3"/>
                    </a:cubicBezTo>
                    <a:cubicBezTo>
                      <a:pt x="15" y="6"/>
                      <a:pt x="19" y="5"/>
                      <a:pt x="19" y="7"/>
                    </a:cubicBezTo>
                    <a:cubicBezTo>
                      <a:pt x="19" y="9"/>
                      <a:pt x="15" y="8"/>
                      <a:pt x="13" y="10"/>
                    </a:cubicBezTo>
                    <a:cubicBezTo>
                      <a:pt x="10" y="12"/>
                      <a:pt x="7" y="9"/>
                      <a:pt x="4" y="10"/>
                    </a:cubicBezTo>
                    <a:cubicBezTo>
                      <a:pt x="1" y="12"/>
                      <a:pt x="7" y="13"/>
                      <a:pt x="5" y="16"/>
                    </a:cubicBezTo>
                    <a:cubicBezTo>
                      <a:pt x="3" y="19"/>
                      <a:pt x="5" y="19"/>
                      <a:pt x="9" y="22"/>
                    </a:cubicBezTo>
                    <a:cubicBezTo>
                      <a:pt x="12" y="25"/>
                      <a:pt x="7" y="26"/>
                      <a:pt x="7" y="29"/>
                    </a:cubicBezTo>
                    <a:cubicBezTo>
                      <a:pt x="7" y="32"/>
                      <a:pt x="2" y="32"/>
                      <a:pt x="1" y="34"/>
                    </a:cubicBezTo>
                    <a:cubicBezTo>
                      <a:pt x="0" y="36"/>
                      <a:pt x="5" y="41"/>
                      <a:pt x="9" y="41"/>
                    </a:cubicBezTo>
                    <a:cubicBezTo>
                      <a:pt x="12" y="41"/>
                      <a:pt x="19" y="39"/>
                      <a:pt x="23" y="35"/>
                    </a:cubicBezTo>
                    <a:cubicBezTo>
                      <a:pt x="27" y="31"/>
                      <a:pt x="29" y="35"/>
                      <a:pt x="33" y="33"/>
                    </a:cubicBezTo>
                    <a:cubicBezTo>
                      <a:pt x="37" y="31"/>
                      <a:pt x="34" y="17"/>
                      <a:pt x="33" y="14"/>
                    </a:cubicBezTo>
                    <a:cubicBezTo>
                      <a:pt x="33" y="14"/>
                      <a:pt x="33" y="13"/>
                      <a:pt x="33" y="1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68" name="Freeform 319">
                <a:extLst>
                  <a:ext uri="{FF2B5EF4-FFF2-40B4-BE49-F238E27FC236}">
                    <a16:creationId xmlns:a16="http://schemas.microsoft.com/office/drawing/2014/main" id="{D6D9DF0B-75BF-438F-B93B-6E22993807FD}"/>
                  </a:ext>
                </a:extLst>
              </p:cNvPr>
              <p:cNvSpPr>
                <a:spLocks noEditPoints="1"/>
              </p:cNvSpPr>
              <p:nvPr/>
            </p:nvSpPr>
            <p:spPr bwMode="auto">
              <a:xfrm>
                <a:off x="10660065" y="4321935"/>
                <a:ext cx="609600" cy="930278"/>
              </a:xfrm>
              <a:custGeom>
                <a:avLst/>
                <a:gdLst>
                  <a:gd name="T0" fmla="*/ 5 w 81"/>
                  <a:gd name="T1" fmla="*/ 68 h 124"/>
                  <a:gd name="T2" fmla="*/ 1 w 81"/>
                  <a:gd name="T3" fmla="*/ 77 h 124"/>
                  <a:gd name="T4" fmla="*/ 11 w 81"/>
                  <a:gd name="T5" fmla="*/ 77 h 124"/>
                  <a:gd name="T6" fmla="*/ 20 w 81"/>
                  <a:gd name="T7" fmla="*/ 75 h 124"/>
                  <a:gd name="T8" fmla="*/ 81 w 81"/>
                  <a:gd name="T9" fmla="*/ 96 h 124"/>
                  <a:gd name="T10" fmla="*/ 68 w 81"/>
                  <a:gd name="T11" fmla="*/ 91 h 124"/>
                  <a:gd name="T12" fmla="*/ 65 w 81"/>
                  <a:gd name="T13" fmla="*/ 82 h 124"/>
                  <a:gd name="T14" fmla="*/ 54 w 81"/>
                  <a:gd name="T15" fmla="*/ 63 h 124"/>
                  <a:gd name="T16" fmla="*/ 41 w 81"/>
                  <a:gd name="T17" fmla="*/ 57 h 124"/>
                  <a:gd name="T18" fmla="*/ 50 w 81"/>
                  <a:gd name="T19" fmla="*/ 38 h 124"/>
                  <a:gd name="T20" fmla="*/ 33 w 81"/>
                  <a:gd name="T21" fmla="*/ 35 h 124"/>
                  <a:gd name="T22" fmla="*/ 40 w 81"/>
                  <a:gd name="T23" fmla="*/ 23 h 124"/>
                  <a:gd name="T24" fmla="*/ 28 w 81"/>
                  <a:gd name="T25" fmla="*/ 27 h 124"/>
                  <a:gd name="T26" fmla="*/ 19 w 81"/>
                  <a:gd name="T27" fmla="*/ 39 h 124"/>
                  <a:gd name="T28" fmla="*/ 12 w 81"/>
                  <a:gd name="T29" fmla="*/ 39 h 124"/>
                  <a:gd name="T30" fmla="*/ 15 w 81"/>
                  <a:gd name="T31" fmla="*/ 50 h 124"/>
                  <a:gd name="T32" fmla="*/ 13 w 81"/>
                  <a:gd name="T33" fmla="*/ 59 h 124"/>
                  <a:gd name="T34" fmla="*/ 22 w 81"/>
                  <a:gd name="T35" fmla="*/ 62 h 124"/>
                  <a:gd name="T36" fmla="*/ 27 w 81"/>
                  <a:gd name="T37" fmla="*/ 62 h 124"/>
                  <a:gd name="T38" fmla="*/ 36 w 81"/>
                  <a:gd name="T39" fmla="*/ 69 h 124"/>
                  <a:gd name="T40" fmla="*/ 39 w 81"/>
                  <a:gd name="T41" fmla="*/ 76 h 124"/>
                  <a:gd name="T42" fmla="*/ 41 w 81"/>
                  <a:gd name="T43" fmla="*/ 86 h 124"/>
                  <a:gd name="T44" fmla="*/ 30 w 81"/>
                  <a:gd name="T45" fmla="*/ 88 h 124"/>
                  <a:gd name="T46" fmla="*/ 32 w 81"/>
                  <a:gd name="T47" fmla="*/ 96 h 124"/>
                  <a:gd name="T48" fmla="*/ 28 w 81"/>
                  <a:gd name="T49" fmla="*/ 105 h 124"/>
                  <a:gd name="T50" fmla="*/ 41 w 81"/>
                  <a:gd name="T51" fmla="*/ 107 h 124"/>
                  <a:gd name="T52" fmla="*/ 33 w 81"/>
                  <a:gd name="T53" fmla="*/ 110 h 124"/>
                  <a:gd name="T54" fmla="*/ 28 w 81"/>
                  <a:gd name="T55" fmla="*/ 119 h 124"/>
                  <a:gd name="T56" fmla="*/ 38 w 81"/>
                  <a:gd name="T57" fmla="*/ 117 h 124"/>
                  <a:gd name="T58" fmla="*/ 50 w 81"/>
                  <a:gd name="T59" fmla="*/ 114 h 124"/>
                  <a:gd name="T60" fmla="*/ 66 w 81"/>
                  <a:gd name="T61" fmla="*/ 114 h 124"/>
                  <a:gd name="T62" fmla="*/ 73 w 81"/>
                  <a:gd name="T63" fmla="*/ 108 h 124"/>
                  <a:gd name="T64" fmla="*/ 81 w 81"/>
                  <a:gd name="T65" fmla="*/ 96 h 124"/>
                  <a:gd name="T66" fmla="*/ 14 w 81"/>
                  <a:gd name="T67" fmla="*/ 29 h 124"/>
                  <a:gd name="T68" fmla="*/ 55 w 81"/>
                  <a:gd name="T69" fmla="*/ 10 h 124"/>
                  <a:gd name="T70" fmla="*/ 55 w 81"/>
                  <a:gd name="T71"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124">
                    <a:moveTo>
                      <a:pt x="16" y="66"/>
                    </a:moveTo>
                    <a:cubicBezTo>
                      <a:pt x="12" y="63"/>
                      <a:pt x="9" y="68"/>
                      <a:pt x="5" y="68"/>
                    </a:cubicBezTo>
                    <a:cubicBezTo>
                      <a:pt x="5" y="70"/>
                      <a:pt x="4" y="72"/>
                      <a:pt x="3" y="72"/>
                    </a:cubicBezTo>
                    <a:cubicBezTo>
                      <a:pt x="2" y="73"/>
                      <a:pt x="0" y="77"/>
                      <a:pt x="1" y="77"/>
                    </a:cubicBezTo>
                    <a:cubicBezTo>
                      <a:pt x="3" y="77"/>
                      <a:pt x="6" y="80"/>
                      <a:pt x="6" y="78"/>
                    </a:cubicBezTo>
                    <a:cubicBezTo>
                      <a:pt x="7" y="76"/>
                      <a:pt x="8" y="73"/>
                      <a:pt x="11" y="77"/>
                    </a:cubicBezTo>
                    <a:cubicBezTo>
                      <a:pt x="12" y="77"/>
                      <a:pt x="13" y="78"/>
                      <a:pt x="14" y="79"/>
                    </a:cubicBezTo>
                    <a:cubicBezTo>
                      <a:pt x="14" y="77"/>
                      <a:pt x="18" y="77"/>
                      <a:pt x="20" y="75"/>
                    </a:cubicBezTo>
                    <a:cubicBezTo>
                      <a:pt x="22" y="73"/>
                      <a:pt x="19" y="69"/>
                      <a:pt x="16" y="66"/>
                    </a:cubicBezTo>
                    <a:close/>
                    <a:moveTo>
                      <a:pt x="81" y="96"/>
                    </a:moveTo>
                    <a:cubicBezTo>
                      <a:pt x="81" y="92"/>
                      <a:pt x="73" y="89"/>
                      <a:pt x="72" y="91"/>
                    </a:cubicBezTo>
                    <a:cubicBezTo>
                      <a:pt x="71" y="93"/>
                      <a:pt x="69" y="93"/>
                      <a:pt x="68" y="91"/>
                    </a:cubicBezTo>
                    <a:cubicBezTo>
                      <a:pt x="67" y="89"/>
                      <a:pt x="69" y="87"/>
                      <a:pt x="68" y="87"/>
                    </a:cubicBezTo>
                    <a:cubicBezTo>
                      <a:pt x="67" y="86"/>
                      <a:pt x="65" y="83"/>
                      <a:pt x="65" y="82"/>
                    </a:cubicBezTo>
                    <a:cubicBezTo>
                      <a:pt x="66" y="81"/>
                      <a:pt x="63" y="73"/>
                      <a:pt x="59" y="72"/>
                    </a:cubicBezTo>
                    <a:cubicBezTo>
                      <a:pt x="55" y="71"/>
                      <a:pt x="55" y="66"/>
                      <a:pt x="54" y="63"/>
                    </a:cubicBezTo>
                    <a:cubicBezTo>
                      <a:pt x="53" y="60"/>
                      <a:pt x="51" y="61"/>
                      <a:pt x="49" y="59"/>
                    </a:cubicBezTo>
                    <a:cubicBezTo>
                      <a:pt x="47" y="56"/>
                      <a:pt x="43" y="57"/>
                      <a:pt x="41" y="57"/>
                    </a:cubicBezTo>
                    <a:cubicBezTo>
                      <a:pt x="40" y="57"/>
                      <a:pt x="41" y="54"/>
                      <a:pt x="44" y="52"/>
                    </a:cubicBezTo>
                    <a:cubicBezTo>
                      <a:pt x="47" y="50"/>
                      <a:pt x="50" y="40"/>
                      <a:pt x="50" y="38"/>
                    </a:cubicBezTo>
                    <a:cubicBezTo>
                      <a:pt x="50" y="36"/>
                      <a:pt x="38" y="36"/>
                      <a:pt x="36" y="37"/>
                    </a:cubicBezTo>
                    <a:cubicBezTo>
                      <a:pt x="33" y="39"/>
                      <a:pt x="31" y="36"/>
                      <a:pt x="33" y="35"/>
                    </a:cubicBezTo>
                    <a:cubicBezTo>
                      <a:pt x="35" y="34"/>
                      <a:pt x="39" y="30"/>
                      <a:pt x="39" y="28"/>
                    </a:cubicBezTo>
                    <a:cubicBezTo>
                      <a:pt x="39" y="26"/>
                      <a:pt x="42" y="25"/>
                      <a:pt x="40" y="23"/>
                    </a:cubicBezTo>
                    <a:cubicBezTo>
                      <a:pt x="38" y="22"/>
                      <a:pt x="38" y="25"/>
                      <a:pt x="37" y="27"/>
                    </a:cubicBezTo>
                    <a:cubicBezTo>
                      <a:pt x="35" y="28"/>
                      <a:pt x="32" y="27"/>
                      <a:pt x="28" y="27"/>
                    </a:cubicBezTo>
                    <a:cubicBezTo>
                      <a:pt x="24" y="26"/>
                      <a:pt x="23" y="31"/>
                      <a:pt x="23" y="33"/>
                    </a:cubicBezTo>
                    <a:cubicBezTo>
                      <a:pt x="23" y="36"/>
                      <a:pt x="19" y="37"/>
                      <a:pt x="19" y="39"/>
                    </a:cubicBezTo>
                    <a:cubicBezTo>
                      <a:pt x="20" y="41"/>
                      <a:pt x="18" y="42"/>
                      <a:pt x="17" y="41"/>
                    </a:cubicBezTo>
                    <a:cubicBezTo>
                      <a:pt x="16" y="40"/>
                      <a:pt x="15" y="38"/>
                      <a:pt x="12" y="39"/>
                    </a:cubicBezTo>
                    <a:cubicBezTo>
                      <a:pt x="10" y="41"/>
                      <a:pt x="15" y="44"/>
                      <a:pt x="18" y="44"/>
                    </a:cubicBezTo>
                    <a:cubicBezTo>
                      <a:pt x="21" y="45"/>
                      <a:pt x="16" y="47"/>
                      <a:pt x="15" y="50"/>
                    </a:cubicBezTo>
                    <a:cubicBezTo>
                      <a:pt x="15" y="53"/>
                      <a:pt x="19" y="52"/>
                      <a:pt x="20" y="54"/>
                    </a:cubicBezTo>
                    <a:cubicBezTo>
                      <a:pt x="20" y="57"/>
                      <a:pt x="13" y="57"/>
                      <a:pt x="13" y="59"/>
                    </a:cubicBezTo>
                    <a:cubicBezTo>
                      <a:pt x="13" y="62"/>
                      <a:pt x="17" y="58"/>
                      <a:pt x="19" y="57"/>
                    </a:cubicBezTo>
                    <a:cubicBezTo>
                      <a:pt x="20" y="56"/>
                      <a:pt x="18" y="63"/>
                      <a:pt x="22" y="62"/>
                    </a:cubicBezTo>
                    <a:cubicBezTo>
                      <a:pt x="26" y="62"/>
                      <a:pt x="25" y="56"/>
                      <a:pt x="27" y="56"/>
                    </a:cubicBezTo>
                    <a:cubicBezTo>
                      <a:pt x="28" y="56"/>
                      <a:pt x="26" y="59"/>
                      <a:pt x="27" y="62"/>
                    </a:cubicBezTo>
                    <a:cubicBezTo>
                      <a:pt x="28" y="64"/>
                      <a:pt x="24" y="68"/>
                      <a:pt x="24" y="70"/>
                    </a:cubicBezTo>
                    <a:cubicBezTo>
                      <a:pt x="25" y="71"/>
                      <a:pt x="33" y="71"/>
                      <a:pt x="36" y="69"/>
                    </a:cubicBezTo>
                    <a:cubicBezTo>
                      <a:pt x="39" y="66"/>
                      <a:pt x="40" y="69"/>
                      <a:pt x="38" y="71"/>
                    </a:cubicBezTo>
                    <a:cubicBezTo>
                      <a:pt x="36" y="73"/>
                      <a:pt x="37" y="75"/>
                      <a:pt x="39" y="76"/>
                    </a:cubicBezTo>
                    <a:cubicBezTo>
                      <a:pt x="42" y="77"/>
                      <a:pt x="42" y="77"/>
                      <a:pt x="41" y="79"/>
                    </a:cubicBezTo>
                    <a:cubicBezTo>
                      <a:pt x="40" y="81"/>
                      <a:pt x="41" y="84"/>
                      <a:pt x="41" y="86"/>
                    </a:cubicBezTo>
                    <a:cubicBezTo>
                      <a:pt x="40" y="88"/>
                      <a:pt x="33" y="88"/>
                      <a:pt x="33" y="87"/>
                    </a:cubicBezTo>
                    <a:cubicBezTo>
                      <a:pt x="32" y="85"/>
                      <a:pt x="29" y="86"/>
                      <a:pt x="30" y="88"/>
                    </a:cubicBezTo>
                    <a:cubicBezTo>
                      <a:pt x="31" y="89"/>
                      <a:pt x="27" y="91"/>
                      <a:pt x="28" y="93"/>
                    </a:cubicBezTo>
                    <a:cubicBezTo>
                      <a:pt x="28" y="94"/>
                      <a:pt x="32" y="94"/>
                      <a:pt x="32" y="96"/>
                    </a:cubicBezTo>
                    <a:cubicBezTo>
                      <a:pt x="32" y="98"/>
                      <a:pt x="29" y="100"/>
                      <a:pt x="25" y="101"/>
                    </a:cubicBezTo>
                    <a:cubicBezTo>
                      <a:pt x="20" y="103"/>
                      <a:pt x="26" y="106"/>
                      <a:pt x="28" y="105"/>
                    </a:cubicBezTo>
                    <a:cubicBezTo>
                      <a:pt x="30" y="103"/>
                      <a:pt x="29" y="106"/>
                      <a:pt x="33" y="106"/>
                    </a:cubicBezTo>
                    <a:cubicBezTo>
                      <a:pt x="36" y="106"/>
                      <a:pt x="37" y="108"/>
                      <a:pt x="41" y="107"/>
                    </a:cubicBezTo>
                    <a:cubicBezTo>
                      <a:pt x="44" y="106"/>
                      <a:pt x="44" y="107"/>
                      <a:pt x="42" y="109"/>
                    </a:cubicBezTo>
                    <a:cubicBezTo>
                      <a:pt x="39" y="111"/>
                      <a:pt x="35" y="109"/>
                      <a:pt x="33" y="110"/>
                    </a:cubicBezTo>
                    <a:cubicBezTo>
                      <a:pt x="30" y="111"/>
                      <a:pt x="21" y="121"/>
                      <a:pt x="23" y="123"/>
                    </a:cubicBezTo>
                    <a:cubicBezTo>
                      <a:pt x="24" y="124"/>
                      <a:pt x="25" y="121"/>
                      <a:pt x="28" y="119"/>
                    </a:cubicBezTo>
                    <a:cubicBezTo>
                      <a:pt x="32" y="118"/>
                      <a:pt x="32" y="120"/>
                      <a:pt x="34" y="121"/>
                    </a:cubicBezTo>
                    <a:cubicBezTo>
                      <a:pt x="36" y="121"/>
                      <a:pt x="36" y="117"/>
                      <a:pt x="38" y="117"/>
                    </a:cubicBezTo>
                    <a:cubicBezTo>
                      <a:pt x="40" y="117"/>
                      <a:pt x="41" y="116"/>
                      <a:pt x="44" y="116"/>
                    </a:cubicBezTo>
                    <a:cubicBezTo>
                      <a:pt x="47" y="117"/>
                      <a:pt x="49" y="116"/>
                      <a:pt x="50" y="114"/>
                    </a:cubicBezTo>
                    <a:cubicBezTo>
                      <a:pt x="52" y="113"/>
                      <a:pt x="55" y="117"/>
                      <a:pt x="57" y="116"/>
                    </a:cubicBezTo>
                    <a:cubicBezTo>
                      <a:pt x="58" y="115"/>
                      <a:pt x="63" y="114"/>
                      <a:pt x="66" y="114"/>
                    </a:cubicBezTo>
                    <a:cubicBezTo>
                      <a:pt x="68" y="114"/>
                      <a:pt x="75" y="111"/>
                      <a:pt x="77" y="110"/>
                    </a:cubicBezTo>
                    <a:cubicBezTo>
                      <a:pt x="79" y="108"/>
                      <a:pt x="76" y="108"/>
                      <a:pt x="73" y="108"/>
                    </a:cubicBezTo>
                    <a:cubicBezTo>
                      <a:pt x="71" y="108"/>
                      <a:pt x="71" y="106"/>
                      <a:pt x="74" y="103"/>
                    </a:cubicBezTo>
                    <a:cubicBezTo>
                      <a:pt x="76" y="101"/>
                      <a:pt x="80" y="99"/>
                      <a:pt x="81" y="96"/>
                    </a:cubicBezTo>
                    <a:close/>
                    <a:moveTo>
                      <a:pt x="9" y="36"/>
                    </a:moveTo>
                    <a:cubicBezTo>
                      <a:pt x="12" y="36"/>
                      <a:pt x="16" y="30"/>
                      <a:pt x="14" y="29"/>
                    </a:cubicBezTo>
                    <a:cubicBezTo>
                      <a:pt x="13" y="27"/>
                      <a:pt x="7" y="36"/>
                      <a:pt x="9" y="36"/>
                    </a:cubicBezTo>
                    <a:close/>
                    <a:moveTo>
                      <a:pt x="55" y="10"/>
                    </a:moveTo>
                    <a:cubicBezTo>
                      <a:pt x="57" y="8"/>
                      <a:pt x="59" y="0"/>
                      <a:pt x="56" y="1"/>
                    </a:cubicBezTo>
                    <a:cubicBezTo>
                      <a:pt x="53" y="2"/>
                      <a:pt x="54" y="11"/>
                      <a:pt x="55" y="1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69" name="Freeform 320">
                <a:extLst>
                  <a:ext uri="{FF2B5EF4-FFF2-40B4-BE49-F238E27FC236}">
                    <a16:creationId xmlns:a16="http://schemas.microsoft.com/office/drawing/2014/main" id="{6849B488-2D26-44D3-A2B2-94BF4140BB1C}"/>
                  </a:ext>
                </a:extLst>
              </p:cNvPr>
              <p:cNvSpPr>
                <a:spLocks noEditPoints="1"/>
              </p:cNvSpPr>
              <p:nvPr/>
            </p:nvSpPr>
            <p:spPr bwMode="auto">
              <a:xfrm>
                <a:off x="11637968" y="4591817"/>
                <a:ext cx="292102" cy="276226"/>
              </a:xfrm>
              <a:custGeom>
                <a:avLst/>
                <a:gdLst>
                  <a:gd name="T0" fmla="*/ 20 w 39"/>
                  <a:gd name="T1" fmla="*/ 14 h 37"/>
                  <a:gd name="T2" fmla="*/ 20 w 39"/>
                  <a:gd name="T3" fmla="*/ 8 h 37"/>
                  <a:gd name="T4" fmla="*/ 21 w 39"/>
                  <a:gd name="T5" fmla="*/ 1 h 37"/>
                  <a:gd name="T6" fmla="*/ 15 w 39"/>
                  <a:gd name="T7" fmla="*/ 4 h 37"/>
                  <a:gd name="T8" fmla="*/ 10 w 39"/>
                  <a:gd name="T9" fmla="*/ 7 h 37"/>
                  <a:gd name="T10" fmla="*/ 10 w 39"/>
                  <a:gd name="T11" fmla="*/ 11 h 37"/>
                  <a:gd name="T12" fmla="*/ 6 w 39"/>
                  <a:gd name="T13" fmla="*/ 8 h 37"/>
                  <a:gd name="T14" fmla="*/ 2 w 39"/>
                  <a:gd name="T15" fmla="*/ 14 h 37"/>
                  <a:gd name="T16" fmla="*/ 2 w 39"/>
                  <a:gd name="T17" fmla="*/ 23 h 37"/>
                  <a:gd name="T18" fmla="*/ 5 w 39"/>
                  <a:gd name="T19" fmla="*/ 30 h 37"/>
                  <a:gd name="T20" fmla="*/ 6 w 39"/>
                  <a:gd name="T21" fmla="*/ 34 h 37"/>
                  <a:gd name="T22" fmla="*/ 13 w 39"/>
                  <a:gd name="T23" fmla="*/ 34 h 37"/>
                  <a:gd name="T24" fmla="*/ 16 w 39"/>
                  <a:gd name="T25" fmla="*/ 34 h 37"/>
                  <a:gd name="T26" fmla="*/ 13 w 39"/>
                  <a:gd name="T27" fmla="*/ 30 h 37"/>
                  <a:gd name="T28" fmla="*/ 17 w 39"/>
                  <a:gd name="T29" fmla="*/ 31 h 37"/>
                  <a:gd name="T30" fmla="*/ 23 w 39"/>
                  <a:gd name="T31" fmla="*/ 31 h 37"/>
                  <a:gd name="T32" fmla="*/ 20 w 39"/>
                  <a:gd name="T33" fmla="*/ 26 h 37"/>
                  <a:gd name="T34" fmla="*/ 17 w 39"/>
                  <a:gd name="T35" fmla="*/ 25 h 37"/>
                  <a:gd name="T36" fmla="*/ 19 w 39"/>
                  <a:gd name="T37" fmla="*/ 20 h 37"/>
                  <a:gd name="T38" fmla="*/ 24 w 39"/>
                  <a:gd name="T39" fmla="*/ 18 h 37"/>
                  <a:gd name="T40" fmla="*/ 20 w 39"/>
                  <a:gd name="T41" fmla="*/ 14 h 37"/>
                  <a:gd name="T42" fmla="*/ 38 w 39"/>
                  <a:gd name="T43" fmla="*/ 21 h 37"/>
                  <a:gd name="T44" fmla="*/ 35 w 39"/>
                  <a:gd name="T45" fmla="*/ 23 h 37"/>
                  <a:gd name="T46" fmla="*/ 33 w 39"/>
                  <a:gd name="T47" fmla="*/ 21 h 37"/>
                  <a:gd name="T48" fmla="*/ 27 w 39"/>
                  <a:gd name="T49" fmla="*/ 23 h 37"/>
                  <a:gd name="T50" fmla="*/ 30 w 39"/>
                  <a:gd name="T51" fmla="*/ 31 h 37"/>
                  <a:gd name="T52" fmla="*/ 28 w 39"/>
                  <a:gd name="T53" fmla="*/ 33 h 37"/>
                  <a:gd name="T54" fmla="*/ 30 w 39"/>
                  <a:gd name="T55" fmla="*/ 36 h 37"/>
                  <a:gd name="T56" fmla="*/ 36 w 39"/>
                  <a:gd name="T57" fmla="*/ 30 h 37"/>
                  <a:gd name="T58" fmla="*/ 38 w 39"/>
                  <a:gd name="T5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37">
                    <a:moveTo>
                      <a:pt x="20" y="14"/>
                    </a:moveTo>
                    <a:cubicBezTo>
                      <a:pt x="19" y="13"/>
                      <a:pt x="18" y="9"/>
                      <a:pt x="20" y="8"/>
                    </a:cubicBezTo>
                    <a:cubicBezTo>
                      <a:pt x="21" y="7"/>
                      <a:pt x="22" y="2"/>
                      <a:pt x="21" y="1"/>
                    </a:cubicBezTo>
                    <a:cubicBezTo>
                      <a:pt x="19" y="0"/>
                      <a:pt x="15" y="1"/>
                      <a:pt x="15" y="4"/>
                    </a:cubicBezTo>
                    <a:cubicBezTo>
                      <a:pt x="14" y="8"/>
                      <a:pt x="11" y="6"/>
                      <a:pt x="10" y="7"/>
                    </a:cubicBezTo>
                    <a:cubicBezTo>
                      <a:pt x="9" y="8"/>
                      <a:pt x="12" y="9"/>
                      <a:pt x="10" y="11"/>
                    </a:cubicBezTo>
                    <a:cubicBezTo>
                      <a:pt x="9" y="12"/>
                      <a:pt x="8" y="8"/>
                      <a:pt x="6" y="8"/>
                    </a:cubicBezTo>
                    <a:cubicBezTo>
                      <a:pt x="3" y="8"/>
                      <a:pt x="3" y="12"/>
                      <a:pt x="2" y="14"/>
                    </a:cubicBezTo>
                    <a:cubicBezTo>
                      <a:pt x="0" y="16"/>
                      <a:pt x="1" y="20"/>
                      <a:pt x="2" y="23"/>
                    </a:cubicBezTo>
                    <a:cubicBezTo>
                      <a:pt x="2" y="26"/>
                      <a:pt x="6" y="28"/>
                      <a:pt x="5" y="30"/>
                    </a:cubicBezTo>
                    <a:cubicBezTo>
                      <a:pt x="4" y="31"/>
                      <a:pt x="5" y="33"/>
                      <a:pt x="6" y="34"/>
                    </a:cubicBezTo>
                    <a:cubicBezTo>
                      <a:pt x="9" y="34"/>
                      <a:pt x="12" y="34"/>
                      <a:pt x="13" y="34"/>
                    </a:cubicBezTo>
                    <a:cubicBezTo>
                      <a:pt x="14" y="35"/>
                      <a:pt x="15" y="35"/>
                      <a:pt x="16" y="34"/>
                    </a:cubicBezTo>
                    <a:cubicBezTo>
                      <a:pt x="15" y="33"/>
                      <a:pt x="13" y="31"/>
                      <a:pt x="13" y="30"/>
                    </a:cubicBezTo>
                    <a:cubicBezTo>
                      <a:pt x="13" y="28"/>
                      <a:pt x="16" y="29"/>
                      <a:pt x="17" y="31"/>
                    </a:cubicBezTo>
                    <a:cubicBezTo>
                      <a:pt x="19" y="32"/>
                      <a:pt x="23" y="33"/>
                      <a:pt x="23" y="31"/>
                    </a:cubicBezTo>
                    <a:cubicBezTo>
                      <a:pt x="23" y="30"/>
                      <a:pt x="22" y="25"/>
                      <a:pt x="20" y="26"/>
                    </a:cubicBezTo>
                    <a:cubicBezTo>
                      <a:pt x="18" y="27"/>
                      <a:pt x="17" y="26"/>
                      <a:pt x="17" y="25"/>
                    </a:cubicBezTo>
                    <a:cubicBezTo>
                      <a:pt x="16" y="24"/>
                      <a:pt x="18" y="22"/>
                      <a:pt x="19" y="20"/>
                    </a:cubicBezTo>
                    <a:cubicBezTo>
                      <a:pt x="19" y="18"/>
                      <a:pt x="23" y="19"/>
                      <a:pt x="24" y="18"/>
                    </a:cubicBezTo>
                    <a:cubicBezTo>
                      <a:pt x="24" y="16"/>
                      <a:pt x="21" y="14"/>
                      <a:pt x="20" y="14"/>
                    </a:cubicBezTo>
                    <a:close/>
                    <a:moveTo>
                      <a:pt x="38" y="21"/>
                    </a:moveTo>
                    <a:cubicBezTo>
                      <a:pt x="37" y="20"/>
                      <a:pt x="36" y="23"/>
                      <a:pt x="35" y="23"/>
                    </a:cubicBezTo>
                    <a:cubicBezTo>
                      <a:pt x="34" y="23"/>
                      <a:pt x="33" y="18"/>
                      <a:pt x="33" y="21"/>
                    </a:cubicBezTo>
                    <a:cubicBezTo>
                      <a:pt x="32" y="24"/>
                      <a:pt x="30" y="20"/>
                      <a:pt x="27" y="23"/>
                    </a:cubicBezTo>
                    <a:cubicBezTo>
                      <a:pt x="25" y="27"/>
                      <a:pt x="29" y="30"/>
                      <a:pt x="30" y="31"/>
                    </a:cubicBezTo>
                    <a:cubicBezTo>
                      <a:pt x="32" y="32"/>
                      <a:pt x="30" y="33"/>
                      <a:pt x="28" y="33"/>
                    </a:cubicBezTo>
                    <a:cubicBezTo>
                      <a:pt x="26" y="32"/>
                      <a:pt x="27" y="36"/>
                      <a:pt x="30" y="36"/>
                    </a:cubicBezTo>
                    <a:cubicBezTo>
                      <a:pt x="33" y="37"/>
                      <a:pt x="36" y="31"/>
                      <a:pt x="36" y="30"/>
                    </a:cubicBezTo>
                    <a:cubicBezTo>
                      <a:pt x="36" y="28"/>
                      <a:pt x="39" y="22"/>
                      <a:pt x="38" y="2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70" name="Freeform 321">
                <a:extLst>
                  <a:ext uri="{FF2B5EF4-FFF2-40B4-BE49-F238E27FC236}">
                    <a16:creationId xmlns:a16="http://schemas.microsoft.com/office/drawing/2014/main" id="{BDFFB961-8AB1-4C4A-BB50-5FFC807478B2}"/>
                  </a:ext>
                </a:extLst>
              </p:cNvPr>
              <p:cNvSpPr>
                <a:spLocks noEditPoints="1"/>
              </p:cNvSpPr>
              <p:nvPr/>
            </p:nvSpPr>
            <p:spPr bwMode="auto">
              <a:xfrm>
                <a:off x="11837994" y="3486906"/>
                <a:ext cx="752478" cy="1320800"/>
              </a:xfrm>
              <a:custGeom>
                <a:avLst/>
                <a:gdLst>
                  <a:gd name="T0" fmla="*/ 98 w 100"/>
                  <a:gd name="T1" fmla="*/ 37 h 176"/>
                  <a:gd name="T2" fmla="*/ 96 w 100"/>
                  <a:gd name="T3" fmla="*/ 23 h 176"/>
                  <a:gd name="T4" fmla="*/ 84 w 100"/>
                  <a:gd name="T5" fmla="*/ 9 h 176"/>
                  <a:gd name="T6" fmla="*/ 70 w 100"/>
                  <a:gd name="T7" fmla="*/ 8 h 176"/>
                  <a:gd name="T8" fmla="*/ 56 w 100"/>
                  <a:gd name="T9" fmla="*/ 8 h 176"/>
                  <a:gd name="T10" fmla="*/ 48 w 100"/>
                  <a:gd name="T11" fmla="*/ 16 h 176"/>
                  <a:gd name="T12" fmla="*/ 40 w 100"/>
                  <a:gd name="T13" fmla="*/ 26 h 176"/>
                  <a:gd name="T14" fmla="*/ 34 w 100"/>
                  <a:gd name="T15" fmla="*/ 37 h 176"/>
                  <a:gd name="T16" fmla="*/ 26 w 100"/>
                  <a:gd name="T17" fmla="*/ 43 h 176"/>
                  <a:gd name="T18" fmla="*/ 20 w 100"/>
                  <a:gd name="T19" fmla="*/ 60 h 176"/>
                  <a:gd name="T20" fmla="*/ 22 w 100"/>
                  <a:gd name="T21" fmla="*/ 69 h 176"/>
                  <a:gd name="T22" fmla="*/ 9 w 100"/>
                  <a:gd name="T23" fmla="*/ 75 h 176"/>
                  <a:gd name="T24" fmla="*/ 8 w 100"/>
                  <a:gd name="T25" fmla="*/ 91 h 176"/>
                  <a:gd name="T26" fmla="*/ 13 w 100"/>
                  <a:gd name="T27" fmla="*/ 104 h 176"/>
                  <a:gd name="T28" fmla="*/ 10 w 100"/>
                  <a:gd name="T29" fmla="*/ 112 h 176"/>
                  <a:gd name="T30" fmla="*/ 5 w 100"/>
                  <a:gd name="T31" fmla="*/ 122 h 176"/>
                  <a:gd name="T32" fmla="*/ 2 w 100"/>
                  <a:gd name="T33" fmla="*/ 134 h 176"/>
                  <a:gd name="T34" fmla="*/ 0 w 100"/>
                  <a:gd name="T35" fmla="*/ 134 h 176"/>
                  <a:gd name="T36" fmla="*/ 6 w 100"/>
                  <a:gd name="T37" fmla="*/ 150 h 176"/>
                  <a:gd name="T38" fmla="*/ 12 w 100"/>
                  <a:gd name="T39" fmla="*/ 164 h 176"/>
                  <a:gd name="T40" fmla="*/ 14 w 100"/>
                  <a:gd name="T41" fmla="*/ 174 h 176"/>
                  <a:gd name="T42" fmla="*/ 24 w 100"/>
                  <a:gd name="T43" fmla="*/ 169 h 176"/>
                  <a:gd name="T44" fmla="*/ 33 w 100"/>
                  <a:gd name="T45" fmla="*/ 166 h 176"/>
                  <a:gd name="T46" fmla="*/ 40 w 100"/>
                  <a:gd name="T47" fmla="*/ 164 h 176"/>
                  <a:gd name="T48" fmla="*/ 42 w 100"/>
                  <a:gd name="T49" fmla="*/ 156 h 176"/>
                  <a:gd name="T50" fmla="*/ 43 w 100"/>
                  <a:gd name="T51" fmla="*/ 139 h 176"/>
                  <a:gd name="T52" fmla="*/ 55 w 100"/>
                  <a:gd name="T53" fmla="*/ 128 h 176"/>
                  <a:gd name="T54" fmla="*/ 52 w 100"/>
                  <a:gd name="T55" fmla="*/ 113 h 176"/>
                  <a:gd name="T56" fmla="*/ 45 w 100"/>
                  <a:gd name="T57" fmla="*/ 102 h 176"/>
                  <a:gd name="T58" fmla="*/ 51 w 100"/>
                  <a:gd name="T59" fmla="*/ 88 h 176"/>
                  <a:gd name="T60" fmla="*/ 60 w 100"/>
                  <a:gd name="T61" fmla="*/ 78 h 176"/>
                  <a:gd name="T62" fmla="*/ 80 w 100"/>
                  <a:gd name="T63" fmla="*/ 65 h 176"/>
                  <a:gd name="T64" fmla="*/ 82 w 100"/>
                  <a:gd name="T65" fmla="*/ 50 h 176"/>
                  <a:gd name="T66" fmla="*/ 96 w 100"/>
                  <a:gd name="T67" fmla="*/ 45 h 176"/>
                  <a:gd name="T68" fmla="*/ 99 w 100"/>
                  <a:gd name="T69" fmla="*/ 42 h 176"/>
                  <a:gd name="T70" fmla="*/ 53 w 100"/>
                  <a:gd name="T71" fmla="*/ 1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6">
                    <a:moveTo>
                      <a:pt x="99" y="42"/>
                    </a:moveTo>
                    <a:cubicBezTo>
                      <a:pt x="98" y="40"/>
                      <a:pt x="96" y="37"/>
                      <a:pt x="98" y="37"/>
                    </a:cubicBezTo>
                    <a:cubicBezTo>
                      <a:pt x="99" y="37"/>
                      <a:pt x="100" y="32"/>
                      <a:pt x="98" y="30"/>
                    </a:cubicBezTo>
                    <a:cubicBezTo>
                      <a:pt x="96" y="29"/>
                      <a:pt x="98" y="24"/>
                      <a:pt x="96" y="23"/>
                    </a:cubicBezTo>
                    <a:cubicBezTo>
                      <a:pt x="94" y="22"/>
                      <a:pt x="95" y="18"/>
                      <a:pt x="96" y="16"/>
                    </a:cubicBezTo>
                    <a:cubicBezTo>
                      <a:pt x="96" y="13"/>
                      <a:pt x="88" y="11"/>
                      <a:pt x="84" y="9"/>
                    </a:cubicBezTo>
                    <a:cubicBezTo>
                      <a:pt x="80" y="7"/>
                      <a:pt x="78" y="4"/>
                      <a:pt x="75" y="2"/>
                    </a:cubicBezTo>
                    <a:cubicBezTo>
                      <a:pt x="71" y="0"/>
                      <a:pt x="70" y="5"/>
                      <a:pt x="70" y="8"/>
                    </a:cubicBezTo>
                    <a:cubicBezTo>
                      <a:pt x="70" y="11"/>
                      <a:pt x="67" y="11"/>
                      <a:pt x="65" y="9"/>
                    </a:cubicBezTo>
                    <a:cubicBezTo>
                      <a:pt x="62" y="8"/>
                      <a:pt x="60" y="9"/>
                      <a:pt x="56" y="8"/>
                    </a:cubicBezTo>
                    <a:cubicBezTo>
                      <a:pt x="53" y="6"/>
                      <a:pt x="54" y="11"/>
                      <a:pt x="54" y="14"/>
                    </a:cubicBezTo>
                    <a:cubicBezTo>
                      <a:pt x="54" y="16"/>
                      <a:pt x="51" y="16"/>
                      <a:pt x="48" y="16"/>
                    </a:cubicBezTo>
                    <a:cubicBezTo>
                      <a:pt x="46" y="16"/>
                      <a:pt x="42" y="18"/>
                      <a:pt x="42" y="21"/>
                    </a:cubicBezTo>
                    <a:cubicBezTo>
                      <a:pt x="42" y="23"/>
                      <a:pt x="39" y="25"/>
                      <a:pt x="40" y="26"/>
                    </a:cubicBezTo>
                    <a:cubicBezTo>
                      <a:pt x="41" y="28"/>
                      <a:pt x="39" y="29"/>
                      <a:pt x="38" y="30"/>
                    </a:cubicBezTo>
                    <a:cubicBezTo>
                      <a:pt x="36" y="32"/>
                      <a:pt x="35" y="35"/>
                      <a:pt x="34" y="37"/>
                    </a:cubicBezTo>
                    <a:cubicBezTo>
                      <a:pt x="33" y="38"/>
                      <a:pt x="34" y="40"/>
                      <a:pt x="32" y="41"/>
                    </a:cubicBezTo>
                    <a:cubicBezTo>
                      <a:pt x="30" y="43"/>
                      <a:pt x="27" y="42"/>
                      <a:pt x="26" y="43"/>
                    </a:cubicBezTo>
                    <a:cubicBezTo>
                      <a:pt x="25" y="44"/>
                      <a:pt x="26" y="47"/>
                      <a:pt x="26" y="50"/>
                    </a:cubicBezTo>
                    <a:cubicBezTo>
                      <a:pt x="25" y="53"/>
                      <a:pt x="23" y="57"/>
                      <a:pt x="20" y="60"/>
                    </a:cubicBezTo>
                    <a:cubicBezTo>
                      <a:pt x="18" y="63"/>
                      <a:pt x="21" y="64"/>
                      <a:pt x="22" y="64"/>
                    </a:cubicBezTo>
                    <a:cubicBezTo>
                      <a:pt x="23" y="65"/>
                      <a:pt x="23" y="67"/>
                      <a:pt x="22" y="69"/>
                    </a:cubicBezTo>
                    <a:cubicBezTo>
                      <a:pt x="21" y="71"/>
                      <a:pt x="18" y="70"/>
                      <a:pt x="17" y="69"/>
                    </a:cubicBezTo>
                    <a:cubicBezTo>
                      <a:pt x="15" y="69"/>
                      <a:pt x="11" y="71"/>
                      <a:pt x="9" y="75"/>
                    </a:cubicBezTo>
                    <a:cubicBezTo>
                      <a:pt x="7" y="79"/>
                      <a:pt x="7" y="81"/>
                      <a:pt x="8" y="83"/>
                    </a:cubicBezTo>
                    <a:cubicBezTo>
                      <a:pt x="9" y="85"/>
                      <a:pt x="6" y="87"/>
                      <a:pt x="8" y="91"/>
                    </a:cubicBezTo>
                    <a:cubicBezTo>
                      <a:pt x="10" y="95"/>
                      <a:pt x="7" y="95"/>
                      <a:pt x="8" y="98"/>
                    </a:cubicBezTo>
                    <a:cubicBezTo>
                      <a:pt x="8" y="102"/>
                      <a:pt x="13" y="101"/>
                      <a:pt x="13" y="104"/>
                    </a:cubicBezTo>
                    <a:cubicBezTo>
                      <a:pt x="13" y="107"/>
                      <a:pt x="12" y="108"/>
                      <a:pt x="10" y="108"/>
                    </a:cubicBezTo>
                    <a:cubicBezTo>
                      <a:pt x="8" y="108"/>
                      <a:pt x="9" y="111"/>
                      <a:pt x="10" y="112"/>
                    </a:cubicBezTo>
                    <a:cubicBezTo>
                      <a:pt x="12" y="113"/>
                      <a:pt x="12" y="118"/>
                      <a:pt x="11" y="120"/>
                    </a:cubicBezTo>
                    <a:cubicBezTo>
                      <a:pt x="10" y="121"/>
                      <a:pt x="5" y="120"/>
                      <a:pt x="5" y="122"/>
                    </a:cubicBezTo>
                    <a:cubicBezTo>
                      <a:pt x="6" y="124"/>
                      <a:pt x="4" y="127"/>
                      <a:pt x="4" y="128"/>
                    </a:cubicBezTo>
                    <a:cubicBezTo>
                      <a:pt x="4" y="130"/>
                      <a:pt x="4" y="135"/>
                      <a:pt x="2" y="134"/>
                    </a:cubicBezTo>
                    <a:cubicBezTo>
                      <a:pt x="2" y="133"/>
                      <a:pt x="1" y="133"/>
                      <a:pt x="0" y="133"/>
                    </a:cubicBezTo>
                    <a:cubicBezTo>
                      <a:pt x="0" y="133"/>
                      <a:pt x="0" y="134"/>
                      <a:pt x="0" y="134"/>
                    </a:cubicBezTo>
                    <a:cubicBezTo>
                      <a:pt x="0" y="137"/>
                      <a:pt x="1" y="140"/>
                      <a:pt x="3" y="142"/>
                    </a:cubicBezTo>
                    <a:cubicBezTo>
                      <a:pt x="6" y="144"/>
                      <a:pt x="4" y="147"/>
                      <a:pt x="6" y="150"/>
                    </a:cubicBezTo>
                    <a:cubicBezTo>
                      <a:pt x="9" y="153"/>
                      <a:pt x="8" y="156"/>
                      <a:pt x="10" y="158"/>
                    </a:cubicBezTo>
                    <a:cubicBezTo>
                      <a:pt x="13" y="160"/>
                      <a:pt x="13" y="161"/>
                      <a:pt x="12" y="164"/>
                    </a:cubicBezTo>
                    <a:cubicBezTo>
                      <a:pt x="11" y="166"/>
                      <a:pt x="14" y="166"/>
                      <a:pt x="14" y="167"/>
                    </a:cubicBezTo>
                    <a:cubicBezTo>
                      <a:pt x="14" y="169"/>
                      <a:pt x="14" y="173"/>
                      <a:pt x="14" y="174"/>
                    </a:cubicBezTo>
                    <a:cubicBezTo>
                      <a:pt x="15" y="176"/>
                      <a:pt x="17" y="174"/>
                      <a:pt x="21" y="174"/>
                    </a:cubicBezTo>
                    <a:cubicBezTo>
                      <a:pt x="24" y="174"/>
                      <a:pt x="24" y="172"/>
                      <a:pt x="24" y="169"/>
                    </a:cubicBezTo>
                    <a:cubicBezTo>
                      <a:pt x="24" y="167"/>
                      <a:pt x="26" y="168"/>
                      <a:pt x="26" y="167"/>
                    </a:cubicBezTo>
                    <a:cubicBezTo>
                      <a:pt x="27" y="165"/>
                      <a:pt x="30" y="165"/>
                      <a:pt x="33" y="166"/>
                    </a:cubicBezTo>
                    <a:cubicBezTo>
                      <a:pt x="36" y="167"/>
                      <a:pt x="37" y="165"/>
                      <a:pt x="37" y="162"/>
                    </a:cubicBezTo>
                    <a:cubicBezTo>
                      <a:pt x="38" y="160"/>
                      <a:pt x="39" y="163"/>
                      <a:pt x="40" y="164"/>
                    </a:cubicBezTo>
                    <a:cubicBezTo>
                      <a:pt x="41" y="164"/>
                      <a:pt x="44" y="159"/>
                      <a:pt x="45" y="156"/>
                    </a:cubicBezTo>
                    <a:cubicBezTo>
                      <a:pt x="46" y="153"/>
                      <a:pt x="45" y="153"/>
                      <a:pt x="42" y="156"/>
                    </a:cubicBezTo>
                    <a:cubicBezTo>
                      <a:pt x="39" y="160"/>
                      <a:pt x="41" y="153"/>
                      <a:pt x="42" y="151"/>
                    </a:cubicBezTo>
                    <a:cubicBezTo>
                      <a:pt x="43" y="148"/>
                      <a:pt x="43" y="141"/>
                      <a:pt x="43" y="139"/>
                    </a:cubicBezTo>
                    <a:cubicBezTo>
                      <a:pt x="44" y="138"/>
                      <a:pt x="44" y="135"/>
                      <a:pt x="48" y="135"/>
                    </a:cubicBezTo>
                    <a:cubicBezTo>
                      <a:pt x="51" y="134"/>
                      <a:pt x="56" y="130"/>
                      <a:pt x="55" y="128"/>
                    </a:cubicBezTo>
                    <a:cubicBezTo>
                      <a:pt x="54" y="126"/>
                      <a:pt x="60" y="123"/>
                      <a:pt x="60" y="121"/>
                    </a:cubicBezTo>
                    <a:cubicBezTo>
                      <a:pt x="60" y="120"/>
                      <a:pt x="54" y="114"/>
                      <a:pt x="52" y="113"/>
                    </a:cubicBezTo>
                    <a:cubicBezTo>
                      <a:pt x="50" y="112"/>
                      <a:pt x="46" y="113"/>
                      <a:pt x="46" y="111"/>
                    </a:cubicBezTo>
                    <a:cubicBezTo>
                      <a:pt x="47" y="110"/>
                      <a:pt x="46" y="105"/>
                      <a:pt x="45" y="102"/>
                    </a:cubicBezTo>
                    <a:cubicBezTo>
                      <a:pt x="45" y="100"/>
                      <a:pt x="48" y="97"/>
                      <a:pt x="48" y="94"/>
                    </a:cubicBezTo>
                    <a:cubicBezTo>
                      <a:pt x="48" y="92"/>
                      <a:pt x="48" y="89"/>
                      <a:pt x="51" y="88"/>
                    </a:cubicBezTo>
                    <a:cubicBezTo>
                      <a:pt x="53" y="87"/>
                      <a:pt x="51" y="85"/>
                      <a:pt x="54" y="85"/>
                    </a:cubicBezTo>
                    <a:cubicBezTo>
                      <a:pt x="57" y="84"/>
                      <a:pt x="57" y="80"/>
                      <a:pt x="60" y="78"/>
                    </a:cubicBezTo>
                    <a:cubicBezTo>
                      <a:pt x="63" y="77"/>
                      <a:pt x="63" y="76"/>
                      <a:pt x="68" y="74"/>
                    </a:cubicBezTo>
                    <a:cubicBezTo>
                      <a:pt x="72" y="72"/>
                      <a:pt x="79" y="67"/>
                      <a:pt x="80" y="65"/>
                    </a:cubicBezTo>
                    <a:cubicBezTo>
                      <a:pt x="81" y="62"/>
                      <a:pt x="76" y="59"/>
                      <a:pt x="79" y="57"/>
                    </a:cubicBezTo>
                    <a:cubicBezTo>
                      <a:pt x="83" y="54"/>
                      <a:pt x="80" y="51"/>
                      <a:pt x="82" y="50"/>
                    </a:cubicBezTo>
                    <a:cubicBezTo>
                      <a:pt x="85" y="49"/>
                      <a:pt x="86" y="48"/>
                      <a:pt x="87" y="46"/>
                    </a:cubicBezTo>
                    <a:cubicBezTo>
                      <a:pt x="89" y="44"/>
                      <a:pt x="92" y="46"/>
                      <a:pt x="96" y="45"/>
                    </a:cubicBezTo>
                    <a:cubicBezTo>
                      <a:pt x="97" y="45"/>
                      <a:pt x="99" y="45"/>
                      <a:pt x="100" y="46"/>
                    </a:cubicBezTo>
                    <a:cubicBezTo>
                      <a:pt x="100" y="44"/>
                      <a:pt x="100" y="42"/>
                      <a:pt x="99" y="42"/>
                    </a:cubicBezTo>
                    <a:close/>
                    <a:moveTo>
                      <a:pt x="59" y="146"/>
                    </a:moveTo>
                    <a:cubicBezTo>
                      <a:pt x="54" y="146"/>
                      <a:pt x="52" y="155"/>
                      <a:pt x="53" y="157"/>
                    </a:cubicBezTo>
                    <a:cubicBezTo>
                      <a:pt x="54" y="158"/>
                      <a:pt x="63" y="146"/>
                      <a:pt x="59" y="14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71" name="Freeform 322">
                <a:extLst>
                  <a:ext uri="{FF2B5EF4-FFF2-40B4-BE49-F238E27FC236}">
                    <a16:creationId xmlns:a16="http://schemas.microsoft.com/office/drawing/2014/main" id="{3180641F-A999-4BA8-ABAB-DC5A5FEBDC80}"/>
                  </a:ext>
                </a:extLst>
              </p:cNvPr>
              <p:cNvSpPr>
                <a:spLocks noEditPoints="1"/>
              </p:cNvSpPr>
              <p:nvPr/>
            </p:nvSpPr>
            <p:spPr bwMode="auto">
              <a:xfrm>
                <a:off x="12453937" y="4417193"/>
                <a:ext cx="384176" cy="187326"/>
              </a:xfrm>
              <a:custGeom>
                <a:avLst/>
                <a:gdLst>
                  <a:gd name="T0" fmla="*/ 47 w 51"/>
                  <a:gd name="T1" fmla="*/ 7 h 25"/>
                  <a:gd name="T2" fmla="*/ 49 w 51"/>
                  <a:gd name="T3" fmla="*/ 2 h 25"/>
                  <a:gd name="T4" fmla="*/ 47 w 51"/>
                  <a:gd name="T5" fmla="*/ 3 h 25"/>
                  <a:gd name="T6" fmla="*/ 32 w 51"/>
                  <a:gd name="T7" fmla="*/ 1 h 25"/>
                  <a:gd name="T8" fmla="*/ 17 w 51"/>
                  <a:gd name="T9" fmla="*/ 4 h 25"/>
                  <a:gd name="T10" fmla="*/ 12 w 51"/>
                  <a:gd name="T11" fmla="*/ 9 h 25"/>
                  <a:gd name="T12" fmla="*/ 14 w 51"/>
                  <a:gd name="T13" fmla="*/ 14 h 25"/>
                  <a:gd name="T14" fmla="*/ 19 w 51"/>
                  <a:gd name="T15" fmla="*/ 16 h 25"/>
                  <a:gd name="T16" fmla="*/ 20 w 51"/>
                  <a:gd name="T17" fmla="*/ 20 h 25"/>
                  <a:gd name="T18" fmla="*/ 20 w 51"/>
                  <a:gd name="T19" fmla="*/ 20 h 25"/>
                  <a:gd name="T20" fmla="*/ 29 w 51"/>
                  <a:gd name="T21" fmla="*/ 20 h 25"/>
                  <a:gd name="T22" fmla="*/ 37 w 51"/>
                  <a:gd name="T23" fmla="*/ 24 h 25"/>
                  <a:gd name="T24" fmla="*/ 45 w 51"/>
                  <a:gd name="T25" fmla="*/ 25 h 25"/>
                  <a:gd name="T26" fmla="*/ 45 w 51"/>
                  <a:gd name="T27" fmla="*/ 23 h 25"/>
                  <a:gd name="T28" fmla="*/ 47 w 51"/>
                  <a:gd name="T29" fmla="*/ 20 h 25"/>
                  <a:gd name="T30" fmla="*/ 45 w 51"/>
                  <a:gd name="T31" fmla="*/ 16 h 25"/>
                  <a:gd name="T32" fmla="*/ 45 w 51"/>
                  <a:gd name="T33" fmla="*/ 11 h 25"/>
                  <a:gd name="T34" fmla="*/ 47 w 51"/>
                  <a:gd name="T35" fmla="*/ 7 h 25"/>
                  <a:gd name="T36" fmla="*/ 5 w 51"/>
                  <a:gd name="T37" fmla="*/ 13 h 25"/>
                  <a:gd name="T38" fmla="*/ 2 w 51"/>
                  <a:gd name="T39" fmla="*/ 20 h 25"/>
                  <a:gd name="T40" fmla="*/ 10 w 51"/>
                  <a:gd name="T41" fmla="*/ 14 h 25"/>
                  <a:gd name="T42" fmla="*/ 5 w 51"/>
                  <a:gd name="T43" fmla="*/ 13 h 25"/>
                  <a:gd name="T44" fmla="*/ 9 w 51"/>
                  <a:gd name="T45" fmla="*/ 9 h 25"/>
                  <a:gd name="T46" fmla="*/ 4 w 51"/>
                  <a:gd name="T47" fmla="*/ 10 h 25"/>
                  <a:gd name="T48" fmla="*/ 9 w 51"/>
                  <a:gd name="T4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25">
                    <a:moveTo>
                      <a:pt x="47" y="7"/>
                    </a:moveTo>
                    <a:cubicBezTo>
                      <a:pt x="48" y="5"/>
                      <a:pt x="51" y="4"/>
                      <a:pt x="49" y="2"/>
                    </a:cubicBezTo>
                    <a:cubicBezTo>
                      <a:pt x="49" y="2"/>
                      <a:pt x="48" y="2"/>
                      <a:pt x="47" y="3"/>
                    </a:cubicBezTo>
                    <a:cubicBezTo>
                      <a:pt x="44" y="3"/>
                      <a:pt x="36" y="0"/>
                      <a:pt x="32" y="1"/>
                    </a:cubicBezTo>
                    <a:cubicBezTo>
                      <a:pt x="28" y="2"/>
                      <a:pt x="19" y="2"/>
                      <a:pt x="17" y="4"/>
                    </a:cubicBezTo>
                    <a:cubicBezTo>
                      <a:pt x="15" y="6"/>
                      <a:pt x="10" y="7"/>
                      <a:pt x="12" y="9"/>
                    </a:cubicBezTo>
                    <a:cubicBezTo>
                      <a:pt x="14" y="10"/>
                      <a:pt x="12" y="11"/>
                      <a:pt x="14" y="14"/>
                    </a:cubicBezTo>
                    <a:cubicBezTo>
                      <a:pt x="15" y="16"/>
                      <a:pt x="16" y="17"/>
                      <a:pt x="19" y="16"/>
                    </a:cubicBezTo>
                    <a:cubicBezTo>
                      <a:pt x="21" y="16"/>
                      <a:pt x="23" y="17"/>
                      <a:pt x="20" y="20"/>
                    </a:cubicBezTo>
                    <a:cubicBezTo>
                      <a:pt x="20" y="20"/>
                      <a:pt x="20" y="20"/>
                      <a:pt x="20" y="20"/>
                    </a:cubicBezTo>
                    <a:cubicBezTo>
                      <a:pt x="24" y="19"/>
                      <a:pt x="28" y="19"/>
                      <a:pt x="29" y="20"/>
                    </a:cubicBezTo>
                    <a:cubicBezTo>
                      <a:pt x="30" y="20"/>
                      <a:pt x="35" y="25"/>
                      <a:pt x="37" y="24"/>
                    </a:cubicBezTo>
                    <a:cubicBezTo>
                      <a:pt x="38" y="24"/>
                      <a:pt x="42" y="25"/>
                      <a:pt x="45" y="25"/>
                    </a:cubicBezTo>
                    <a:cubicBezTo>
                      <a:pt x="44" y="24"/>
                      <a:pt x="44" y="23"/>
                      <a:pt x="45" y="23"/>
                    </a:cubicBezTo>
                    <a:cubicBezTo>
                      <a:pt x="46" y="22"/>
                      <a:pt x="48" y="22"/>
                      <a:pt x="47" y="20"/>
                    </a:cubicBezTo>
                    <a:cubicBezTo>
                      <a:pt x="46" y="18"/>
                      <a:pt x="45" y="18"/>
                      <a:pt x="45" y="16"/>
                    </a:cubicBezTo>
                    <a:cubicBezTo>
                      <a:pt x="45" y="14"/>
                      <a:pt x="44" y="13"/>
                      <a:pt x="45" y="11"/>
                    </a:cubicBezTo>
                    <a:cubicBezTo>
                      <a:pt x="45" y="10"/>
                      <a:pt x="46" y="9"/>
                      <a:pt x="47" y="7"/>
                    </a:cubicBezTo>
                    <a:close/>
                    <a:moveTo>
                      <a:pt x="5" y="13"/>
                    </a:moveTo>
                    <a:cubicBezTo>
                      <a:pt x="1" y="14"/>
                      <a:pt x="0" y="20"/>
                      <a:pt x="2" y="20"/>
                    </a:cubicBezTo>
                    <a:cubicBezTo>
                      <a:pt x="4" y="20"/>
                      <a:pt x="9" y="16"/>
                      <a:pt x="10" y="14"/>
                    </a:cubicBezTo>
                    <a:cubicBezTo>
                      <a:pt x="12" y="13"/>
                      <a:pt x="10" y="12"/>
                      <a:pt x="5" y="13"/>
                    </a:cubicBezTo>
                    <a:close/>
                    <a:moveTo>
                      <a:pt x="9" y="9"/>
                    </a:moveTo>
                    <a:cubicBezTo>
                      <a:pt x="10" y="8"/>
                      <a:pt x="2" y="8"/>
                      <a:pt x="4" y="10"/>
                    </a:cubicBezTo>
                    <a:cubicBezTo>
                      <a:pt x="5" y="11"/>
                      <a:pt x="8" y="11"/>
                      <a:pt x="9" y="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72" name="Freeform 323">
                <a:extLst>
                  <a:ext uri="{FF2B5EF4-FFF2-40B4-BE49-F238E27FC236}">
                    <a16:creationId xmlns:a16="http://schemas.microsoft.com/office/drawing/2014/main" id="{ED0FE33A-89CF-449F-9113-C434DF6DCF09}"/>
                  </a:ext>
                </a:extLst>
              </p:cNvPr>
              <p:cNvSpPr>
                <a:spLocks/>
              </p:cNvSpPr>
              <p:nvPr/>
            </p:nvSpPr>
            <p:spPr bwMode="auto">
              <a:xfrm>
                <a:off x="13152448" y="8271632"/>
                <a:ext cx="488950" cy="587376"/>
              </a:xfrm>
              <a:custGeom>
                <a:avLst/>
                <a:gdLst>
                  <a:gd name="T0" fmla="*/ 58 w 65"/>
                  <a:gd name="T1" fmla="*/ 18 h 78"/>
                  <a:gd name="T2" fmla="*/ 61 w 65"/>
                  <a:gd name="T3" fmla="*/ 12 h 78"/>
                  <a:gd name="T4" fmla="*/ 65 w 65"/>
                  <a:gd name="T5" fmla="*/ 6 h 78"/>
                  <a:gd name="T6" fmla="*/ 61 w 65"/>
                  <a:gd name="T7" fmla="*/ 7 h 78"/>
                  <a:gd name="T8" fmla="*/ 57 w 65"/>
                  <a:gd name="T9" fmla="*/ 6 h 78"/>
                  <a:gd name="T10" fmla="*/ 50 w 65"/>
                  <a:gd name="T11" fmla="*/ 7 h 78"/>
                  <a:gd name="T12" fmla="*/ 45 w 65"/>
                  <a:gd name="T13" fmla="*/ 12 h 78"/>
                  <a:gd name="T14" fmla="*/ 36 w 65"/>
                  <a:gd name="T15" fmla="*/ 10 h 78"/>
                  <a:gd name="T16" fmla="*/ 26 w 65"/>
                  <a:gd name="T17" fmla="*/ 5 h 78"/>
                  <a:gd name="T18" fmla="*/ 18 w 65"/>
                  <a:gd name="T19" fmla="*/ 3 h 78"/>
                  <a:gd name="T20" fmla="*/ 14 w 65"/>
                  <a:gd name="T21" fmla="*/ 1 h 78"/>
                  <a:gd name="T22" fmla="*/ 9 w 65"/>
                  <a:gd name="T23" fmla="*/ 0 h 78"/>
                  <a:gd name="T24" fmla="*/ 2 w 65"/>
                  <a:gd name="T25" fmla="*/ 4 h 78"/>
                  <a:gd name="T26" fmla="*/ 1 w 65"/>
                  <a:gd name="T27" fmla="*/ 6 h 78"/>
                  <a:gd name="T28" fmla="*/ 5 w 65"/>
                  <a:gd name="T29" fmla="*/ 9 h 78"/>
                  <a:gd name="T30" fmla="*/ 6 w 65"/>
                  <a:gd name="T31" fmla="*/ 15 h 78"/>
                  <a:gd name="T32" fmla="*/ 9 w 65"/>
                  <a:gd name="T33" fmla="*/ 18 h 78"/>
                  <a:gd name="T34" fmla="*/ 9 w 65"/>
                  <a:gd name="T35" fmla="*/ 24 h 78"/>
                  <a:gd name="T36" fmla="*/ 3 w 65"/>
                  <a:gd name="T37" fmla="*/ 34 h 78"/>
                  <a:gd name="T38" fmla="*/ 1 w 65"/>
                  <a:gd name="T39" fmla="*/ 39 h 78"/>
                  <a:gd name="T40" fmla="*/ 6 w 65"/>
                  <a:gd name="T41" fmla="*/ 42 h 78"/>
                  <a:gd name="T42" fmla="*/ 1 w 65"/>
                  <a:gd name="T43" fmla="*/ 47 h 78"/>
                  <a:gd name="T44" fmla="*/ 0 w 65"/>
                  <a:gd name="T45" fmla="*/ 48 h 78"/>
                  <a:gd name="T46" fmla="*/ 31 w 65"/>
                  <a:gd name="T47" fmla="*/ 64 h 78"/>
                  <a:gd name="T48" fmla="*/ 30 w 65"/>
                  <a:gd name="T49" fmla="*/ 69 h 78"/>
                  <a:gd name="T50" fmla="*/ 44 w 65"/>
                  <a:gd name="T51" fmla="*/ 78 h 78"/>
                  <a:gd name="T52" fmla="*/ 52 w 65"/>
                  <a:gd name="T53" fmla="*/ 61 h 78"/>
                  <a:gd name="T54" fmla="*/ 57 w 65"/>
                  <a:gd name="T55" fmla="*/ 57 h 78"/>
                  <a:gd name="T56" fmla="*/ 61 w 65"/>
                  <a:gd name="T57" fmla="*/ 54 h 78"/>
                  <a:gd name="T58" fmla="*/ 62 w 65"/>
                  <a:gd name="T59" fmla="*/ 53 h 78"/>
                  <a:gd name="T60" fmla="*/ 58 w 65"/>
                  <a:gd name="T61" fmla="*/ 47 h 78"/>
                  <a:gd name="T62" fmla="*/ 58 w 65"/>
                  <a:gd name="T63"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 h="78">
                    <a:moveTo>
                      <a:pt x="58" y="18"/>
                    </a:moveTo>
                    <a:cubicBezTo>
                      <a:pt x="61" y="12"/>
                      <a:pt x="61" y="12"/>
                      <a:pt x="61" y="12"/>
                    </a:cubicBezTo>
                    <a:cubicBezTo>
                      <a:pt x="65" y="6"/>
                      <a:pt x="65" y="6"/>
                      <a:pt x="65" y="6"/>
                    </a:cubicBezTo>
                    <a:cubicBezTo>
                      <a:pt x="63" y="7"/>
                      <a:pt x="62" y="7"/>
                      <a:pt x="61" y="7"/>
                    </a:cubicBezTo>
                    <a:cubicBezTo>
                      <a:pt x="60" y="8"/>
                      <a:pt x="58" y="7"/>
                      <a:pt x="57" y="6"/>
                    </a:cubicBezTo>
                    <a:cubicBezTo>
                      <a:pt x="57" y="5"/>
                      <a:pt x="53" y="6"/>
                      <a:pt x="50" y="7"/>
                    </a:cubicBezTo>
                    <a:cubicBezTo>
                      <a:pt x="47" y="9"/>
                      <a:pt x="46" y="12"/>
                      <a:pt x="45" y="12"/>
                    </a:cubicBezTo>
                    <a:cubicBezTo>
                      <a:pt x="44" y="11"/>
                      <a:pt x="37" y="10"/>
                      <a:pt x="36" y="10"/>
                    </a:cubicBezTo>
                    <a:cubicBezTo>
                      <a:pt x="34" y="10"/>
                      <a:pt x="28" y="6"/>
                      <a:pt x="26" y="5"/>
                    </a:cubicBezTo>
                    <a:cubicBezTo>
                      <a:pt x="25" y="3"/>
                      <a:pt x="19" y="4"/>
                      <a:pt x="18" y="3"/>
                    </a:cubicBezTo>
                    <a:cubicBezTo>
                      <a:pt x="17" y="2"/>
                      <a:pt x="14" y="2"/>
                      <a:pt x="14" y="1"/>
                    </a:cubicBezTo>
                    <a:cubicBezTo>
                      <a:pt x="13" y="0"/>
                      <a:pt x="11" y="0"/>
                      <a:pt x="9" y="0"/>
                    </a:cubicBezTo>
                    <a:cubicBezTo>
                      <a:pt x="7" y="0"/>
                      <a:pt x="3" y="3"/>
                      <a:pt x="2" y="4"/>
                    </a:cubicBezTo>
                    <a:cubicBezTo>
                      <a:pt x="2" y="5"/>
                      <a:pt x="2" y="5"/>
                      <a:pt x="1" y="6"/>
                    </a:cubicBezTo>
                    <a:cubicBezTo>
                      <a:pt x="5" y="9"/>
                      <a:pt x="5" y="9"/>
                      <a:pt x="5" y="9"/>
                    </a:cubicBezTo>
                    <a:cubicBezTo>
                      <a:pt x="6" y="15"/>
                      <a:pt x="6" y="15"/>
                      <a:pt x="6" y="15"/>
                    </a:cubicBezTo>
                    <a:cubicBezTo>
                      <a:pt x="9" y="18"/>
                      <a:pt x="9" y="18"/>
                      <a:pt x="9" y="18"/>
                    </a:cubicBezTo>
                    <a:cubicBezTo>
                      <a:pt x="9" y="18"/>
                      <a:pt x="9" y="21"/>
                      <a:pt x="9" y="24"/>
                    </a:cubicBezTo>
                    <a:cubicBezTo>
                      <a:pt x="8" y="28"/>
                      <a:pt x="5" y="32"/>
                      <a:pt x="3" y="34"/>
                    </a:cubicBezTo>
                    <a:cubicBezTo>
                      <a:pt x="3" y="34"/>
                      <a:pt x="2" y="36"/>
                      <a:pt x="1" y="39"/>
                    </a:cubicBezTo>
                    <a:cubicBezTo>
                      <a:pt x="4" y="40"/>
                      <a:pt x="6" y="41"/>
                      <a:pt x="6" y="42"/>
                    </a:cubicBezTo>
                    <a:cubicBezTo>
                      <a:pt x="6" y="44"/>
                      <a:pt x="1" y="43"/>
                      <a:pt x="1" y="47"/>
                    </a:cubicBezTo>
                    <a:cubicBezTo>
                      <a:pt x="1" y="47"/>
                      <a:pt x="1" y="47"/>
                      <a:pt x="0" y="48"/>
                    </a:cubicBezTo>
                    <a:cubicBezTo>
                      <a:pt x="31" y="64"/>
                      <a:pt x="31" y="64"/>
                      <a:pt x="31" y="64"/>
                    </a:cubicBezTo>
                    <a:cubicBezTo>
                      <a:pt x="30" y="69"/>
                      <a:pt x="30" y="69"/>
                      <a:pt x="30" y="69"/>
                    </a:cubicBezTo>
                    <a:cubicBezTo>
                      <a:pt x="30" y="69"/>
                      <a:pt x="37" y="74"/>
                      <a:pt x="44" y="78"/>
                    </a:cubicBezTo>
                    <a:cubicBezTo>
                      <a:pt x="47" y="71"/>
                      <a:pt x="51" y="62"/>
                      <a:pt x="52" y="61"/>
                    </a:cubicBezTo>
                    <a:cubicBezTo>
                      <a:pt x="54" y="58"/>
                      <a:pt x="55" y="59"/>
                      <a:pt x="57" y="57"/>
                    </a:cubicBezTo>
                    <a:cubicBezTo>
                      <a:pt x="58" y="55"/>
                      <a:pt x="59" y="58"/>
                      <a:pt x="61" y="54"/>
                    </a:cubicBezTo>
                    <a:cubicBezTo>
                      <a:pt x="62" y="54"/>
                      <a:pt x="62" y="53"/>
                      <a:pt x="62" y="53"/>
                    </a:cubicBezTo>
                    <a:cubicBezTo>
                      <a:pt x="58" y="47"/>
                      <a:pt x="58" y="47"/>
                      <a:pt x="58" y="47"/>
                    </a:cubicBezTo>
                    <a:lnTo>
                      <a:pt x="58" y="18"/>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73" name="Freeform 324">
                <a:extLst>
                  <a:ext uri="{FF2B5EF4-FFF2-40B4-BE49-F238E27FC236}">
                    <a16:creationId xmlns:a16="http://schemas.microsoft.com/office/drawing/2014/main" id="{4A84B113-70D8-4E52-9C81-C2103F3820C8}"/>
                  </a:ext>
                </a:extLst>
              </p:cNvPr>
              <p:cNvSpPr>
                <a:spLocks/>
              </p:cNvSpPr>
              <p:nvPr/>
            </p:nvSpPr>
            <p:spPr bwMode="auto">
              <a:xfrm>
                <a:off x="12888913" y="8319267"/>
                <a:ext cx="333376" cy="336550"/>
              </a:xfrm>
              <a:custGeom>
                <a:avLst/>
                <a:gdLst>
                  <a:gd name="T0" fmla="*/ 41 w 44"/>
                  <a:gd name="T1" fmla="*/ 9 h 45"/>
                  <a:gd name="T2" fmla="*/ 40 w 44"/>
                  <a:gd name="T3" fmla="*/ 3 h 45"/>
                  <a:gd name="T4" fmla="*/ 36 w 44"/>
                  <a:gd name="T5" fmla="*/ 0 h 45"/>
                  <a:gd name="T6" fmla="*/ 34 w 44"/>
                  <a:gd name="T7" fmla="*/ 2 h 45"/>
                  <a:gd name="T8" fmla="*/ 29 w 44"/>
                  <a:gd name="T9" fmla="*/ 3 h 45"/>
                  <a:gd name="T10" fmla="*/ 23 w 44"/>
                  <a:gd name="T11" fmla="*/ 5 h 45"/>
                  <a:gd name="T12" fmla="*/ 18 w 44"/>
                  <a:gd name="T13" fmla="*/ 3 h 45"/>
                  <a:gd name="T14" fmla="*/ 12 w 44"/>
                  <a:gd name="T15" fmla="*/ 5 h 45"/>
                  <a:gd name="T16" fmla="*/ 11 w 44"/>
                  <a:gd name="T17" fmla="*/ 12 h 45"/>
                  <a:gd name="T18" fmla="*/ 14 w 44"/>
                  <a:gd name="T19" fmla="*/ 16 h 45"/>
                  <a:gd name="T20" fmla="*/ 11 w 44"/>
                  <a:gd name="T21" fmla="*/ 20 h 45"/>
                  <a:gd name="T22" fmla="*/ 8 w 44"/>
                  <a:gd name="T23" fmla="*/ 22 h 45"/>
                  <a:gd name="T24" fmla="*/ 5 w 44"/>
                  <a:gd name="T25" fmla="*/ 26 h 45"/>
                  <a:gd name="T26" fmla="*/ 3 w 44"/>
                  <a:gd name="T27" fmla="*/ 32 h 45"/>
                  <a:gd name="T28" fmla="*/ 1 w 44"/>
                  <a:gd name="T29" fmla="*/ 39 h 45"/>
                  <a:gd name="T30" fmla="*/ 0 w 44"/>
                  <a:gd name="T31" fmla="*/ 45 h 45"/>
                  <a:gd name="T32" fmla="*/ 4 w 44"/>
                  <a:gd name="T33" fmla="*/ 44 h 45"/>
                  <a:gd name="T34" fmla="*/ 12 w 44"/>
                  <a:gd name="T35" fmla="*/ 42 h 45"/>
                  <a:gd name="T36" fmla="*/ 19 w 44"/>
                  <a:gd name="T37" fmla="*/ 41 h 45"/>
                  <a:gd name="T38" fmla="*/ 25 w 44"/>
                  <a:gd name="T39" fmla="*/ 32 h 45"/>
                  <a:gd name="T40" fmla="*/ 36 w 44"/>
                  <a:gd name="T41" fmla="*/ 33 h 45"/>
                  <a:gd name="T42" fmla="*/ 38 w 44"/>
                  <a:gd name="T43" fmla="*/ 28 h 45"/>
                  <a:gd name="T44" fmla="*/ 44 w 44"/>
                  <a:gd name="T45" fmla="*/ 18 h 45"/>
                  <a:gd name="T46" fmla="*/ 44 w 44"/>
                  <a:gd name="T47" fmla="*/ 12 h 45"/>
                  <a:gd name="T48" fmla="*/ 41 w 44"/>
                  <a:gd name="T49"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45">
                    <a:moveTo>
                      <a:pt x="41" y="9"/>
                    </a:moveTo>
                    <a:cubicBezTo>
                      <a:pt x="40" y="3"/>
                      <a:pt x="40" y="3"/>
                      <a:pt x="40" y="3"/>
                    </a:cubicBezTo>
                    <a:cubicBezTo>
                      <a:pt x="36" y="0"/>
                      <a:pt x="36" y="0"/>
                      <a:pt x="36" y="0"/>
                    </a:cubicBezTo>
                    <a:cubicBezTo>
                      <a:pt x="35" y="1"/>
                      <a:pt x="34" y="1"/>
                      <a:pt x="34" y="2"/>
                    </a:cubicBezTo>
                    <a:cubicBezTo>
                      <a:pt x="33" y="4"/>
                      <a:pt x="30" y="3"/>
                      <a:pt x="29" y="3"/>
                    </a:cubicBezTo>
                    <a:cubicBezTo>
                      <a:pt x="27" y="2"/>
                      <a:pt x="23" y="4"/>
                      <a:pt x="23" y="5"/>
                    </a:cubicBezTo>
                    <a:cubicBezTo>
                      <a:pt x="22" y="6"/>
                      <a:pt x="19" y="3"/>
                      <a:pt x="18" y="3"/>
                    </a:cubicBezTo>
                    <a:cubicBezTo>
                      <a:pt x="16" y="3"/>
                      <a:pt x="12" y="5"/>
                      <a:pt x="12" y="5"/>
                    </a:cubicBezTo>
                    <a:cubicBezTo>
                      <a:pt x="12" y="5"/>
                      <a:pt x="11" y="10"/>
                      <a:pt x="11" y="12"/>
                    </a:cubicBezTo>
                    <a:cubicBezTo>
                      <a:pt x="11" y="14"/>
                      <a:pt x="14" y="14"/>
                      <a:pt x="14" y="16"/>
                    </a:cubicBezTo>
                    <a:cubicBezTo>
                      <a:pt x="14" y="17"/>
                      <a:pt x="11" y="19"/>
                      <a:pt x="11" y="20"/>
                    </a:cubicBezTo>
                    <a:cubicBezTo>
                      <a:pt x="11" y="21"/>
                      <a:pt x="10" y="21"/>
                      <a:pt x="8" y="22"/>
                    </a:cubicBezTo>
                    <a:cubicBezTo>
                      <a:pt x="6" y="22"/>
                      <a:pt x="6" y="25"/>
                      <a:pt x="5" y="26"/>
                    </a:cubicBezTo>
                    <a:cubicBezTo>
                      <a:pt x="3" y="27"/>
                      <a:pt x="4" y="30"/>
                      <a:pt x="3" y="32"/>
                    </a:cubicBezTo>
                    <a:cubicBezTo>
                      <a:pt x="2" y="34"/>
                      <a:pt x="1" y="37"/>
                      <a:pt x="1" y="39"/>
                    </a:cubicBezTo>
                    <a:cubicBezTo>
                      <a:pt x="1" y="41"/>
                      <a:pt x="1" y="44"/>
                      <a:pt x="0" y="45"/>
                    </a:cubicBezTo>
                    <a:cubicBezTo>
                      <a:pt x="2" y="45"/>
                      <a:pt x="3" y="45"/>
                      <a:pt x="4" y="44"/>
                    </a:cubicBezTo>
                    <a:cubicBezTo>
                      <a:pt x="6" y="43"/>
                      <a:pt x="12" y="42"/>
                      <a:pt x="12" y="42"/>
                    </a:cubicBezTo>
                    <a:cubicBezTo>
                      <a:pt x="19" y="41"/>
                      <a:pt x="19" y="41"/>
                      <a:pt x="19" y="41"/>
                    </a:cubicBezTo>
                    <a:cubicBezTo>
                      <a:pt x="21" y="37"/>
                      <a:pt x="23" y="33"/>
                      <a:pt x="25" y="32"/>
                    </a:cubicBezTo>
                    <a:cubicBezTo>
                      <a:pt x="28" y="32"/>
                      <a:pt x="33" y="32"/>
                      <a:pt x="36" y="33"/>
                    </a:cubicBezTo>
                    <a:cubicBezTo>
                      <a:pt x="37" y="30"/>
                      <a:pt x="38" y="28"/>
                      <a:pt x="38" y="28"/>
                    </a:cubicBezTo>
                    <a:cubicBezTo>
                      <a:pt x="40" y="26"/>
                      <a:pt x="43" y="22"/>
                      <a:pt x="44" y="18"/>
                    </a:cubicBezTo>
                    <a:cubicBezTo>
                      <a:pt x="44" y="15"/>
                      <a:pt x="44" y="12"/>
                      <a:pt x="44" y="12"/>
                    </a:cubicBezTo>
                    <a:lnTo>
                      <a:pt x="41" y="9"/>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74" name="Freeform 325">
                <a:extLst>
                  <a:ext uri="{FF2B5EF4-FFF2-40B4-BE49-F238E27FC236}">
                    <a16:creationId xmlns:a16="http://schemas.microsoft.com/office/drawing/2014/main" id="{E29B118B-E9BD-4238-BFAA-1971B3579165}"/>
                  </a:ext>
                </a:extLst>
              </p:cNvPr>
              <p:cNvSpPr>
                <a:spLocks/>
              </p:cNvSpPr>
              <p:nvPr/>
            </p:nvSpPr>
            <p:spPr bwMode="auto">
              <a:xfrm>
                <a:off x="14520872" y="5588759"/>
                <a:ext cx="1063626" cy="625478"/>
              </a:xfrm>
              <a:custGeom>
                <a:avLst/>
                <a:gdLst>
                  <a:gd name="T0" fmla="*/ 138 w 142"/>
                  <a:gd name="T1" fmla="*/ 47 h 83"/>
                  <a:gd name="T2" fmla="*/ 127 w 142"/>
                  <a:gd name="T3" fmla="*/ 42 h 83"/>
                  <a:gd name="T4" fmla="*/ 121 w 142"/>
                  <a:gd name="T5" fmla="*/ 42 h 83"/>
                  <a:gd name="T6" fmla="*/ 113 w 142"/>
                  <a:gd name="T7" fmla="*/ 40 h 83"/>
                  <a:gd name="T8" fmla="*/ 105 w 142"/>
                  <a:gd name="T9" fmla="*/ 46 h 83"/>
                  <a:gd name="T10" fmla="*/ 101 w 142"/>
                  <a:gd name="T11" fmla="*/ 47 h 83"/>
                  <a:gd name="T12" fmla="*/ 94 w 142"/>
                  <a:gd name="T13" fmla="*/ 43 h 83"/>
                  <a:gd name="T14" fmla="*/ 87 w 142"/>
                  <a:gd name="T15" fmla="*/ 41 h 83"/>
                  <a:gd name="T16" fmla="*/ 83 w 142"/>
                  <a:gd name="T17" fmla="*/ 33 h 83"/>
                  <a:gd name="T18" fmla="*/ 81 w 142"/>
                  <a:gd name="T19" fmla="*/ 25 h 83"/>
                  <a:gd name="T20" fmla="*/ 75 w 142"/>
                  <a:gd name="T21" fmla="*/ 21 h 83"/>
                  <a:gd name="T22" fmla="*/ 59 w 142"/>
                  <a:gd name="T23" fmla="*/ 20 h 83"/>
                  <a:gd name="T24" fmla="*/ 48 w 142"/>
                  <a:gd name="T25" fmla="*/ 21 h 83"/>
                  <a:gd name="T26" fmla="*/ 39 w 142"/>
                  <a:gd name="T27" fmla="*/ 10 h 83"/>
                  <a:gd name="T28" fmla="*/ 36 w 142"/>
                  <a:gd name="T29" fmla="*/ 14 h 83"/>
                  <a:gd name="T30" fmla="*/ 27 w 142"/>
                  <a:gd name="T31" fmla="*/ 12 h 83"/>
                  <a:gd name="T32" fmla="*/ 26 w 142"/>
                  <a:gd name="T33" fmla="*/ 1 h 83"/>
                  <a:gd name="T34" fmla="*/ 22 w 142"/>
                  <a:gd name="T35" fmla="*/ 13 h 83"/>
                  <a:gd name="T36" fmla="*/ 21 w 142"/>
                  <a:gd name="T37" fmla="*/ 0 h 83"/>
                  <a:gd name="T38" fmla="*/ 1 w 142"/>
                  <a:gd name="T39" fmla="*/ 5 h 83"/>
                  <a:gd name="T40" fmla="*/ 0 w 142"/>
                  <a:gd name="T41" fmla="*/ 41 h 83"/>
                  <a:gd name="T42" fmla="*/ 0 w 142"/>
                  <a:gd name="T43" fmla="*/ 41 h 83"/>
                  <a:gd name="T44" fmla="*/ 5 w 142"/>
                  <a:gd name="T45" fmla="*/ 42 h 83"/>
                  <a:gd name="T46" fmla="*/ 8 w 142"/>
                  <a:gd name="T47" fmla="*/ 39 h 83"/>
                  <a:gd name="T48" fmla="*/ 14 w 142"/>
                  <a:gd name="T49" fmla="*/ 34 h 83"/>
                  <a:gd name="T50" fmla="*/ 17 w 142"/>
                  <a:gd name="T51" fmla="*/ 31 h 83"/>
                  <a:gd name="T52" fmla="*/ 20 w 142"/>
                  <a:gd name="T53" fmla="*/ 30 h 83"/>
                  <a:gd name="T54" fmla="*/ 26 w 142"/>
                  <a:gd name="T55" fmla="*/ 31 h 83"/>
                  <a:gd name="T56" fmla="*/ 32 w 142"/>
                  <a:gd name="T57" fmla="*/ 33 h 83"/>
                  <a:gd name="T58" fmla="*/ 35 w 142"/>
                  <a:gd name="T59" fmla="*/ 42 h 83"/>
                  <a:gd name="T60" fmla="*/ 47 w 142"/>
                  <a:gd name="T61" fmla="*/ 43 h 83"/>
                  <a:gd name="T62" fmla="*/ 50 w 142"/>
                  <a:gd name="T63" fmla="*/ 48 h 83"/>
                  <a:gd name="T64" fmla="*/ 54 w 142"/>
                  <a:gd name="T65" fmla="*/ 55 h 83"/>
                  <a:gd name="T66" fmla="*/ 62 w 142"/>
                  <a:gd name="T67" fmla="*/ 61 h 83"/>
                  <a:gd name="T68" fmla="*/ 71 w 142"/>
                  <a:gd name="T69" fmla="*/ 66 h 83"/>
                  <a:gd name="T70" fmla="*/ 79 w 142"/>
                  <a:gd name="T71" fmla="*/ 72 h 83"/>
                  <a:gd name="T72" fmla="*/ 86 w 142"/>
                  <a:gd name="T73" fmla="*/ 74 h 83"/>
                  <a:gd name="T74" fmla="*/ 87 w 142"/>
                  <a:gd name="T75" fmla="*/ 80 h 83"/>
                  <a:gd name="T76" fmla="*/ 88 w 142"/>
                  <a:gd name="T77" fmla="*/ 79 h 83"/>
                  <a:gd name="T78" fmla="*/ 94 w 142"/>
                  <a:gd name="T79" fmla="*/ 82 h 83"/>
                  <a:gd name="T80" fmla="*/ 98 w 142"/>
                  <a:gd name="T81" fmla="*/ 83 h 83"/>
                  <a:gd name="T82" fmla="*/ 101 w 142"/>
                  <a:gd name="T83" fmla="*/ 75 h 83"/>
                  <a:gd name="T84" fmla="*/ 100 w 142"/>
                  <a:gd name="T85" fmla="*/ 68 h 83"/>
                  <a:gd name="T86" fmla="*/ 95 w 142"/>
                  <a:gd name="T87" fmla="*/ 61 h 83"/>
                  <a:gd name="T88" fmla="*/ 103 w 142"/>
                  <a:gd name="T89" fmla="*/ 59 h 83"/>
                  <a:gd name="T90" fmla="*/ 105 w 142"/>
                  <a:gd name="T91" fmla="*/ 54 h 83"/>
                  <a:gd name="T92" fmla="*/ 109 w 142"/>
                  <a:gd name="T93" fmla="*/ 50 h 83"/>
                  <a:gd name="T94" fmla="*/ 115 w 142"/>
                  <a:gd name="T95" fmla="*/ 48 h 83"/>
                  <a:gd name="T96" fmla="*/ 121 w 142"/>
                  <a:gd name="T97" fmla="*/ 47 h 83"/>
                  <a:gd name="T98" fmla="*/ 118 w 142"/>
                  <a:gd name="T99" fmla="*/ 54 h 83"/>
                  <a:gd name="T100" fmla="*/ 127 w 142"/>
                  <a:gd name="T101" fmla="*/ 52 h 83"/>
                  <a:gd name="T102" fmla="*/ 135 w 142"/>
                  <a:gd name="T103" fmla="*/ 51 h 83"/>
                  <a:gd name="T104" fmla="*/ 138 w 142"/>
                  <a:gd name="T105" fmla="*/ 4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 h="83">
                    <a:moveTo>
                      <a:pt x="138" y="47"/>
                    </a:moveTo>
                    <a:cubicBezTo>
                      <a:pt x="134" y="44"/>
                      <a:pt x="128" y="40"/>
                      <a:pt x="127" y="42"/>
                    </a:cubicBezTo>
                    <a:cubicBezTo>
                      <a:pt x="127" y="44"/>
                      <a:pt x="122" y="44"/>
                      <a:pt x="121" y="42"/>
                    </a:cubicBezTo>
                    <a:cubicBezTo>
                      <a:pt x="119" y="40"/>
                      <a:pt x="118" y="38"/>
                      <a:pt x="113" y="40"/>
                    </a:cubicBezTo>
                    <a:cubicBezTo>
                      <a:pt x="108" y="42"/>
                      <a:pt x="105" y="44"/>
                      <a:pt x="105" y="46"/>
                    </a:cubicBezTo>
                    <a:cubicBezTo>
                      <a:pt x="105" y="48"/>
                      <a:pt x="101" y="50"/>
                      <a:pt x="101" y="47"/>
                    </a:cubicBezTo>
                    <a:cubicBezTo>
                      <a:pt x="101" y="45"/>
                      <a:pt x="97" y="44"/>
                      <a:pt x="94" y="43"/>
                    </a:cubicBezTo>
                    <a:cubicBezTo>
                      <a:pt x="92" y="43"/>
                      <a:pt x="88" y="44"/>
                      <a:pt x="87" y="41"/>
                    </a:cubicBezTo>
                    <a:cubicBezTo>
                      <a:pt x="87" y="39"/>
                      <a:pt x="83" y="36"/>
                      <a:pt x="83" y="33"/>
                    </a:cubicBezTo>
                    <a:cubicBezTo>
                      <a:pt x="83" y="30"/>
                      <a:pt x="84" y="26"/>
                      <a:pt x="81" y="25"/>
                    </a:cubicBezTo>
                    <a:cubicBezTo>
                      <a:pt x="79" y="25"/>
                      <a:pt x="77" y="21"/>
                      <a:pt x="75" y="21"/>
                    </a:cubicBezTo>
                    <a:cubicBezTo>
                      <a:pt x="73" y="21"/>
                      <a:pt x="60" y="21"/>
                      <a:pt x="59" y="20"/>
                    </a:cubicBezTo>
                    <a:cubicBezTo>
                      <a:pt x="57" y="19"/>
                      <a:pt x="49" y="23"/>
                      <a:pt x="48" y="21"/>
                    </a:cubicBezTo>
                    <a:cubicBezTo>
                      <a:pt x="48" y="19"/>
                      <a:pt x="42" y="13"/>
                      <a:pt x="39" y="10"/>
                    </a:cubicBezTo>
                    <a:cubicBezTo>
                      <a:pt x="38" y="12"/>
                      <a:pt x="38" y="13"/>
                      <a:pt x="36" y="14"/>
                    </a:cubicBezTo>
                    <a:cubicBezTo>
                      <a:pt x="30" y="18"/>
                      <a:pt x="25" y="17"/>
                      <a:pt x="27" y="12"/>
                    </a:cubicBezTo>
                    <a:cubicBezTo>
                      <a:pt x="28" y="7"/>
                      <a:pt x="29" y="1"/>
                      <a:pt x="26" y="1"/>
                    </a:cubicBezTo>
                    <a:cubicBezTo>
                      <a:pt x="23" y="1"/>
                      <a:pt x="25" y="12"/>
                      <a:pt x="22" y="13"/>
                    </a:cubicBezTo>
                    <a:cubicBezTo>
                      <a:pt x="20" y="13"/>
                      <a:pt x="19" y="5"/>
                      <a:pt x="21" y="0"/>
                    </a:cubicBezTo>
                    <a:cubicBezTo>
                      <a:pt x="1" y="5"/>
                      <a:pt x="1" y="5"/>
                      <a:pt x="1" y="5"/>
                    </a:cubicBezTo>
                    <a:cubicBezTo>
                      <a:pt x="0" y="41"/>
                      <a:pt x="0" y="41"/>
                      <a:pt x="0" y="41"/>
                    </a:cubicBezTo>
                    <a:cubicBezTo>
                      <a:pt x="0" y="41"/>
                      <a:pt x="0" y="41"/>
                      <a:pt x="0" y="41"/>
                    </a:cubicBezTo>
                    <a:cubicBezTo>
                      <a:pt x="2" y="42"/>
                      <a:pt x="4" y="42"/>
                      <a:pt x="5" y="42"/>
                    </a:cubicBezTo>
                    <a:cubicBezTo>
                      <a:pt x="8" y="43"/>
                      <a:pt x="8" y="40"/>
                      <a:pt x="8" y="39"/>
                    </a:cubicBezTo>
                    <a:cubicBezTo>
                      <a:pt x="8" y="37"/>
                      <a:pt x="12" y="34"/>
                      <a:pt x="14" y="34"/>
                    </a:cubicBezTo>
                    <a:cubicBezTo>
                      <a:pt x="16" y="35"/>
                      <a:pt x="16" y="31"/>
                      <a:pt x="17" y="31"/>
                    </a:cubicBezTo>
                    <a:cubicBezTo>
                      <a:pt x="18" y="31"/>
                      <a:pt x="19" y="31"/>
                      <a:pt x="20" y="30"/>
                    </a:cubicBezTo>
                    <a:cubicBezTo>
                      <a:pt x="21" y="28"/>
                      <a:pt x="25" y="30"/>
                      <a:pt x="26" y="31"/>
                    </a:cubicBezTo>
                    <a:cubicBezTo>
                      <a:pt x="27" y="32"/>
                      <a:pt x="30" y="33"/>
                      <a:pt x="32" y="33"/>
                    </a:cubicBezTo>
                    <a:cubicBezTo>
                      <a:pt x="34" y="34"/>
                      <a:pt x="35" y="40"/>
                      <a:pt x="35" y="42"/>
                    </a:cubicBezTo>
                    <a:cubicBezTo>
                      <a:pt x="35" y="43"/>
                      <a:pt x="45" y="43"/>
                      <a:pt x="47" y="43"/>
                    </a:cubicBezTo>
                    <a:cubicBezTo>
                      <a:pt x="48" y="43"/>
                      <a:pt x="48" y="46"/>
                      <a:pt x="50" y="48"/>
                    </a:cubicBezTo>
                    <a:cubicBezTo>
                      <a:pt x="52" y="51"/>
                      <a:pt x="53" y="53"/>
                      <a:pt x="54" y="55"/>
                    </a:cubicBezTo>
                    <a:cubicBezTo>
                      <a:pt x="54" y="57"/>
                      <a:pt x="60" y="59"/>
                      <a:pt x="62" y="61"/>
                    </a:cubicBezTo>
                    <a:cubicBezTo>
                      <a:pt x="63" y="63"/>
                      <a:pt x="68" y="65"/>
                      <a:pt x="71" y="66"/>
                    </a:cubicBezTo>
                    <a:cubicBezTo>
                      <a:pt x="74" y="68"/>
                      <a:pt x="77" y="72"/>
                      <a:pt x="79" y="72"/>
                    </a:cubicBezTo>
                    <a:cubicBezTo>
                      <a:pt x="81" y="72"/>
                      <a:pt x="86" y="74"/>
                      <a:pt x="86" y="74"/>
                    </a:cubicBezTo>
                    <a:cubicBezTo>
                      <a:pt x="87" y="80"/>
                      <a:pt x="87" y="80"/>
                      <a:pt x="87" y="80"/>
                    </a:cubicBezTo>
                    <a:cubicBezTo>
                      <a:pt x="87" y="80"/>
                      <a:pt x="88" y="80"/>
                      <a:pt x="88" y="79"/>
                    </a:cubicBezTo>
                    <a:cubicBezTo>
                      <a:pt x="91" y="79"/>
                      <a:pt x="92" y="82"/>
                      <a:pt x="94" y="82"/>
                    </a:cubicBezTo>
                    <a:cubicBezTo>
                      <a:pt x="95" y="82"/>
                      <a:pt x="97" y="82"/>
                      <a:pt x="98" y="83"/>
                    </a:cubicBezTo>
                    <a:cubicBezTo>
                      <a:pt x="98" y="79"/>
                      <a:pt x="99" y="76"/>
                      <a:pt x="101" y="75"/>
                    </a:cubicBezTo>
                    <a:cubicBezTo>
                      <a:pt x="103" y="73"/>
                      <a:pt x="100" y="70"/>
                      <a:pt x="100" y="68"/>
                    </a:cubicBezTo>
                    <a:cubicBezTo>
                      <a:pt x="100" y="65"/>
                      <a:pt x="95" y="64"/>
                      <a:pt x="95" y="61"/>
                    </a:cubicBezTo>
                    <a:cubicBezTo>
                      <a:pt x="96" y="59"/>
                      <a:pt x="100" y="60"/>
                      <a:pt x="103" y="59"/>
                    </a:cubicBezTo>
                    <a:cubicBezTo>
                      <a:pt x="105" y="58"/>
                      <a:pt x="103" y="54"/>
                      <a:pt x="105" y="54"/>
                    </a:cubicBezTo>
                    <a:cubicBezTo>
                      <a:pt x="107" y="54"/>
                      <a:pt x="108" y="52"/>
                      <a:pt x="109" y="50"/>
                    </a:cubicBezTo>
                    <a:cubicBezTo>
                      <a:pt x="110" y="48"/>
                      <a:pt x="113" y="50"/>
                      <a:pt x="115" y="48"/>
                    </a:cubicBezTo>
                    <a:cubicBezTo>
                      <a:pt x="117" y="47"/>
                      <a:pt x="120" y="46"/>
                      <a:pt x="121" y="47"/>
                    </a:cubicBezTo>
                    <a:cubicBezTo>
                      <a:pt x="121" y="48"/>
                      <a:pt x="119" y="52"/>
                      <a:pt x="118" y="54"/>
                    </a:cubicBezTo>
                    <a:cubicBezTo>
                      <a:pt x="121" y="54"/>
                      <a:pt x="126" y="53"/>
                      <a:pt x="127" y="52"/>
                    </a:cubicBezTo>
                    <a:cubicBezTo>
                      <a:pt x="128" y="51"/>
                      <a:pt x="133" y="54"/>
                      <a:pt x="135" y="51"/>
                    </a:cubicBezTo>
                    <a:cubicBezTo>
                      <a:pt x="136" y="48"/>
                      <a:pt x="142" y="50"/>
                      <a:pt x="138" y="4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75" name="Freeform 326">
                <a:extLst>
                  <a:ext uri="{FF2B5EF4-FFF2-40B4-BE49-F238E27FC236}">
                    <a16:creationId xmlns:a16="http://schemas.microsoft.com/office/drawing/2014/main" id="{6B7AC523-BDF0-40BF-AFC9-C36F5883A124}"/>
                  </a:ext>
                </a:extLst>
              </p:cNvPr>
              <p:cNvSpPr>
                <a:spLocks noEditPoints="1"/>
              </p:cNvSpPr>
              <p:nvPr/>
            </p:nvSpPr>
            <p:spPr bwMode="auto">
              <a:xfrm>
                <a:off x="11450650" y="2096267"/>
                <a:ext cx="1568450" cy="2473326"/>
              </a:xfrm>
              <a:custGeom>
                <a:avLst/>
                <a:gdLst>
                  <a:gd name="T0" fmla="*/ 198 w 209"/>
                  <a:gd name="T1" fmla="*/ 172 h 329"/>
                  <a:gd name="T2" fmla="*/ 198 w 209"/>
                  <a:gd name="T3" fmla="*/ 162 h 329"/>
                  <a:gd name="T4" fmla="*/ 187 w 209"/>
                  <a:gd name="T5" fmla="*/ 160 h 329"/>
                  <a:gd name="T6" fmla="*/ 174 w 209"/>
                  <a:gd name="T7" fmla="*/ 160 h 329"/>
                  <a:gd name="T8" fmla="*/ 167 w 209"/>
                  <a:gd name="T9" fmla="*/ 159 h 329"/>
                  <a:gd name="T10" fmla="*/ 155 w 209"/>
                  <a:gd name="T11" fmla="*/ 162 h 329"/>
                  <a:gd name="T12" fmla="*/ 145 w 209"/>
                  <a:gd name="T13" fmla="*/ 173 h 329"/>
                  <a:gd name="T14" fmla="*/ 145 w 209"/>
                  <a:gd name="T15" fmla="*/ 161 h 329"/>
                  <a:gd name="T16" fmla="*/ 131 w 209"/>
                  <a:gd name="T17" fmla="*/ 169 h 329"/>
                  <a:gd name="T18" fmla="*/ 124 w 209"/>
                  <a:gd name="T19" fmla="*/ 172 h 329"/>
                  <a:gd name="T20" fmla="*/ 118 w 209"/>
                  <a:gd name="T21" fmla="*/ 170 h 329"/>
                  <a:gd name="T22" fmla="*/ 107 w 209"/>
                  <a:gd name="T23" fmla="*/ 179 h 329"/>
                  <a:gd name="T24" fmla="*/ 100 w 209"/>
                  <a:gd name="T25" fmla="*/ 185 h 329"/>
                  <a:gd name="T26" fmla="*/ 93 w 209"/>
                  <a:gd name="T27" fmla="*/ 188 h 329"/>
                  <a:gd name="T28" fmla="*/ 80 w 209"/>
                  <a:gd name="T29" fmla="*/ 191 h 329"/>
                  <a:gd name="T30" fmla="*/ 76 w 209"/>
                  <a:gd name="T31" fmla="*/ 198 h 329"/>
                  <a:gd name="T32" fmla="*/ 92 w 209"/>
                  <a:gd name="T33" fmla="*/ 199 h 329"/>
                  <a:gd name="T34" fmla="*/ 80 w 209"/>
                  <a:gd name="T35" fmla="*/ 208 h 329"/>
                  <a:gd name="T36" fmla="*/ 62 w 209"/>
                  <a:gd name="T37" fmla="*/ 227 h 329"/>
                  <a:gd name="T38" fmla="*/ 50 w 209"/>
                  <a:gd name="T39" fmla="*/ 243 h 329"/>
                  <a:gd name="T40" fmla="*/ 40 w 209"/>
                  <a:gd name="T41" fmla="*/ 257 h 329"/>
                  <a:gd name="T42" fmla="*/ 27 w 209"/>
                  <a:gd name="T43" fmla="*/ 266 h 329"/>
                  <a:gd name="T44" fmla="*/ 12 w 209"/>
                  <a:gd name="T45" fmla="*/ 275 h 329"/>
                  <a:gd name="T46" fmla="*/ 5 w 209"/>
                  <a:gd name="T47" fmla="*/ 288 h 329"/>
                  <a:gd name="T48" fmla="*/ 2 w 209"/>
                  <a:gd name="T49" fmla="*/ 302 h 329"/>
                  <a:gd name="T50" fmla="*/ 9 w 209"/>
                  <a:gd name="T51" fmla="*/ 307 h 329"/>
                  <a:gd name="T52" fmla="*/ 7 w 209"/>
                  <a:gd name="T53" fmla="*/ 313 h 329"/>
                  <a:gd name="T54" fmla="*/ 15 w 209"/>
                  <a:gd name="T55" fmla="*/ 326 h 329"/>
                  <a:gd name="T56" fmla="*/ 47 w 209"/>
                  <a:gd name="T57" fmla="*/ 310 h 329"/>
                  <a:gd name="T58" fmla="*/ 56 w 209"/>
                  <a:gd name="T59" fmla="*/ 313 h 329"/>
                  <a:gd name="T60" fmla="*/ 62 w 209"/>
                  <a:gd name="T61" fmla="*/ 293 h 329"/>
                  <a:gd name="T62" fmla="*/ 60 w 209"/>
                  <a:gd name="T63" fmla="*/ 268 h 329"/>
                  <a:gd name="T64" fmla="*/ 74 w 209"/>
                  <a:gd name="T65" fmla="*/ 249 h 329"/>
                  <a:gd name="T66" fmla="*/ 84 w 209"/>
                  <a:gd name="T67" fmla="*/ 226 h 329"/>
                  <a:gd name="T68" fmla="*/ 94 w 209"/>
                  <a:gd name="T69" fmla="*/ 206 h 329"/>
                  <a:gd name="T70" fmla="*/ 117 w 209"/>
                  <a:gd name="T71" fmla="*/ 194 h 329"/>
                  <a:gd name="T72" fmla="*/ 133 w 209"/>
                  <a:gd name="T73" fmla="*/ 183 h 329"/>
                  <a:gd name="T74" fmla="*/ 161 w 209"/>
                  <a:gd name="T75" fmla="*/ 192 h 329"/>
                  <a:gd name="T76" fmla="*/ 179 w 209"/>
                  <a:gd name="T77" fmla="*/ 173 h 329"/>
                  <a:gd name="T78" fmla="*/ 198 w 209"/>
                  <a:gd name="T79" fmla="*/ 181 h 329"/>
                  <a:gd name="T80" fmla="*/ 58 w 209"/>
                  <a:gd name="T81" fmla="*/ 23 h 329"/>
                  <a:gd name="T82" fmla="*/ 78 w 209"/>
                  <a:gd name="T83" fmla="*/ 35 h 329"/>
                  <a:gd name="T84" fmla="*/ 93 w 209"/>
                  <a:gd name="T85" fmla="*/ 38 h 329"/>
                  <a:gd name="T86" fmla="*/ 94 w 209"/>
                  <a:gd name="T87" fmla="*/ 49 h 329"/>
                  <a:gd name="T88" fmla="*/ 80 w 209"/>
                  <a:gd name="T89" fmla="*/ 61 h 329"/>
                  <a:gd name="T90" fmla="*/ 96 w 209"/>
                  <a:gd name="T91" fmla="*/ 68 h 329"/>
                  <a:gd name="T92" fmla="*/ 114 w 209"/>
                  <a:gd name="T93" fmla="*/ 37 h 329"/>
                  <a:gd name="T94" fmla="*/ 130 w 209"/>
                  <a:gd name="T95" fmla="*/ 45 h 329"/>
                  <a:gd name="T96" fmla="*/ 151 w 209"/>
                  <a:gd name="T97" fmla="*/ 53 h 329"/>
                  <a:gd name="T98" fmla="*/ 144 w 209"/>
                  <a:gd name="T99" fmla="*/ 42 h 329"/>
                  <a:gd name="T100" fmla="*/ 126 w 209"/>
                  <a:gd name="T101" fmla="*/ 27 h 329"/>
                  <a:gd name="T102" fmla="*/ 108 w 209"/>
                  <a:gd name="T103" fmla="*/ 18 h 329"/>
                  <a:gd name="T104" fmla="*/ 91 w 209"/>
                  <a:gd name="T105" fmla="*/ 8 h 329"/>
                  <a:gd name="T106" fmla="*/ 84 w 209"/>
                  <a:gd name="T107" fmla="*/ 18 h 329"/>
                  <a:gd name="T108" fmla="*/ 67 w 209"/>
                  <a:gd name="T109" fmla="*/ 17 h 329"/>
                  <a:gd name="T110" fmla="*/ 57 w 209"/>
                  <a:gd name="T111" fmla="*/ 13 h 329"/>
                  <a:gd name="T112" fmla="*/ 51 w 209"/>
                  <a:gd name="T113" fmla="*/ 38 h 329"/>
                  <a:gd name="T114" fmla="*/ 51 w 209"/>
                  <a:gd name="T115" fmla="*/ 38 h 329"/>
                  <a:gd name="T116" fmla="*/ 119 w 209"/>
                  <a:gd name="T117" fmla="*/ 18 h 329"/>
                  <a:gd name="T118" fmla="*/ 167 w 209"/>
                  <a:gd name="T119" fmla="*/ 17 h 329"/>
                  <a:gd name="T120" fmla="*/ 146 w 209"/>
                  <a:gd name="T121" fmla="*/ 6 h 329"/>
                  <a:gd name="T122" fmla="*/ 127 w 209"/>
                  <a:gd name="T123" fmla="*/ 5 h 329"/>
                  <a:gd name="T124" fmla="*/ 113 w 209"/>
                  <a:gd name="T125" fmla="*/ 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 h="329">
                    <a:moveTo>
                      <a:pt x="202" y="176"/>
                    </a:moveTo>
                    <a:cubicBezTo>
                      <a:pt x="202" y="178"/>
                      <a:pt x="199" y="177"/>
                      <a:pt x="199" y="175"/>
                    </a:cubicBezTo>
                    <a:cubicBezTo>
                      <a:pt x="199" y="174"/>
                      <a:pt x="194" y="172"/>
                      <a:pt x="193" y="171"/>
                    </a:cubicBezTo>
                    <a:cubicBezTo>
                      <a:pt x="193" y="171"/>
                      <a:pt x="196" y="171"/>
                      <a:pt x="198" y="172"/>
                    </a:cubicBezTo>
                    <a:cubicBezTo>
                      <a:pt x="199" y="173"/>
                      <a:pt x="201" y="172"/>
                      <a:pt x="203" y="170"/>
                    </a:cubicBezTo>
                    <a:cubicBezTo>
                      <a:pt x="205" y="168"/>
                      <a:pt x="208" y="170"/>
                      <a:pt x="208" y="168"/>
                    </a:cubicBezTo>
                    <a:cubicBezTo>
                      <a:pt x="209" y="166"/>
                      <a:pt x="205" y="165"/>
                      <a:pt x="204" y="164"/>
                    </a:cubicBezTo>
                    <a:cubicBezTo>
                      <a:pt x="203" y="163"/>
                      <a:pt x="201" y="161"/>
                      <a:pt x="198" y="162"/>
                    </a:cubicBezTo>
                    <a:cubicBezTo>
                      <a:pt x="195" y="162"/>
                      <a:pt x="195" y="161"/>
                      <a:pt x="194" y="160"/>
                    </a:cubicBezTo>
                    <a:cubicBezTo>
                      <a:pt x="192" y="158"/>
                      <a:pt x="188" y="161"/>
                      <a:pt x="188" y="164"/>
                    </a:cubicBezTo>
                    <a:cubicBezTo>
                      <a:pt x="188" y="167"/>
                      <a:pt x="185" y="167"/>
                      <a:pt x="186" y="165"/>
                    </a:cubicBezTo>
                    <a:cubicBezTo>
                      <a:pt x="187" y="163"/>
                      <a:pt x="184" y="161"/>
                      <a:pt x="187" y="160"/>
                    </a:cubicBezTo>
                    <a:cubicBezTo>
                      <a:pt x="189" y="160"/>
                      <a:pt x="188" y="156"/>
                      <a:pt x="183" y="156"/>
                    </a:cubicBezTo>
                    <a:cubicBezTo>
                      <a:pt x="179" y="155"/>
                      <a:pt x="177" y="159"/>
                      <a:pt x="178" y="160"/>
                    </a:cubicBezTo>
                    <a:cubicBezTo>
                      <a:pt x="179" y="161"/>
                      <a:pt x="175" y="167"/>
                      <a:pt x="173" y="167"/>
                    </a:cubicBezTo>
                    <a:cubicBezTo>
                      <a:pt x="172" y="167"/>
                      <a:pt x="174" y="162"/>
                      <a:pt x="174" y="160"/>
                    </a:cubicBezTo>
                    <a:cubicBezTo>
                      <a:pt x="173" y="157"/>
                      <a:pt x="172" y="159"/>
                      <a:pt x="169" y="163"/>
                    </a:cubicBezTo>
                    <a:cubicBezTo>
                      <a:pt x="165" y="166"/>
                      <a:pt x="163" y="170"/>
                      <a:pt x="161" y="170"/>
                    </a:cubicBezTo>
                    <a:cubicBezTo>
                      <a:pt x="159" y="171"/>
                      <a:pt x="159" y="167"/>
                      <a:pt x="162" y="165"/>
                    </a:cubicBezTo>
                    <a:cubicBezTo>
                      <a:pt x="165" y="163"/>
                      <a:pt x="165" y="159"/>
                      <a:pt x="167" y="159"/>
                    </a:cubicBezTo>
                    <a:cubicBezTo>
                      <a:pt x="169" y="159"/>
                      <a:pt x="169" y="156"/>
                      <a:pt x="166" y="156"/>
                    </a:cubicBezTo>
                    <a:cubicBezTo>
                      <a:pt x="164" y="155"/>
                      <a:pt x="163" y="158"/>
                      <a:pt x="162" y="159"/>
                    </a:cubicBezTo>
                    <a:cubicBezTo>
                      <a:pt x="161" y="160"/>
                      <a:pt x="156" y="158"/>
                      <a:pt x="156" y="159"/>
                    </a:cubicBezTo>
                    <a:cubicBezTo>
                      <a:pt x="156" y="160"/>
                      <a:pt x="154" y="160"/>
                      <a:pt x="155" y="162"/>
                    </a:cubicBezTo>
                    <a:cubicBezTo>
                      <a:pt x="156" y="163"/>
                      <a:pt x="154" y="165"/>
                      <a:pt x="153" y="163"/>
                    </a:cubicBezTo>
                    <a:cubicBezTo>
                      <a:pt x="152" y="161"/>
                      <a:pt x="149" y="162"/>
                      <a:pt x="148" y="165"/>
                    </a:cubicBezTo>
                    <a:cubicBezTo>
                      <a:pt x="146" y="167"/>
                      <a:pt x="144" y="167"/>
                      <a:pt x="146" y="168"/>
                    </a:cubicBezTo>
                    <a:cubicBezTo>
                      <a:pt x="147" y="169"/>
                      <a:pt x="147" y="172"/>
                      <a:pt x="145" y="173"/>
                    </a:cubicBezTo>
                    <a:cubicBezTo>
                      <a:pt x="143" y="173"/>
                      <a:pt x="144" y="167"/>
                      <a:pt x="142" y="167"/>
                    </a:cubicBezTo>
                    <a:cubicBezTo>
                      <a:pt x="140" y="168"/>
                      <a:pt x="141" y="164"/>
                      <a:pt x="144" y="164"/>
                    </a:cubicBezTo>
                    <a:cubicBezTo>
                      <a:pt x="146" y="164"/>
                      <a:pt x="148" y="161"/>
                      <a:pt x="148" y="160"/>
                    </a:cubicBezTo>
                    <a:cubicBezTo>
                      <a:pt x="147" y="159"/>
                      <a:pt x="145" y="159"/>
                      <a:pt x="145" y="161"/>
                    </a:cubicBezTo>
                    <a:cubicBezTo>
                      <a:pt x="145" y="163"/>
                      <a:pt x="141" y="162"/>
                      <a:pt x="138" y="162"/>
                    </a:cubicBezTo>
                    <a:cubicBezTo>
                      <a:pt x="135" y="162"/>
                      <a:pt x="136" y="166"/>
                      <a:pt x="139" y="167"/>
                    </a:cubicBezTo>
                    <a:cubicBezTo>
                      <a:pt x="142" y="169"/>
                      <a:pt x="138" y="171"/>
                      <a:pt x="137" y="169"/>
                    </a:cubicBezTo>
                    <a:cubicBezTo>
                      <a:pt x="135" y="168"/>
                      <a:pt x="132" y="168"/>
                      <a:pt x="131" y="169"/>
                    </a:cubicBezTo>
                    <a:cubicBezTo>
                      <a:pt x="129" y="170"/>
                      <a:pt x="135" y="172"/>
                      <a:pt x="135" y="173"/>
                    </a:cubicBezTo>
                    <a:cubicBezTo>
                      <a:pt x="135" y="174"/>
                      <a:pt x="132" y="172"/>
                      <a:pt x="131" y="173"/>
                    </a:cubicBezTo>
                    <a:cubicBezTo>
                      <a:pt x="131" y="174"/>
                      <a:pt x="127" y="172"/>
                      <a:pt x="127" y="170"/>
                    </a:cubicBezTo>
                    <a:cubicBezTo>
                      <a:pt x="127" y="168"/>
                      <a:pt x="121" y="171"/>
                      <a:pt x="124" y="172"/>
                    </a:cubicBezTo>
                    <a:cubicBezTo>
                      <a:pt x="127" y="172"/>
                      <a:pt x="126" y="174"/>
                      <a:pt x="126" y="177"/>
                    </a:cubicBezTo>
                    <a:cubicBezTo>
                      <a:pt x="126" y="180"/>
                      <a:pt x="123" y="178"/>
                      <a:pt x="124" y="175"/>
                    </a:cubicBezTo>
                    <a:cubicBezTo>
                      <a:pt x="124" y="173"/>
                      <a:pt x="121" y="173"/>
                      <a:pt x="119" y="175"/>
                    </a:cubicBezTo>
                    <a:cubicBezTo>
                      <a:pt x="117" y="176"/>
                      <a:pt x="119" y="172"/>
                      <a:pt x="118" y="170"/>
                    </a:cubicBezTo>
                    <a:cubicBezTo>
                      <a:pt x="117" y="168"/>
                      <a:pt x="115" y="170"/>
                      <a:pt x="113" y="171"/>
                    </a:cubicBezTo>
                    <a:cubicBezTo>
                      <a:pt x="110" y="171"/>
                      <a:pt x="109" y="171"/>
                      <a:pt x="111" y="173"/>
                    </a:cubicBezTo>
                    <a:cubicBezTo>
                      <a:pt x="112" y="175"/>
                      <a:pt x="112" y="177"/>
                      <a:pt x="110" y="177"/>
                    </a:cubicBezTo>
                    <a:cubicBezTo>
                      <a:pt x="108" y="176"/>
                      <a:pt x="107" y="177"/>
                      <a:pt x="107" y="179"/>
                    </a:cubicBezTo>
                    <a:cubicBezTo>
                      <a:pt x="108" y="180"/>
                      <a:pt x="105" y="181"/>
                      <a:pt x="104" y="179"/>
                    </a:cubicBezTo>
                    <a:cubicBezTo>
                      <a:pt x="104" y="177"/>
                      <a:pt x="100" y="178"/>
                      <a:pt x="99" y="180"/>
                    </a:cubicBezTo>
                    <a:cubicBezTo>
                      <a:pt x="98" y="182"/>
                      <a:pt x="94" y="183"/>
                      <a:pt x="95" y="185"/>
                    </a:cubicBezTo>
                    <a:cubicBezTo>
                      <a:pt x="95" y="187"/>
                      <a:pt x="98" y="184"/>
                      <a:pt x="100" y="185"/>
                    </a:cubicBezTo>
                    <a:cubicBezTo>
                      <a:pt x="102" y="185"/>
                      <a:pt x="100" y="187"/>
                      <a:pt x="101" y="188"/>
                    </a:cubicBezTo>
                    <a:cubicBezTo>
                      <a:pt x="102" y="189"/>
                      <a:pt x="102" y="191"/>
                      <a:pt x="100" y="190"/>
                    </a:cubicBezTo>
                    <a:cubicBezTo>
                      <a:pt x="99" y="188"/>
                      <a:pt x="96" y="188"/>
                      <a:pt x="96" y="190"/>
                    </a:cubicBezTo>
                    <a:cubicBezTo>
                      <a:pt x="96" y="193"/>
                      <a:pt x="94" y="190"/>
                      <a:pt x="93" y="188"/>
                    </a:cubicBezTo>
                    <a:cubicBezTo>
                      <a:pt x="91" y="186"/>
                      <a:pt x="90" y="191"/>
                      <a:pt x="88" y="190"/>
                    </a:cubicBezTo>
                    <a:cubicBezTo>
                      <a:pt x="87" y="189"/>
                      <a:pt x="91" y="185"/>
                      <a:pt x="90" y="184"/>
                    </a:cubicBezTo>
                    <a:cubicBezTo>
                      <a:pt x="89" y="182"/>
                      <a:pt x="88" y="185"/>
                      <a:pt x="85" y="187"/>
                    </a:cubicBezTo>
                    <a:cubicBezTo>
                      <a:pt x="83" y="190"/>
                      <a:pt x="79" y="190"/>
                      <a:pt x="80" y="191"/>
                    </a:cubicBezTo>
                    <a:cubicBezTo>
                      <a:pt x="81" y="193"/>
                      <a:pt x="77" y="193"/>
                      <a:pt x="77" y="196"/>
                    </a:cubicBezTo>
                    <a:cubicBezTo>
                      <a:pt x="76" y="198"/>
                      <a:pt x="70" y="199"/>
                      <a:pt x="67" y="201"/>
                    </a:cubicBezTo>
                    <a:cubicBezTo>
                      <a:pt x="63" y="203"/>
                      <a:pt x="68" y="204"/>
                      <a:pt x="70" y="201"/>
                    </a:cubicBezTo>
                    <a:cubicBezTo>
                      <a:pt x="72" y="199"/>
                      <a:pt x="72" y="200"/>
                      <a:pt x="76" y="198"/>
                    </a:cubicBezTo>
                    <a:cubicBezTo>
                      <a:pt x="79" y="196"/>
                      <a:pt x="82" y="195"/>
                      <a:pt x="83" y="195"/>
                    </a:cubicBezTo>
                    <a:cubicBezTo>
                      <a:pt x="85" y="196"/>
                      <a:pt x="87" y="197"/>
                      <a:pt x="88" y="195"/>
                    </a:cubicBezTo>
                    <a:cubicBezTo>
                      <a:pt x="90" y="193"/>
                      <a:pt x="92" y="193"/>
                      <a:pt x="93" y="194"/>
                    </a:cubicBezTo>
                    <a:cubicBezTo>
                      <a:pt x="95" y="196"/>
                      <a:pt x="91" y="197"/>
                      <a:pt x="92" y="199"/>
                    </a:cubicBezTo>
                    <a:cubicBezTo>
                      <a:pt x="94" y="201"/>
                      <a:pt x="90" y="202"/>
                      <a:pt x="90" y="200"/>
                    </a:cubicBezTo>
                    <a:cubicBezTo>
                      <a:pt x="90" y="198"/>
                      <a:pt x="88" y="197"/>
                      <a:pt x="87" y="198"/>
                    </a:cubicBezTo>
                    <a:cubicBezTo>
                      <a:pt x="86" y="200"/>
                      <a:pt x="85" y="202"/>
                      <a:pt x="83" y="202"/>
                    </a:cubicBezTo>
                    <a:cubicBezTo>
                      <a:pt x="82" y="202"/>
                      <a:pt x="80" y="205"/>
                      <a:pt x="80" y="208"/>
                    </a:cubicBezTo>
                    <a:cubicBezTo>
                      <a:pt x="80" y="210"/>
                      <a:pt x="77" y="208"/>
                      <a:pt x="77" y="210"/>
                    </a:cubicBezTo>
                    <a:cubicBezTo>
                      <a:pt x="77" y="213"/>
                      <a:pt x="73" y="217"/>
                      <a:pt x="70" y="220"/>
                    </a:cubicBezTo>
                    <a:cubicBezTo>
                      <a:pt x="66" y="223"/>
                      <a:pt x="69" y="224"/>
                      <a:pt x="68" y="226"/>
                    </a:cubicBezTo>
                    <a:cubicBezTo>
                      <a:pt x="67" y="228"/>
                      <a:pt x="63" y="226"/>
                      <a:pt x="62" y="227"/>
                    </a:cubicBezTo>
                    <a:cubicBezTo>
                      <a:pt x="61" y="228"/>
                      <a:pt x="63" y="233"/>
                      <a:pt x="61" y="235"/>
                    </a:cubicBezTo>
                    <a:cubicBezTo>
                      <a:pt x="59" y="236"/>
                      <a:pt x="61" y="238"/>
                      <a:pt x="61" y="240"/>
                    </a:cubicBezTo>
                    <a:cubicBezTo>
                      <a:pt x="61" y="242"/>
                      <a:pt x="56" y="239"/>
                      <a:pt x="56" y="241"/>
                    </a:cubicBezTo>
                    <a:cubicBezTo>
                      <a:pt x="56" y="243"/>
                      <a:pt x="52" y="242"/>
                      <a:pt x="50" y="243"/>
                    </a:cubicBezTo>
                    <a:cubicBezTo>
                      <a:pt x="49" y="243"/>
                      <a:pt x="53" y="246"/>
                      <a:pt x="55" y="248"/>
                    </a:cubicBezTo>
                    <a:cubicBezTo>
                      <a:pt x="57" y="249"/>
                      <a:pt x="53" y="251"/>
                      <a:pt x="52" y="249"/>
                    </a:cubicBezTo>
                    <a:cubicBezTo>
                      <a:pt x="52" y="247"/>
                      <a:pt x="49" y="250"/>
                      <a:pt x="45" y="251"/>
                    </a:cubicBezTo>
                    <a:cubicBezTo>
                      <a:pt x="42" y="253"/>
                      <a:pt x="43" y="256"/>
                      <a:pt x="40" y="257"/>
                    </a:cubicBezTo>
                    <a:cubicBezTo>
                      <a:pt x="37" y="257"/>
                      <a:pt x="38" y="261"/>
                      <a:pt x="36" y="263"/>
                    </a:cubicBezTo>
                    <a:cubicBezTo>
                      <a:pt x="34" y="264"/>
                      <a:pt x="35" y="259"/>
                      <a:pt x="32" y="259"/>
                    </a:cubicBezTo>
                    <a:cubicBezTo>
                      <a:pt x="29" y="259"/>
                      <a:pt x="29" y="261"/>
                      <a:pt x="31" y="264"/>
                    </a:cubicBezTo>
                    <a:cubicBezTo>
                      <a:pt x="33" y="266"/>
                      <a:pt x="28" y="264"/>
                      <a:pt x="27" y="266"/>
                    </a:cubicBezTo>
                    <a:cubicBezTo>
                      <a:pt x="25" y="269"/>
                      <a:pt x="20" y="268"/>
                      <a:pt x="19" y="269"/>
                    </a:cubicBezTo>
                    <a:cubicBezTo>
                      <a:pt x="18" y="271"/>
                      <a:pt x="22" y="271"/>
                      <a:pt x="23" y="273"/>
                    </a:cubicBezTo>
                    <a:cubicBezTo>
                      <a:pt x="24" y="274"/>
                      <a:pt x="19" y="273"/>
                      <a:pt x="16" y="273"/>
                    </a:cubicBezTo>
                    <a:cubicBezTo>
                      <a:pt x="14" y="272"/>
                      <a:pt x="14" y="276"/>
                      <a:pt x="12" y="275"/>
                    </a:cubicBezTo>
                    <a:cubicBezTo>
                      <a:pt x="10" y="275"/>
                      <a:pt x="7" y="278"/>
                      <a:pt x="8" y="279"/>
                    </a:cubicBezTo>
                    <a:cubicBezTo>
                      <a:pt x="10" y="281"/>
                      <a:pt x="7" y="281"/>
                      <a:pt x="5" y="280"/>
                    </a:cubicBezTo>
                    <a:cubicBezTo>
                      <a:pt x="4" y="279"/>
                      <a:pt x="2" y="282"/>
                      <a:pt x="2" y="284"/>
                    </a:cubicBezTo>
                    <a:cubicBezTo>
                      <a:pt x="1" y="286"/>
                      <a:pt x="5" y="287"/>
                      <a:pt x="5" y="288"/>
                    </a:cubicBezTo>
                    <a:cubicBezTo>
                      <a:pt x="5" y="289"/>
                      <a:pt x="2" y="290"/>
                      <a:pt x="4" y="291"/>
                    </a:cubicBezTo>
                    <a:cubicBezTo>
                      <a:pt x="6" y="291"/>
                      <a:pt x="4" y="293"/>
                      <a:pt x="3" y="294"/>
                    </a:cubicBezTo>
                    <a:cubicBezTo>
                      <a:pt x="1" y="294"/>
                      <a:pt x="1" y="296"/>
                      <a:pt x="3" y="297"/>
                    </a:cubicBezTo>
                    <a:cubicBezTo>
                      <a:pt x="4" y="299"/>
                      <a:pt x="0" y="300"/>
                      <a:pt x="2" y="302"/>
                    </a:cubicBezTo>
                    <a:cubicBezTo>
                      <a:pt x="4" y="305"/>
                      <a:pt x="6" y="302"/>
                      <a:pt x="6" y="304"/>
                    </a:cubicBezTo>
                    <a:cubicBezTo>
                      <a:pt x="7" y="306"/>
                      <a:pt x="10" y="304"/>
                      <a:pt x="12" y="301"/>
                    </a:cubicBezTo>
                    <a:cubicBezTo>
                      <a:pt x="15" y="299"/>
                      <a:pt x="16" y="304"/>
                      <a:pt x="14" y="304"/>
                    </a:cubicBezTo>
                    <a:cubicBezTo>
                      <a:pt x="11" y="304"/>
                      <a:pt x="9" y="305"/>
                      <a:pt x="9" y="307"/>
                    </a:cubicBezTo>
                    <a:cubicBezTo>
                      <a:pt x="10" y="309"/>
                      <a:pt x="6" y="309"/>
                      <a:pt x="6" y="306"/>
                    </a:cubicBezTo>
                    <a:cubicBezTo>
                      <a:pt x="6" y="304"/>
                      <a:pt x="2" y="307"/>
                      <a:pt x="3" y="309"/>
                    </a:cubicBezTo>
                    <a:cubicBezTo>
                      <a:pt x="5" y="311"/>
                      <a:pt x="3" y="312"/>
                      <a:pt x="3" y="314"/>
                    </a:cubicBezTo>
                    <a:cubicBezTo>
                      <a:pt x="3" y="315"/>
                      <a:pt x="6" y="315"/>
                      <a:pt x="7" y="313"/>
                    </a:cubicBezTo>
                    <a:cubicBezTo>
                      <a:pt x="9" y="311"/>
                      <a:pt x="11" y="311"/>
                      <a:pt x="12" y="313"/>
                    </a:cubicBezTo>
                    <a:cubicBezTo>
                      <a:pt x="13" y="315"/>
                      <a:pt x="10" y="314"/>
                      <a:pt x="10" y="317"/>
                    </a:cubicBezTo>
                    <a:cubicBezTo>
                      <a:pt x="10" y="319"/>
                      <a:pt x="8" y="317"/>
                      <a:pt x="6" y="319"/>
                    </a:cubicBezTo>
                    <a:cubicBezTo>
                      <a:pt x="5" y="321"/>
                      <a:pt x="12" y="325"/>
                      <a:pt x="15" y="326"/>
                    </a:cubicBezTo>
                    <a:cubicBezTo>
                      <a:pt x="17" y="326"/>
                      <a:pt x="19" y="329"/>
                      <a:pt x="24" y="328"/>
                    </a:cubicBezTo>
                    <a:cubicBezTo>
                      <a:pt x="29" y="328"/>
                      <a:pt x="38" y="319"/>
                      <a:pt x="39" y="317"/>
                    </a:cubicBezTo>
                    <a:cubicBezTo>
                      <a:pt x="40" y="316"/>
                      <a:pt x="43" y="317"/>
                      <a:pt x="45" y="316"/>
                    </a:cubicBezTo>
                    <a:cubicBezTo>
                      <a:pt x="47" y="315"/>
                      <a:pt x="45" y="311"/>
                      <a:pt x="47" y="310"/>
                    </a:cubicBezTo>
                    <a:cubicBezTo>
                      <a:pt x="48" y="310"/>
                      <a:pt x="49" y="314"/>
                      <a:pt x="50" y="315"/>
                    </a:cubicBezTo>
                    <a:cubicBezTo>
                      <a:pt x="51" y="315"/>
                      <a:pt x="52" y="316"/>
                      <a:pt x="52" y="318"/>
                    </a:cubicBezTo>
                    <a:cubicBezTo>
                      <a:pt x="53" y="318"/>
                      <a:pt x="54" y="318"/>
                      <a:pt x="54" y="319"/>
                    </a:cubicBezTo>
                    <a:cubicBezTo>
                      <a:pt x="56" y="320"/>
                      <a:pt x="56" y="315"/>
                      <a:pt x="56" y="313"/>
                    </a:cubicBezTo>
                    <a:cubicBezTo>
                      <a:pt x="56" y="312"/>
                      <a:pt x="58" y="309"/>
                      <a:pt x="57" y="307"/>
                    </a:cubicBezTo>
                    <a:cubicBezTo>
                      <a:pt x="57" y="305"/>
                      <a:pt x="62" y="306"/>
                      <a:pt x="63" y="305"/>
                    </a:cubicBezTo>
                    <a:cubicBezTo>
                      <a:pt x="64" y="303"/>
                      <a:pt x="64" y="298"/>
                      <a:pt x="62" y="297"/>
                    </a:cubicBezTo>
                    <a:cubicBezTo>
                      <a:pt x="61" y="296"/>
                      <a:pt x="60" y="293"/>
                      <a:pt x="62" y="293"/>
                    </a:cubicBezTo>
                    <a:cubicBezTo>
                      <a:pt x="64" y="293"/>
                      <a:pt x="65" y="292"/>
                      <a:pt x="65" y="289"/>
                    </a:cubicBezTo>
                    <a:cubicBezTo>
                      <a:pt x="65" y="286"/>
                      <a:pt x="60" y="287"/>
                      <a:pt x="60" y="283"/>
                    </a:cubicBezTo>
                    <a:cubicBezTo>
                      <a:pt x="59" y="280"/>
                      <a:pt x="62" y="280"/>
                      <a:pt x="60" y="276"/>
                    </a:cubicBezTo>
                    <a:cubicBezTo>
                      <a:pt x="58" y="272"/>
                      <a:pt x="61" y="270"/>
                      <a:pt x="60" y="268"/>
                    </a:cubicBezTo>
                    <a:cubicBezTo>
                      <a:pt x="59" y="266"/>
                      <a:pt x="59" y="264"/>
                      <a:pt x="61" y="260"/>
                    </a:cubicBezTo>
                    <a:cubicBezTo>
                      <a:pt x="63" y="256"/>
                      <a:pt x="67" y="254"/>
                      <a:pt x="69" y="254"/>
                    </a:cubicBezTo>
                    <a:cubicBezTo>
                      <a:pt x="70" y="255"/>
                      <a:pt x="73" y="256"/>
                      <a:pt x="74" y="254"/>
                    </a:cubicBezTo>
                    <a:cubicBezTo>
                      <a:pt x="75" y="252"/>
                      <a:pt x="75" y="250"/>
                      <a:pt x="74" y="249"/>
                    </a:cubicBezTo>
                    <a:cubicBezTo>
                      <a:pt x="73" y="249"/>
                      <a:pt x="70" y="248"/>
                      <a:pt x="72" y="245"/>
                    </a:cubicBezTo>
                    <a:cubicBezTo>
                      <a:pt x="75" y="242"/>
                      <a:pt x="77" y="238"/>
                      <a:pt x="78" y="235"/>
                    </a:cubicBezTo>
                    <a:cubicBezTo>
                      <a:pt x="78" y="232"/>
                      <a:pt x="77" y="229"/>
                      <a:pt x="78" y="228"/>
                    </a:cubicBezTo>
                    <a:cubicBezTo>
                      <a:pt x="79" y="227"/>
                      <a:pt x="82" y="228"/>
                      <a:pt x="84" y="226"/>
                    </a:cubicBezTo>
                    <a:cubicBezTo>
                      <a:pt x="86" y="225"/>
                      <a:pt x="85" y="223"/>
                      <a:pt x="86" y="222"/>
                    </a:cubicBezTo>
                    <a:cubicBezTo>
                      <a:pt x="87" y="220"/>
                      <a:pt x="88" y="217"/>
                      <a:pt x="90" y="215"/>
                    </a:cubicBezTo>
                    <a:cubicBezTo>
                      <a:pt x="91" y="214"/>
                      <a:pt x="93" y="213"/>
                      <a:pt x="92" y="211"/>
                    </a:cubicBezTo>
                    <a:cubicBezTo>
                      <a:pt x="91" y="210"/>
                      <a:pt x="94" y="208"/>
                      <a:pt x="94" y="206"/>
                    </a:cubicBezTo>
                    <a:cubicBezTo>
                      <a:pt x="94" y="203"/>
                      <a:pt x="98" y="201"/>
                      <a:pt x="100" y="201"/>
                    </a:cubicBezTo>
                    <a:cubicBezTo>
                      <a:pt x="103" y="201"/>
                      <a:pt x="106" y="201"/>
                      <a:pt x="106" y="199"/>
                    </a:cubicBezTo>
                    <a:cubicBezTo>
                      <a:pt x="106" y="196"/>
                      <a:pt x="105" y="191"/>
                      <a:pt x="108" y="193"/>
                    </a:cubicBezTo>
                    <a:cubicBezTo>
                      <a:pt x="112" y="194"/>
                      <a:pt x="114" y="193"/>
                      <a:pt x="117" y="194"/>
                    </a:cubicBezTo>
                    <a:cubicBezTo>
                      <a:pt x="119" y="196"/>
                      <a:pt x="122" y="196"/>
                      <a:pt x="122" y="193"/>
                    </a:cubicBezTo>
                    <a:cubicBezTo>
                      <a:pt x="122" y="190"/>
                      <a:pt x="123" y="185"/>
                      <a:pt x="127" y="187"/>
                    </a:cubicBezTo>
                    <a:cubicBezTo>
                      <a:pt x="127" y="187"/>
                      <a:pt x="127" y="187"/>
                      <a:pt x="127" y="187"/>
                    </a:cubicBezTo>
                    <a:cubicBezTo>
                      <a:pt x="128" y="185"/>
                      <a:pt x="131" y="183"/>
                      <a:pt x="133" y="183"/>
                    </a:cubicBezTo>
                    <a:cubicBezTo>
                      <a:pt x="136" y="184"/>
                      <a:pt x="138" y="189"/>
                      <a:pt x="141" y="190"/>
                    </a:cubicBezTo>
                    <a:cubicBezTo>
                      <a:pt x="145" y="191"/>
                      <a:pt x="149" y="192"/>
                      <a:pt x="150" y="190"/>
                    </a:cubicBezTo>
                    <a:cubicBezTo>
                      <a:pt x="151" y="188"/>
                      <a:pt x="154" y="191"/>
                      <a:pt x="156" y="191"/>
                    </a:cubicBezTo>
                    <a:cubicBezTo>
                      <a:pt x="159" y="190"/>
                      <a:pt x="159" y="195"/>
                      <a:pt x="161" y="192"/>
                    </a:cubicBezTo>
                    <a:cubicBezTo>
                      <a:pt x="163" y="189"/>
                      <a:pt x="161" y="187"/>
                      <a:pt x="164" y="187"/>
                    </a:cubicBezTo>
                    <a:cubicBezTo>
                      <a:pt x="168" y="188"/>
                      <a:pt x="166" y="183"/>
                      <a:pt x="166" y="180"/>
                    </a:cubicBezTo>
                    <a:cubicBezTo>
                      <a:pt x="166" y="178"/>
                      <a:pt x="171" y="177"/>
                      <a:pt x="171" y="175"/>
                    </a:cubicBezTo>
                    <a:cubicBezTo>
                      <a:pt x="171" y="173"/>
                      <a:pt x="178" y="175"/>
                      <a:pt x="179" y="173"/>
                    </a:cubicBezTo>
                    <a:cubicBezTo>
                      <a:pt x="180" y="172"/>
                      <a:pt x="184" y="170"/>
                      <a:pt x="185" y="173"/>
                    </a:cubicBezTo>
                    <a:cubicBezTo>
                      <a:pt x="187" y="176"/>
                      <a:pt x="193" y="177"/>
                      <a:pt x="194" y="179"/>
                    </a:cubicBezTo>
                    <a:cubicBezTo>
                      <a:pt x="194" y="180"/>
                      <a:pt x="194" y="182"/>
                      <a:pt x="194" y="183"/>
                    </a:cubicBezTo>
                    <a:cubicBezTo>
                      <a:pt x="195" y="182"/>
                      <a:pt x="196" y="181"/>
                      <a:pt x="198" y="181"/>
                    </a:cubicBezTo>
                    <a:cubicBezTo>
                      <a:pt x="200" y="181"/>
                      <a:pt x="202" y="178"/>
                      <a:pt x="204" y="178"/>
                    </a:cubicBezTo>
                    <a:cubicBezTo>
                      <a:pt x="206" y="179"/>
                      <a:pt x="208" y="178"/>
                      <a:pt x="208" y="175"/>
                    </a:cubicBezTo>
                    <a:cubicBezTo>
                      <a:pt x="206" y="174"/>
                      <a:pt x="203" y="174"/>
                      <a:pt x="202" y="176"/>
                    </a:cubicBezTo>
                    <a:close/>
                    <a:moveTo>
                      <a:pt x="58" y="23"/>
                    </a:moveTo>
                    <a:cubicBezTo>
                      <a:pt x="62" y="24"/>
                      <a:pt x="55" y="28"/>
                      <a:pt x="54" y="31"/>
                    </a:cubicBezTo>
                    <a:cubicBezTo>
                      <a:pt x="53" y="35"/>
                      <a:pt x="59" y="38"/>
                      <a:pt x="62" y="40"/>
                    </a:cubicBezTo>
                    <a:cubicBezTo>
                      <a:pt x="65" y="43"/>
                      <a:pt x="71" y="42"/>
                      <a:pt x="73" y="41"/>
                    </a:cubicBezTo>
                    <a:cubicBezTo>
                      <a:pt x="76" y="39"/>
                      <a:pt x="75" y="34"/>
                      <a:pt x="78" y="35"/>
                    </a:cubicBezTo>
                    <a:cubicBezTo>
                      <a:pt x="81" y="35"/>
                      <a:pt x="79" y="32"/>
                      <a:pt x="82" y="31"/>
                    </a:cubicBezTo>
                    <a:cubicBezTo>
                      <a:pt x="84" y="30"/>
                      <a:pt x="85" y="33"/>
                      <a:pt x="83" y="36"/>
                    </a:cubicBezTo>
                    <a:cubicBezTo>
                      <a:pt x="80" y="38"/>
                      <a:pt x="86" y="38"/>
                      <a:pt x="89" y="35"/>
                    </a:cubicBezTo>
                    <a:cubicBezTo>
                      <a:pt x="93" y="32"/>
                      <a:pt x="93" y="35"/>
                      <a:pt x="93" y="38"/>
                    </a:cubicBezTo>
                    <a:cubicBezTo>
                      <a:pt x="92" y="41"/>
                      <a:pt x="85" y="39"/>
                      <a:pt x="83" y="42"/>
                    </a:cubicBezTo>
                    <a:cubicBezTo>
                      <a:pt x="81" y="45"/>
                      <a:pt x="74" y="43"/>
                      <a:pt x="70" y="46"/>
                    </a:cubicBezTo>
                    <a:cubicBezTo>
                      <a:pt x="67" y="50"/>
                      <a:pt x="73" y="50"/>
                      <a:pt x="78" y="49"/>
                    </a:cubicBezTo>
                    <a:cubicBezTo>
                      <a:pt x="82" y="48"/>
                      <a:pt x="91" y="48"/>
                      <a:pt x="94" y="49"/>
                    </a:cubicBezTo>
                    <a:cubicBezTo>
                      <a:pt x="97" y="49"/>
                      <a:pt x="92" y="50"/>
                      <a:pt x="86" y="50"/>
                    </a:cubicBezTo>
                    <a:cubicBezTo>
                      <a:pt x="81" y="50"/>
                      <a:pt x="79" y="52"/>
                      <a:pt x="80" y="53"/>
                    </a:cubicBezTo>
                    <a:cubicBezTo>
                      <a:pt x="80" y="55"/>
                      <a:pt x="72" y="52"/>
                      <a:pt x="72" y="55"/>
                    </a:cubicBezTo>
                    <a:cubicBezTo>
                      <a:pt x="71" y="58"/>
                      <a:pt x="79" y="60"/>
                      <a:pt x="80" y="61"/>
                    </a:cubicBezTo>
                    <a:cubicBezTo>
                      <a:pt x="81" y="63"/>
                      <a:pt x="86" y="62"/>
                      <a:pt x="88" y="62"/>
                    </a:cubicBezTo>
                    <a:cubicBezTo>
                      <a:pt x="89" y="63"/>
                      <a:pt x="84" y="65"/>
                      <a:pt x="84" y="65"/>
                    </a:cubicBezTo>
                    <a:cubicBezTo>
                      <a:pt x="83" y="66"/>
                      <a:pt x="89" y="68"/>
                      <a:pt x="90" y="69"/>
                    </a:cubicBezTo>
                    <a:cubicBezTo>
                      <a:pt x="91" y="71"/>
                      <a:pt x="96" y="70"/>
                      <a:pt x="96" y="68"/>
                    </a:cubicBezTo>
                    <a:cubicBezTo>
                      <a:pt x="95" y="65"/>
                      <a:pt x="99" y="55"/>
                      <a:pt x="105" y="53"/>
                    </a:cubicBezTo>
                    <a:cubicBezTo>
                      <a:pt x="110" y="51"/>
                      <a:pt x="107" y="50"/>
                      <a:pt x="108" y="46"/>
                    </a:cubicBezTo>
                    <a:cubicBezTo>
                      <a:pt x="109" y="43"/>
                      <a:pt x="113" y="46"/>
                      <a:pt x="112" y="43"/>
                    </a:cubicBezTo>
                    <a:cubicBezTo>
                      <a:pt x="110" y="41"/>
                      <a:pt x="111" y="40"/>
                      <a:pt x="114" y="37"/>
                    </a:cubicBezTo>
                    <a:cubicBezTo>
                      <a:pt x="118" y="33"/>
                      <a:pt x="120" y="36"/>
                      <a:pt x="124" y="34"/>
                    </a:cubicBezTo>
                    <a:cubicBezTo>
                      <a:pt x="128" y="32"/>
                      <a:pt x="130" y="35"/>
                      <a:pt x="126" y="36"/>
                    </a:cubicBezTo>
                    <a:cubicBezTo>
                      <a:pt x="122" y="36"/>
                      <a:pt x="124" y="40"/>
                      <a:pt x="127" y="42"/>
                    </a:cubicBezTo>
                    <a:cubicBezTo>
                      <a:pt x="130" y="43"/>
                      <a:pt x="127" y="44"/>
                      <a:pt x="130" y="45"/>
                    </a:cubicBezTo>
                    <a:cubicBezTo>
                      <a:pt x="132" y="45"/>
                      <a:pt x="132" y="49"/>
                      <a:pt x="128" y="52"/>
                    </a:cubicBezTo>
                    <a:cubicBezTo>
                      <a:pt x="125" y="56"/>
                      <a:pt x="129" y="56"/>
                      <a:pt x="136" y="54"/>
                    </a:cubicBezTo>
                    <a:cubicBezTo>
                      <a:pt x="143" y="51"/>
                      <a:pt x="139" y="56"/>
                      <a:pt x="141" y="58"/>
                    </a:cubicBezTo>
                    <a:cubicBezTo>
                      <a:pt x="142" y="60"/>
                      <a:pt x="148" y="56"/>
                      <a:pt x="151" y="53"/>
                    </a:cubicBezTo>
                    <a:cubicBezTo>
                      <a:pt x="154" y="50"/>
                      <a:pt x="158" y="50"/>
                      <a:pt x="158" y="48"/>
                    </a:cubicBezTo>
                    <a:cubicBezTo>
                      <a:pt x="157" y="46"/>
                      <a:pt x="154" y="46"/>
                      <a:pt x="152" y="47"/>
                    </a:cubicBezTo>
                    <a:cubicBezTo>
                      <a:pt x="149" y="48"/>
                      <a:pt x="143" y="47"/>
                      <a:pt x="145" y="45"/>
                    </a:cubicBezTo>
                    <a:cubicBezTo>
                      <a:pt x="147" y="43"/>
                      <a:pt x="147" y="42"/>
                      <a:pt x="144" y="42"/>
                    </a:cubicBezTo>
                    <a:cubicBezTo>
                      <a:pt x="141" y="43"/>
                      <a:pt x="135" y="41"/>
                      <a:pt x="138" y="40"/>
                    </a:cubicBezTo>
                    <a:cubicBezTo>
                      <a:pt x="140" y="39"/>
                      <a:pt x="136" y="35"/>
                      <a:pt x="133" y="35"/>
                    </a:cubicBezTo>
                    <a:cubicBezTo>
                      <a:pt x="131" y="36"/>
                      <a:pt x="131" y="33"/>
                      <a:pt x="132" y="31"/>
                    </a:cubicBezTo>
                    <a:cubicBezTo>
                      <a:pt x="132" y="29"/>
                      <a:pt x="124" y="28"/>
                      <a:pt x="126" y="27"/>
                    </a:cubicBezTo>
                    <a:cubicBezTo>
                      <a:pt x="127" y="27"/>
                      <a:pt x="123" y="25"/>
                      <a:pt x="122" y="26"/>
                    </a:cubicBezTo>
                    <a:cubicBezTo>
                      <a:pt x="121" y="28"/>
                      <a:pt x="119" y="27"/>
                      <a:pt x="119" y="25"/>
                    </a:cubicBezTo>
                    <a:cubicBezTo>
                      <a:pt x="119" y="23"/>
                      <a:pt x="113" y="24"/>
                      <a:pt x="111" y="24"/>
                    </a:cubicBezTo>
                    <a:cubicBezTo>
                      <a:pt x="109" y="24"/>
                      <a:pt x="110" y="19"/>
                      <a:pt x="108" y="18"/>
                    </a:cubicBezTo>
                    <a:cubicBezTo>
                      <a:pt x="106" y="16"/>
                      <a:pt x="103" y="21"/>
                      <a:pt x="101" y="20"/>
                    </a:cubicBezTo>
                    <a:cubicBezTo>
                      <a:pt x="100" y="20"/>
                      <a:pt x="103" y="17"/>
                      <a:pt x="103" y="15"/>
                    </a:cubicBezTo>
                    <a:cubicBezTo>
                      <a:pt x="104" y="13"/>
                      <a:pt x="96" y="10"/>
                      <a:pt x="95" y="12"/>
                    </a:cubicBezTo>
                    <a:cubicBezTo>
                      <a:pt x="94" y="14"/>
                      <a:pt x="93" y="9"/>
                      <a:pt x="91" y="8"/>
                    </a:cubicBezTo>
                    <a:cubicBezTo>
                      <a:pt x="89" y="8"/>
                      <a:pt x="90" y="12"/>
                      <a:pt x="89" y="12"/>
                    </a:cubicBezTo>
                    <a:cubicBezTo>
                      <a:pt x="87" y="12"/>
                      <a:pt x="85" y="14"/>
                      <a:pt x="88" y="16"/>
                    </a:cubicBezTo>
                    <a:cubicBezTo>
                      <a:pt x="90" y="18"/>
                      <a:pt x="93" y="27"/>
                      <a:pt x="93" y="28"/>
                    </a:cubicBezTo>
                    <a:cubicBezTo>
                      <a:pt x="92" y="29"/>
                      <a:pt x="84" y="22"/>
                      <a:pt x="84" y="18"/>
                    </a:cubicBezTo>
                    <a:cubicBezTo>
                      <a:pt x="83" y="14"/>
                      <a:pt x="79" y="11"/>
                      <a:pt x="78" y="14"/>
                    </a:cubicBezTo>
                    <a:cubicBezTo>
                      <a:pt x="77" y="16"/>
                      <a:pt x="74" y="17"/>
                      <a:pt x="75" y="20"/>
                    </a:cubicBezTo>
                    <a:cubicBezTo>
                      <a:pt x="76" y="23"/>
                      <a:pt x="73" y="24"/>
                      <a:pt x="73" y="22"/>
                    </a:cubicBezTo>
                    <a:cubicBezTo>
                      <a:pt x="73" y="19"/>
                      <a:pt x="68" y="17"/>
                      <a:pt x="67" y="17"/>
                    </a:cubicBezTo>
                    <a:cubicBezTo>
                      <a:pt x="65" y="17"/>
                      <a:pt x="71" y="15"/>
                      <a:pt x="74" y="14"/>
                    </a:cubicBezTo>
                    <a:cubicBezTo>
                      <a:pt x="76" y="13"/>
                      <a:pt x="71" y="11"/>
                      <a:pt x="69" y="13"/>
                    </a:cubicBezTo>
                    <a:cubicBezTo>
                      <a:pt x="67" y="14"/>
                      <a:pt x="64" y="12"/>
                      <a:pt x="62" y="14"/>
                    </a:cubicBezTo>
                    <a:cubicBezTo>
                      <a:pt x="61" y="16"/>
                      <a:pt x="59" y="14"/>
                      <a:pt x="57" y="13"/>
                    </a:cubicBezTo>
                    <a:cubicBezTo>
                      <a:pt x="54" y="13"/>
                      <a:pt x="52" y="17"/>
                      <a:pt x="50" y="16"/>
                    </a:cubicBezTo>
                    <a:cubicBezTo>
                      <a:pt x="48" y="15"/>
                      <a:pt x="47" y="20"/>
                      <a:pt x="50" y="24"/>
                    </a:cubicBezTo>
                    <a:cubicBezTo>
                      <a:pt x="53" y="28"/>
                      <a:pt x="55" y="23"/>
                      <a:pt x="58" y="23"/>
                    </a:cubicBezTo>
                    <a:close/>
                    <a:moveTo>
                      <a:pt x="51" y="38"/>
                    </a:moveTo>
                    <a:cubicBezTo>
                      <a:pt x="53" y="38"/>
                      <a:pt x="55" y="42"/>
                      <a:pt x="57" y="42"/>
                    </a:cubicBezTo>
                    <a:cubicBezTo>
                      <a:pt x="58" y="42"/>
                      <a:pt x="54" y="37"/>
                      <a:pt x="52" y="35"/>
                    </a:cubicBezTo>
                    <a:cubicBezTo>
                      <a:pt x="49" y="32"/>
                      <a:pt x="49" y="30"/>
                      <a:pt x="46" y="31"/>
                    </a:cubicBezTo>
                    <a:cubicBezTo>
                      <a:pt x="43" y="32"/>
                      <a:pt x="49" y="37"/>
                      <a:pt x="51" y="38"/>
                    </a:cubicBezTo>
                    <a:close/>
                    <a:moveTo>
                      <a:pt x="108" y="9"/>
                    </a:moveTo>
                    <a:cubicBezTo>
                      <a:pt x="109" y="10"/>
                      <a:pt x="105" y="10"/>
                      <a:pt x="107" y="12"/>
                    </a:cubicBezTo>
                    <a:cubicBezTo>
                      <a:pt x="112" y="17"/>
                      <a:pt x="133" y="11"/>
                      <a:pt x="136" y="13"/>
                    </a:cubicBezTo>
                    <a:cubicBezTo>
                      <a:pt x="139" y="14"/>
                      <a:pt x="119" y="16"/>
                      <a:pt x="119" y="18"/>
                    </a:cubicBezTo>
                    <a:cubicBezTo>
                      <a:pt x="120" y="21"/>
                      <a:pt x="137" y="22"/>
                      <a:pt x="138" y="21"/>
                    </a:cubicBezTo>
                    <a:cubicBezTo>
                      <a:pt x="140" y="20"/>
                      <a:pt x="142" y="24"/>
                      <a:pt x="148" y="24"/>
                    </a:cubicBezTo>
                    <a:cubicBezTo>
                      <a:pt x="154" y="25"/>
                      <a:pt x="153" y="22"/>
                      <a:pt x="157" y="22"/>
                    </a:cubicBezTo>
                    <a:cubicBezTo>
                      <a:pt x="161" y="22"/>
                      <a:pt x="167" y="20"/>
                      <a:pt x="167" y="17"/>
                    </a:cubicBezTo>
                    <a:cubicBezTo>
                      <a:pt x="168" y="15"/>
                      <a:pt x="180" y="12"/>
                      <a:pt x="178" y="8"/>
                    </a:cubicBezTo>
                    <a:cubicBezTo>
                      <a:pt x="177" y="4"/>
                      <a:pt x="166" y="7"/>
                      <a:pt x="163" y="5"/>
                    </a:cubicBezTo>
                    <a:cubicBezTo>
                      <a:pt x="159" y="4"/>
                      <a:pt x="152" y="2"/>
                      <a:pt x="151" y="4"/>
                    </a:cubicBezTo>
                    <a:cubicBezTo>
                      <a:pt x="149" y="7"/>
                      <a:pt x="147" y="7"/>
                      <a:pt x="146" y="6"/>
                    </a:cubicBezTo>
                    <a:cubicBezTo>
                      <a:pt x="145" y="5"/>
                      <a:pt x="147" y="0"/>
                      <a:pt x="142" y="1"/>
                    </a:cubicBezTo>
                    <a:cubicBezTo>
                      <a:pt x="136" y="3"/>
                      <a:pt x="141" y="8"/>
                      <a:pt x="140" y="9"/>
                    </a:cubicBezTo>
                    <a:cubicBezTo>
                      <a:pt x="139" y="10"/>
                      <a:pt x="134" y="8"/>
                      <a:pt x="134" y="5"/>
                    </a:cubicBezTo>
                    <a:cubicBezTo>
                      <a:pt x="133" y="3"/>
                      <a:pt x="128" y="8"/>
                      <a:pt x="127" y="5"/>
                    </a:cubicBezTo>
                    <a:cubicBezTo>
                      <a:pt x="126" y="2"/>
                      <a:pt x="120" y="0"/>
                      <a:pt x="118" y="0"/>
                    </a:cubicBezTo>
                    <a:cubicBezTo>
                      <a:pt x="117" y="0"/>
                      <a:pt x="120" y="2"/>
                      <a:pt x="119" y="4"/>
                    </a:cubicBezTo>
                    <a:cubicBezTo>
                      <a:pt x="118" y="5"/>
                      <a:pt x="114" y="2"/>
                      <a:pt x="113" y="2"/>
                    </a:cubicBezTo>
                    <a:cubicBezTo>
                      <a:pt x="112" y="2"/>
                      <a:pt x="114" y="5"/>
                      <a:pt x="113" y="7"/>
                    </a:cubicBezTo>
                    <a:cubicBezTo>
                      <a:pt x="113" y="8"/>
                      <a:pt x="110" y="2"/>
                      <a:pt x="107" y="2"/>
                    </a:cubicBezTo>
                    <a:cubicBezTo>
                      <a:pt x="105" y="2"/>
                      <a:pt x="106" y="5"/>
                      <a:pt x="104" y="5"/>
                    </a:cubicBezTo>
                    <a:cubicBezTo>
                      <a:pt x="102" y="5"/>
                      <a:pt x="106" y="8"/>
                      <a:pt x="108" y="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76" name="Freeform 327">
                <a:extLst>
                  <a:ext uri="{FF2B5EF4-FFF2-40B4-BE49-F238E27FC236}">
                    <a16:creationId xmlns:a16="http://schemas.microsoft.com/office/drawing/2014/main" id="{5DB3CE24-FE23-4F78-B4F6-18270DE4FF18}"/>
                  </a:ext>
                </a:extLst>
              </p:cNvPr>
              <p:cNvSpPr>
                <a:spLocks/>
              </p:cNvSpPr>
              <p:nvPr/>
            </p:nvSpPr>
            <p:spPr bwMode="auto">
              <a:xfrm>
                <a:off x="22493290" y="4055230"/>
                <a:ext cx="200026" cy="76200"/>
              </a:xfrm>
              <a:custGeom>
                <a:avLst/>
                <a:gdLst>
                  <a:gd name="T0" fmla="*/ 12 w 27"/>
                  <a:gd name="T1" fmla="*/ 1 h 10"/>
                  <a:gd name="T2" fmla="*/ 2 w 27"/>
                  <a:gd name="T3" fmla="*/ 4 h 10"/>
                  <a:gd name="T4" fmla="*/ 17 w 27"/>
                  <a:gd name="T5" fmla="*/ 7 h 10"/>
                  <a:gd name="T6" fmla="*/ 27 w 27"/>
                  <a:gd name="T7" fmla="*/ 6 h 10"/>
                  <a:gd name="T8" fmla="*/ 12 w 27"/>
                  <a:gd name="T9" fmla="*/ 1 h 10"/>
                </a:gdLst>
                <a:ahLst/>
                <a:cxnLst>
                  <a:cxn ang="0">
                    <a:pos x="T0" y="T1"/>
                  </a:cxn>
                  <a:cxn ang="0">
                    <a:pos x="T2" y="T3"/>
                  </a:cxn>
                  <a:cxn ang="0">
                    <a:pos x="T4" y="T5"/>
                  </a:cxn>
                  <a:cxn ang="0">
                    <a:pos x="T6" y="T7"/>
                  </a:cxn>
                  <a:cxn ang="0">
                    <a:pos x="T8" y="T9"/>
                  </a:cxn>
                </a:cxnLst>
                <a:rect l="0" t="0" r="r" b="b"/>
                <a:pathLst>
                  <a:path w="27" h="10">
                    <a:moveTo>
                      <a:pt x="12" y="1"/>
                    </a:moveTo>
                    <a:cubicBezTo>
                      <a:pt x="10" y="2"/>
                      <a:pt x="0" y="1"/>
                      <a:pt x="2" y="4"/>
                    </a:cubicBezTo>
                    <a:cubicBezTo>
                      <a:pt x="4" y="6"/>
                      <a:pt x="13" y="5"/>
                      <a:pt x="17" y="7"/>
                    </a:cubicBezTo>
                    <a:cubicBezTo>
                      <a:pt x="21" y="10"/>
                      <a:pt x="27" y="8"/>
                      <a:pt x="27" y="6"/>
                    </a:cubicBezTo>
                    <a:cubicBezTo>
                      <a:pt x="27" y="4"/>
                      <a:pt x="14" y="0"/>
                      <a:pt x="12" y="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77" name="Freeform 328">
                <a:extLst>
                  <a:ext uri="{FF2B5EF4-FFF2-40B4-BE49-F238E27FC236}">
                    <a16:creationId xmlns:a16="http://schemas.microsoft.com/office/drawing/2014/main" id="{A81C41CA-4330-40C3-AF9D-E447B2DCCE16}"/>
                  </a:ext>
                </a:extLst>
              </p:cNvPr>
              <p:cNvSpPr>
                <a:spLocks noEditPoints="1"/>
              </p:cNvSpPr>
              <p:nvPr/>
            </p:nvSpPr>
            <p:spPr bwMode="auto">
              <a:xfrm>
                <a:off x="18911896" y="5598293"/>
                <a:ext cx="1035050" cy="1035050"/>
              </a:xfrm>
              <a:custGeom>
                <a:avLst/>
                <a:gdLst>
                  <a:gd name="T0" fmla="*/ 122 w 138"/>
                  <a:gd name="T1" fmla="*/ 17 h 138"/>
                  <a:gd name="T2" fmla="*/ 100 w 138"/>
                  <a:gd name="T3" fmla="*/ 6 h 138"/>
                  <a:gd name="T4" fmla="*/ 97 w 138"/>
                  <a:gd name="T5" fmla="*/ 22 h 138"/>
                  <a:gd name="T6" fmla="*/ 87 w 138"/>
                  <a:gd name="T7" fmla="*/ 29 h 138"/>
                  <a:gd name="T8" fmla="*/ 85 w 138"/>
                  <a:gd name="T9" fmla="*/ 40 h 138"/>
                  <a:gd name="T10" fmla="*/ 94 w 138"/>
                  <a:gd name="T11" fmla="*/ 38 h 138"/>
                  <a:gd name="T12" fmla="*/ 96 w 138"/>
                  <a:gd name="T13" fmla="*/ 31 h 138"/>
                  <a:gd name="T14" fmla="*/ 113 w 138"/>
                  <a:gd name="T15" fmla="*/ 32 h 138"/>
                  <a:gd name="T16" fmla="*/ 129 w 138"/>
                  <a:gd name="T17" fmla="*/ 23 h 138"/>
                  <a:gd name="T18" fmla="*/ 130 w 138"/>
                  <a:gd name="T19" fmla="*/ 15 h 138"/>
                  <a:gd name="T20" fmla="*/ 85 w 138"/>
                  <a:gd name="T21" fmla="*/ 58 h 138"/>
                  <a:gd name="T22" fmla="*/ 76 w 138"/>
                  <a:gd name="T23" fmla="*/ 77 h 138"/>
                  <a:gd name="T24" fmla="*/ 64 w 138"/>
                  <a:gd name="T25" fmla="*/ 80 h 138"/>
                  <a:gd name="T26" fmla="*/ 53 w 138"/>
                  <a:gd name="T27" fmla="*/ 94 h 138"/>
                  <a:gd name="T28" fmla="*/ 38 w 138"/>
                  <a:gd name="T29" fmla="*/ 97 h 138"/>
                  <a:gd name="T30" fmla="*/ 14 w 138"/>
                  <a:gd name="T31" fmla="*/ 107 h 138"/>
                  <a:gd name="T32" fmla="*/ 22 w 138"/>
                  <a:gd name="T33" fmla="*/ 110 h 138"/>
                  <a:gd name="T34" fmla="*/ 46 w 138"/>
                  <a:gd name="T35" fmla="*/ 112 h 138"/>
                  <a:gd name="T36" fmla="*/ 58 w 138"/>
                  <a:gd name="T37" fmla="*/ 106 h 138"/>
                  <a:gd name="T38" fmla="*/ 71 w 138"/>
                  <a:gd name="T39" fmla="*/ 104 h 138"/>
                  <a:gd name="T40" fmla="*/ 82 w 138"/>
                  <a:gd name="T41" fmla="*/ 100 h 138"/>
                  <a:gd name="T42" fmla="*/ 91 w 138"/>
                  <a:gd name="T43" fmla="*/ 87 h 138"/>
                  <a:gd name="T44" fmla="*/ 101 w 138"/>
                  <a:gd name="T45" fmla="*/ 66 h 138"/>
                  <a:gd name="T46" fmla="*/ 87 w 138"/>
                  <a:gd name="T47" fmla="*/ 47 h 138"/>
                  <a:gd name="T48" fmla="*/ 27 w 138"/>
                  <a:gd name="T49" fmla="*/ 111 h 138"/>
                  <a:gd name="T50" fmla="*/ 30 w 138"/>
                  <a:gd name="T51" fmla="*/ 120 h 138"/>
                  <a:gd name="T52" fmla="*/ 42 w 138"/>
                  <a:gd name="T53" fmla="*/ 110 h 138"/>
                  <a:gd name="T54" fmla="*/ 18 w 138"/>
                  <a:gd name="T55" fmla="*/ 119 h 138"/>
                  <a:gd name="T56" fmla="*/ 5 w 138"/>
                  <a:gd name="T57" fmla="*/ 116 h 138"/>
                  <a:gd name="T58" fmla="*/ 6 w 138"/>
                  <a:gd name="T59" fmla="*/ 119 h 138"/>
                  <a:gd name="T60" fmla="*/ 11 w 138"/>
                  <a:gd name="T61" fmla="*/ 137 h 138"/>
                  <a:gd name="T62" fmla="*/ 18 w 138"/>
                  <a:gd name="T63"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38">
                    <a:moveTo>
                      <a:pt x="130" y="15"/>
                    </a:moveTo>
                    <a:cubicBezTo>
                      <a:pt x="129" y="13"/>
                      <a:pt x="126" y="16"/>
                      <a:pt x="122" y="17"/>
                    </a:cubicBezTo>
                    <a:cubicBezTo>
                      <a:pt x="119" y="17"/>
                      <a:pt x="108" y="8"/>
                      <a:pt x="105" y="4"/>
                    </a:cubicBezTo>
                    <a:cubicBezTo>
                      <a:pt x="102" y="0"/>
                      <a:pt x="97" y="3"/>
                      <a:pt x="100" y="6"/>
                    </a:cubicBezTo>
                    <a:cubicBezTo>
                      <a:pt x="102" y="9"/>
                      <a:pt x="99" y="10"/>
                      <a:pt x="99" y="15"/>
                    </a:cubicBezTo>
                    <a:cubicBezTo>
                      <a:pt x="99" y="19"/>
                      <a:pt x="96" y="19"/>
                      <a:pt x="97" y="22"/>
                    </a:cubicBezTo>
                    <a:cubicBezTo>
                      <a:pt x="97" y="25"/>
                      <a:pt x="93" y="24"/>
                      <a:pt x="90" y="25"/>
                    </a:cubicBezTo>
                    <a:cubicBezTo>
                      <a:pt x="87" y="25"/>
                      <a:pt x="90" y="28"/>
                      <a:pt x="87" y="29"/>
                    </a:cubicBezTo>
                    <a:cubicBezTo>
                      <a:pt x="84" y="31"/>
                      <a:pt x="84" y="33"/>
                      <a:pt x="85" y="34"/>
                    </a:cubicBezTo>
                    <a:cubicBezTo>
                      <a:pt x="87" y="35"/>
                      <a:pt x="86" y="38"/>
                      <a:pt x="85" y="40"/>
                    </a:cubicBezTo>
                    <a:cubicBezTo>
                      <a:pt x="85" y="42"/>
                      <a:pt x="88" y="41"/>
                      <a:pt x="90" y="39"/>
                    </a:cubicBezTo>
                    <a:cubicBezTo>
                      <a:pt x="91" y="36"/>
                      <a:pt x="93" y="40"/>
                      <a:pt x="94" y="38"/>
                    </a:cubicBezTo>
                    <a:cubicBezTo>
                      <a:pt x="94" y="35"/>
                      <a:pt x="89" y="34"/>
                      <a:pt x="89" y="32"/>
                    </a:cubicBezTo>
                    <a:cubicBezTo>
                      <a:pt x="89" y="29"/>
                      <a:pt x="93" y="32"/>
                      <a:pt x="96" y="31"/>
                    </a:cubicBezTo>
                    <a:cubicBezTo>
                      <a:pt x="99" y="30"/>
                      <a:pt x="104" y="31"/>
                      <a:pt x="108" y="34"/>
                    </a:cubicBezTo>
                    <a:cubicBezTo>
                      <a:pt x="111" y="37"/>
                      <a:pt x="112" y="36"/>
                      <a:pt x="113" y="32"/>
                    </a:cubicBezTo>
                    <a:cubicBezTo>
                      <a:pt x="114" y="28"/>
                      <a:pt x="119" y="26"/>
                      <a:pt x="125" y="26"/>
                    </a:cubicBezTo>
                    <a:cubicBezTo>
                      <a:pt x="130" y="26"/>
                      <a:pt x="131" y="24"/>
                      <a:pt x="129" y="23"/>
                    </a:cubicBezTo>
                    <a:cubicBezTo>
                      <a:pt x="127" y="21"/>
                      <a:pt x="138" y="15"/>
                      <a:pt x="138" y="13"/>
                    </a:cubicBezTo>
                    <a:cubicBezTo>
                      <a:pt x="138" y="11"/>
                      <a:pt x="132" y="17"/>
                      <a:pt x="130" y="15"/>
                    </a:cubicBezTo>
                    <a:close/>
                    <a:moveTo>
                      <a:pt x="87" y="47"/>
                    </a:moveTo>
                    <a:cubicBezTo>
                      <a:pt x="84" y="49"/>
                      <a:pt x="83" y="56"/>
                      <a:pt x="85" y="58"/>
                    </a:cubicBezTo>
                    <a:cubicBezTo>
                      <a:pt x="88" y="60"/>
                      <a:pt x="81" y="64"/>
                      <a:pt x="81" y="69"/>
                    </a:cubicBezTo>
                    <a:cubicBezTo>
                      <a:pt x="81" y="73"/>
                      <a:pt x="77" y="73"/>
                      <a:pt x="76" y="77"/>
                    </a:cubicBezTo>
                    <a:cubicBezTo>
                      <a:pt x="76" y="80"/>
                      <a:pt x="73" y="79"/>
                      <a:pt x="69" y="82"/>
                    </a:cubicBezTo>
                    <a:cubicBezTo>
                      <a:pt x="65" y="85"/>
                      <a:pt x="63" y="82"/>
                      <a:pt x="64" y="80"/>
                    </a:cubicBezTo>
                    <a:cubicBezTo>
                      <a:pt x="65" y="78"/>
                      <a:pt x="57" y="81"/>
                      <a:pt x="58" y="86"/>
                    </a:cubicBezTo>
                    <a:cubicBezTo>
                      <a:pt x="58" y="91"/>
                      <a:pt x="51" y="92"/>
                      <a:pt x="53" y="94"/>
                    </a:cubicBezTo>
                    <a:cubicBezTo>
                      <a:pt x="54" y="97"/>
                      <a:pt x="47" y="98"/>
                      <a:pt x="48" y="96"/>
                    </a:cubicBezTo>
                    <a:cubicBezTo>
                      <a:pt x="48" y="94"/>
                      <a:pt x="43" y="95"/>
                      <a:pt x="38" y="97"/>
                    </a:cubicBezTo>
                    <a:cubicBezTo>
                      <a:pt x="32" y="99"/>
                      <a:pt x="29" y="95"/>
                      <a:pt x="26" y="98"/>
                    </a:cubicBezTo>
                    <a:cubicBezTo>
                      <a:pt x="23" y="101"/>
                      <a:pt x="18" y="106"/>
                      <a:pt x="14" y="107"/>
                    </a:cubicBezTo>
                    <a:cubicBezTo>
                      <a:pt x="10" y="108"/>
                      <a:pt x="12" y="113"/>
                      <a:pt x="14" y="112"/>
                    </a:cubicBezTo>
                    <a:cubicBezTo>
                      <a:pt x="17" y="110"/>
                      <a:pt x="21" y="112"/>
                      <a:pt x="22" y="110"/>
                    </a:cubicBezTo>
                    <a:cubicBezTo>
                      <a:pt x="24" y="108"/>
                      <a:pt x="36" y="105"/>
                      <a:pt x="43" y="105"/>
                    </a:cubicBezTo>
                    <a:cubicBezTo>
                      <a:pt x="50" y="104"/>
                      <a:pt x="46" y="108"/>
                      <a:pt x="46" y="112"/>
                    </a:cubicBezTo>
                    <a:cubicBezTo>
                      <a:pt x="46" y="116"/>
                      <a:pt x="52" y="115"/>
                      <a:pt x="56" y="111"/>
                    </a:cubicBezTo>
                    <a:cubicBezTo>
                      <a:pt x="59" y="108"/>
                      <a:pt x="61" y="108"/>
                      <a:pt x="58" y="106"/>
                    </a:cubicBezTo>
                    <a:cubicBezTo>
                      <a:pt x="56" y="104"/>
                      <a:pt x="59" y="102"/>
                      <a:pt x="61" y="105"/>
                    </a:cubicBezTo>
                    <a:cubicBezTo>
                      <a:pt x="63" y="108"/>
                      <a:pt x="69" y="108"/>
                      <a:pt x="71" y="104"/>
                    </a:cubicBezTo>
                    <a:cubicBezTo>
                      <a:pt x="73" y="100"/>
                      <a:pt x="74" y="105"/>
                      <a:pt x="77" y="104"/>
                    </a:cubicBezTo>
                    <a:cubicBezTo>
                      <a:pt x="80" y="104"/>
                      <a:pt x="81" y="97"/>
                      <a:pt x="82" y="100"/>
                    </a:cubicBezTo>
                    <a:cubicBezTo>
                      <a:pt x="82" y="102"/>
                      <a:pt x="86" y="102"/>
                      <a:pt x="89" y="99"/>
                    </a:cubicBezTo>
                    <a:cubicBezTo>
                      <a:pt x="92" y="95"/>
                      <a:pt x="90" y="90"/>
                      <a:pt x="91" y="87"/>
                    </a:cubicBezTo>
                    <a:cubicBezTo>
                      <a:pt x="93" y="84"/>
                      <a:pt x="95" y="78"/>
                      <a:pt x="93" y="75"/>
                    </a:cubicBezTo>
                    <a:cubicBezTo>
                      <a:pt x="91" y="71"/>
                      <a:pt x="98" y="69"/>
                      <a:pt x="101" y="66"/>
                    </a:cubicBezTo>
                    <a:cubicBezTo>
                      <a:pt x="104" y="63"/>
                      <a:pt x="97" y="49"/>
                      <a:pt x="97" y="45"/>
                    </a:cubicBezTo>
                    <a:cubicBezTo>
                      <a:pt x="97" y="40"/>
                      <a:pt x="89" y="46"/>
                      <a:pt x="87" y="47"/>
                    </a:cubicBezTo>
                    <a:close/>
                    <a:moveTo>
                      <a:pt x="34" y="109"/>
                    </a:moveTo>
                    <a:cubicBezTo>
                      <a:pt x="33" y="112"/>
                      <a:pt x="31" y="111"/>
                      <a:pt x="27" y="111"/>
                    </a:cubicBezTo>
                    <a:cubicBezTo>
                      <a:pt x="23" y="112"/>
                      <a:pt x="23" y="121"/>
                      <a:pt x="26" y="122"/>
                    </a:cubicBezTo>
                    <a:cubicBezTo>
                      <a:pt x="28" y="123"/>
                      <a:pt x="29" y="123"/>
                      <a:pt x="30" y="120"/>
                    </a:cubicBezTo>
                    <a:cubicBezTo>
                      <a:pt x="31" y="117"/>
                      <a:pt x="35" y="116"/>
                      <a:pt x="37" y="117"/>
                    </a:cubicBezTo>
                    <a:cubicBezTo>
                      <a:pt x="39" y="119"/>
                      <a:pt x="42" y="114"/>
                      <a:pt x="42" y="110"/>
                    </a:cubicBezTo>
                    <a:cubicBezTo>
                      <a:pt x="42" y="107"/>
                      <a:pt x="35" y="107"/>
                      <a:pt x="34" y="109"/>
                    </a:cubicBezTo>
                    <a:close/>
                    <a:moveTo>
                      <a:pt x="18" y="119"/>
                    </a:moveTo>
                    <a:cubicBezTo>
                      <a:pt x="18" y="116"/>
                      <a:pt x="13" y="117"/>
                      <a:pt x="12" y="114"/>
                    </a:cubicBezTo>
                    <a:cubicBezTo>
                      <a:pt x="12" y="112"/>
                      <a:pt x="9" y="114"/>
                      <a:pt x="5" y="116"/>
                    </a:cubicBezTo>
                    <a:cubicBezTo>
                      <a:pt x="2" y="119"/>
                      <a:pt x="0" y="119"/>
                      <a:pt x="2" y="122"/>
                    </a:cubicBezTo>
                    <a:cubicBezTo>
                      <a:pt x="3" y="124"/>
                      <a:pt x="5" y="122"/>
                      <a:pt x="6" y="119"/>
                    </a:cubicBezTo>
                    <a:cubicBezTo>
                      <a:pt x="7" y="117"/>
                      <a:pt x="10" y="123"/>
                      <a:pt x="8" y="128"/>
                    </a:cubicBezTo>
                    <a:cubicBezTo>
                      <a:pt x="5" y="132"/>
                      <a:pt x="8" y="138"/>
                      <a:pt x="11" y="137"/>
                    </a:cubicBezTo>
                    <a:cubicBezTo>
                      <a:pt x="13" y="137"/>
                      <a:pt x="16" y="128"/>
                      <a:pt x="20" y="124"/>
                    </a:cubicBezTo>
                    <a:cubicBezTo>
                      <a:pt x="23" y="119"/>
                      <a:pt x="18" y="121"/>
                      <a:pt x="18" y="11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78" name="Freeform 329">
                <a:extLst>
                  <a:ext uri="{FF2B5EF4-FFF2-40B4-BE49-F238E27FC236}">
                    <a16:creationId xmlns:a16="http://schemas.microsoft.com/office/drawing/2014/main" id="{B30A94AF-549C-43FD-B4FF-EF10BBC4DBC9}"/>
                  </a:ext>
                </a:extLst>
              </p:cNvPr>
              <p:cNvSpPr>
                <a:spLocks noEditPoints="1"/>
              </p:cNvSpPr>
              <p:nvPr/>
            </p:nvSpPr>
            <p:spPr bwMode="auto">
              <a:xfrm>
                <a:off x="15616248" y="4966456"/>
                <a:ext cx="3625850" cy="2517776"/>
              </a:xfrm>
              <a:custGeom>
                <a:avLst/>
                <a:gdLst>
                  <a:gd name="T0" fmla="*/ 459 w 483"/>
                  <a:gd name="T1" fmla="*/ 63 h 335"/>
                  <a:gd name="T2" fmla="*/ 435 w 483"/>
                  <a:gd name="T3" fmla="*/ 45 h 335"/>
                  <a:gd name="T4" fmla="*/ 416 w 483"/>
                  <a:gd name="T5" fmla="*/ 19 h 335"/>
                  <a:gd name="T6" fmla="*/ 388 w 483"/>
                  <a:gd name="T7" fmla="*/ 1 h 335"/>
                  <a:gd name="T8" fmla="*/ 369 w 483"/>
                  <a:gd name="T9" fmla="*/ 15 h 335"/>
                  <a:gd name="T10" fmla="*/ 353 w 483"/>
                  <a:gd name="T11" fmla="*/ 39 h 335"/>
                  <a:gd name="T12" fmla="*/ 329 w 483"/>
                  <a:gd name="T13" fmla="*/ 52 h 335"/>
                  <a:gd name="T14" fmla="*/ 344 w 483"/>
                  <a:gd name="T15" fmla="*/ 62 h 335"/>
                  <a:gd name="T16" fmla="*/ 343 w 483"/>
                  <a:gd name="T17" fmla="*/ 75 h 335"/>
                  <a:gd name="T18" fmla="*/ 301 w 483"/>
                  <a:gd name="T19" fmla="*/ 91 h 335"/>
                  <a:gd name="T20" fmla="*/ 271 w 483"/>
                  <a:gd name="T21" fmla="*/ 116 h 335"/>
                  <a:gd name="T22" fmla="*/ 224 w 483"/>
                  <a:gd name="T23" fmla="*/ 119 h 335"/>
                  <a:gd name="T24" fmla="*/ 172 w 483"/>
                  <a:gd name="T25" fmla="*/ 112 h 335"/>
                  <a:gd name="T26" fmla="*/ 150 w 483"/>
                  <a:gd name="T27" fmla="*/ 90 h 335"/>
                  <a:gd name="T28" fmla="*/ 129 w 483"/>
                  <a:gd name="T29" fmla="*/ 64 h 335"/>
                  <a:gd name="T30" fmla="*/ 109 w 483"/>
                  <a:gd name="T31" fmla="*/ 47 h 335"/>
                  <a:gd name="T32" fmla="*/ 98 w 483"/>
                  <a:gd name="T33" fmla="*/ 54 h 335"/>
                  <a:gd name="T34" fmla="*/ 79 w 483"/>
                  <a:gd name="T35" fmla="*/ 69 h 335"/>
                  <a:gd name="T36" fmla="*/ 63 w 483"/>
                  <a:gd name="T37" fmla="*/ 87 h 335"/>
                  <a:gd name="T38" fmla="*/ 55 w 483"/>
                  <a:gd name="T39" fmla="*/ 107 h 335"/>
                  <a:gd name="T40" fmla="*/ 37 w 483"/>
                  <a:gd name="T41" fmla="*/ 126 h 335"/>
                  <a:gd name="T42" fmla="*/ 14 w 483"/>
                  <a:gd name="T43" fmla="*/ 133 h 335"/>
                  <a:gd name="T44" fmla="*/ 0 w 483"/>
                  <a:gd name="T45" fmla="*/ 143 h 335"/>
                  <a:gd name="T46" fmla="*/ 10 w 483"/>
                  <a:gd name="T47" fmla="*/ 166 h 335"/>
                  <a:gd name="T48" fmla="*/ 28 w 483"/>
                  <a:gd name="T49" fmla="*/ 182 h 335"/>
                  <a:gd name="T50" fmla="*/ 42 w 483"/>
                  <a:gd name="T51" fmla="*/ 177 h 335"/>
                  <a:gd name="T52" fmla="*/ 40 w 483"/>
                  <a:gd name="T53" fmla="*/ 197 h 335"/>
                  <a:gd name="T54" fmla="*/ 40 w 483"/>
                  <a:gd name="T55" fmla="*/ 217 h 335"/>
                  <a:gd name="T56" fmla="*/ 55 w 483"/>
                  <a:gd name="T57" fmla="*/ 230 h 335"/>
                  <a:gd name="T58" fmla="*/ 98 w 483"/>
                  <a:gd name="T59" fmla="*/ 248 h 335"/>
                  <a:gd name="T60" fmla="*/ 116 w 483"/>
                  <a:gd name="T61" fmla="*/ 252 h 335"/>
                  <a:gd name="T62" fmla="*/ 130 w 483"/>
                  <a:gd name="T63" fmla="*/ 248 h 335"/>
                  <a:gd name="T64" fmla="*/ 149 w 483"/>
                  <a:gd name="T65" fmla="*/ 243 h 335"/>
                  <a:gd name="T66" fmla="*/ 173 w 483"/>
                  <a:gd name="T67" fmla="*/ 243 h 335"/>
                  <a:gd name="T68" fmla="*/ 186 w 483"/>
                  <a:gd name="T69" fmla="*/ 252 h 335"/>
                  <a:gd name="T70" fmla="*/ 182 w 483"/>
                  <a:gd name="T71" fmla="*/ 282 h 335"/>
                  <a:gd name="T72" fmla="*/ 195 w 483"/>
                  <a:gd name="T73" fmla="*/ 299 h 335"/>
                  <a:gd name="T74" fmla="*/ 212 w 483"/>
                  <a:gd name="T75" fmla="*/ 307 h 335"/>
                  <a:gd name="T76" fmla="*/ 225 w 483"/>
                  <a:gd name="T77" fmla="*/ 294 h 335"/>
                  <a:gd name="T78" fmla="*/ 251 w 483"/>
                  <a:gd name="T79" fmla="*/ 293 h 335"/>
                  <a:gd name="T80" fmla="*/ 267 w 483"/>
                  <a:gd name="T81" fmla="*/ 303 h 335"/>
                  <a:gd name="T82" fmla="*/ 280 w 483"/>
                  <a:gd name="T83" fmla="*/ 314 h 335"/>
                  <a:gd name="T84" fmla="*/ 317 w 483"/>
                  <a:gd name="T85" fmla="*/ 295 h 335"/>
                  <a:gd name="T86" fmla="*/ 345 w 483"/>
                  <a:gd name="T87" fmla="*/ 280 h 335"/>
                  <a:gd name="T88" fmla="*/ 359 w 483"/>
                  <a:gd name="T89" fmla="*/ 263 h 335"/>
                  <a:gd name="T90" fmla="*/ 373 w 483"/>
                  <a:gd name="T91" fmla="*/ 246 h 335"/>
                  <a:gd name="T92" fmla="*/ 376 w 483"/>
                  <a:gd name="T93" fmla="*/ 231 h 335"/>
                  <a:gd name="T94" fmla="*/ 372 w 483"/>
                  <a:gd name="T95" fmla="*/ 219 h 335"/>
                  <a:gd name="T96" fmla="*/ 370 w 483"/>
                  <a:gd name="T97" fmla="*/ 207 h 335"/>
                  <a:gd name="T98" fmla="*/ 360 w 483"/>
                  <a:gd name="T99" fmla="*/ 180 h 335"/>
                  <a:gd name="T100" fmla="*/ 382 w 483"/>
                  <a:gd name="T101" fmla="*/ 168 h 335"/>
                  <a:gd name="T102" fmla="*/ 354 w 483"/>
                  <a:gd name="T103" fmla="*/ 160 h 335"/>
                  <a:gd name="T104" fmla="*/ 365 w 483"/>
                  <a:gd name="T105" fmla="*/ 137 h 335"/>
                  <a:gd name="T106" fmla="*/ 378 w 483"/>
                  <a:gd name="T107" fmla="*/ 149 h 335"/>
                  <a:gd name="T108" fmla="*/ 414 w 483"/>
                  <a:gd name="T109" fmla="*/ 128 h 335"/>
                  <a:gd name="T110" fmla="*/ 432 w 483"/>
                  <a:gd name="T111" fmla="*/ 120 h 335"/>
                  <a:gd name="T112" fmla="*/ 452 w 483"/>
                  <a:gd name="T113" fmla="*/ 113 h 335"/>
                  <a:gd name="T114" fmla="*/ 454 w 483"/>
                  <a:gd name="T115" fmla="*/ 91 h 335"/>
                  <a:gd name="T116" fmla="*/ 476 w 483"/>
                  <a:gd name="T117" fmla="*/ 77 h 335"/>
                  <a:gd name="T118" fmla="*/ 368 w 483"/>
                  <a:gd name="T119" fmla="*/ 299 h 335"/>
                  <a:gd name="T120" fmla="*/ 271 w 483"/>
                  <a:gd name="T121" fmla="*/ 32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335">
                    <a:moveTo>
                      <a:pt x="480" y="60"/>
                    </a:moveTo>
                    <a:cubicBezTo>
                      <a:pt x="480" y="56"/>
                      <a:pt x="475" y="57"/>
                      <a:pt x="474" y="58"/>
                    </a:cubicBezTo>
                    <a:cubicBezTo>
                      <a:pt x="472" y="59"/>
                      <a:pt x="467" y="58"/>
                      <a:pt x="466" y="61"/>
                    </a:cubicBezTo>
                    <a:cubicBezTo>
                      <a:pt x="464" y="64"/>
                      <a:pt x="462" y="62"/>
                      <a:pt x="459" y="63"/>
                    </a:cubicBezTo>
                    <a:cubicBezTo>
                      <a:pt x="455" y="63"/>
                      <a:pt x="451" y="62"/>
                      <a:pt x="451" y="60"/>
                    </a:cubicBezTo>
                    <a:cubicBezTo>
                      <a:pt x="451" y="57"/>
                      <a:pt x="449" y="55"/>
                      <a:pt x="449" y="53"/>
                    </a:cubicBezTo>
                    <a:cubicBezTo>
                      <a:pt x="449" y="50"/>
                      <a:pt x="446" y="51"/>
                      <a:pt x="443" y="49"/>
                    </a:cubicBezTo>
                    <a:cubicBezTo>
                      <a:pt x="441" y="47"/>
                      <a:pt x="436" y="45"/>
                      <a:pt x="435" y="45"/>
                    </a:cubicBezTo>
                    <a:cubicBezTo>
                      <a:pt x="434" y="46"/>
                      <a:pt x="432" y="43"/>
                      <a:pt x="427" y="42"/>
                    </a:cubicBezTo>
                    <a:cubicBezTo>
                      <a:pt x="423" y="42"/>
                      <a:pt x="424" y="40"/>
                      <a:pt x="424" y="38"/>
                    </a:cubicBezTo>
                    <a:cubicBezTo>
                      <a:pt x="425" y="36"/>
                      <a:pt x="421" y="31"/>
                      <a:pt x="420" y="28"/>
                    </a:cubicBezTo>
                    <a:cubicBezTo>
                      <a:pt x="420" y="25"/>
                      <a:pt x="417" y="25"/>
                      <a:pt x="416" y="19"/>
                    </a:cubicBezTo>
                    <a:cubicBezTo>
                      <a:pt x="414" y="13"/>
                      <a:pt x="411" y="14"/>
                      <a:pt x="412" y="11"/>
                    </a:cubicBezTo>
                    <a:cubicBezTo>
                      <a:pt x="412" y="8"/>
                      <a:pt x="408" y="7"/>
                      <a:pt x="407" y="5"/>
                    </a:cubicBezTo>
                    <a:cubicBezTo>
                      <a:pt x="405" y="4"/>
                      <a:pt x="400" y="4"/>
                      <a:pt x="397" y="3"/>
                    </a:cubicBezTo>
                    <a:cubicBezTo>
                      <a:pt x="393" y="1"/>
                      <a:pt x="391" y="2"/>
                      <a:pt x="388" y="1"/>
                    </a:cubicBezTo>
                    <a:cubicBezTo>
                      <a:pt x="384" y="0"/>
                      <a:pt x="377" y="2"/>
                      <a:pt x="376" y="2"/>
                    </a:cubicBezTo>
                    <a:cubicBezTo>
                      <a:pt x="375" y="2"/>
                      <a:pt x="369" y="1"/>
                      <a:pt x="366" y="5"/>
                    </a:cubicBezTo>
                    <a:cubicBezTo>
                      <a:pt x="362" y="10"/>
                      <a:pt x="365" y="10"/>
                      <a:pt x="366" y="10"/>
                    </a:cubicBezTo>
                    <a:cubicBezTo>
                      <a:pt x="368" y="10"/>
                      <a:pt x="369" y="14"/>
                      <a:pt x="369" y="15"/>
                    </a:cubicBezTo>
                    <a:cubicBezTo>
                      <a:pt x="369" y="17"/>
                      <a:pt x="366" y="19"/>
                      <a:pt x="365" y="19"/>
                    </a:cubicBezTo>
                    <a:cubicBezTo>
                      <a:pt x="364" y="20"/>
                      <a:pt x="361" y="25"/>
                      <a:pt x="360" y="27"/>
                    </a:cubicBezTo>
                    <a:cubicBezTo>
                      <a:pt x="360" y="29"/>
                      <a:pt x="356" y="34"/>
                      <a:pt x="356" y="35"/>
                    </a:cubicBezTo>
                    <a:cubicBezTo>
                      <a:pt x="357" y="37"/>
                      <a:pt x="354" y="39"/>
                      <a:pt x="353" y="39"/>
                    </a:cubicBezTo>
                    <a:cubicBezTo>
                      <a:pt x="351" y="39"/>
                      <a:pt x="347" y="42"/>
                      <a:pt x="345" y="43"/>
                    </a:cubicBezTo>
                    <a:cubicBezTo>
                      <a:pt x="344" y="43"/>
                      <a:pt x="338" y="42"/>
                      <a:pt x="337" y="41"/>
                    </a:cubicBezTo>
                    <a:cubicBezTo>
                      <a:pt x="337" y="40"/>
                      <a:pt x="336" y="40"/>
                      <a:pt x="336" y="39"/>
                    </a:cubicBezTo>
                    <a:cubicBezTo>
                      <a:pt x="329" y="52"/>
                      <a:pt x="329" y="52"/>
                      <a:pt x="329" y="52"/>
                    </a:cubicBezTo>
                    <a:cubicBezTo>
                      <a:pt x="329" y="56"/>
                      <a:pt x="329" y="56"/>
                      <a:pt x="329" y="56"/>
                    </a:cubicBezTo>
                    <a:cubicBezTo>
                      <a:pt x="329" y="56"/>
                      <a:pt x="324" y="58"/>
                      <a:pt x="328" y="61"/>
                    </a:cubicBezTo>
                    <a:cubicBezTo>
                      <a:pt x="331" y="64"/>
                      <a:pt x="331" y="61"/>
                      <a:pt x="336" y="61"/>
                    </a:cubicBezTo>
                    <a:cubicBezTo>
                      <a:pt x="341" y="61"/>
                      <a:pt x="343" y="65"/>
                      <a:pt x="344" y="62"/>
                    </a:cubicBezTo>
                    <a:cubicBezTo>
                      <a:pt x="345" y="60"/>
                      <a:pt x="349" y="58"/>
                      <a:pt x="351" y="61"/>
                    </a:cubicBezTo>
                    <a:cubicBezTo>
                      <a:pt x="354" y="64"/>
                      <a:pt x="362" y="69"/>
                      <a:pt x="362" y="72"/>
                    </a:cubicBezTo>
                    <a:cubicBezTo>
                      <a:pt x="361" y="75"/>
                      <a:pt x="357" y="74"/>
                      <a:pt x="353" y="73"/>
                    </a:cubicBezTo>
                    <a:cubicBezTo>
                      <a:pt x="350" y="72"/>
                      <a:pt x="346" y="75"/>
                      <a:pt x="343" y="75"/>
                    </a:cubicBezTo>
                    <a:cubicBezTo>
                      <a:pt x="340" y="75"/>
                      <a:pt x="336" y="76"/>
                      <a:pt x="333" y="79"/>
                    </a:cubicBezTo>
                    <a:cubicBezTo>
                      <a:pt x="330" y="82"/>
                      <a:pt x="331" y="85"/>
                      <a:pt x="326" y="86"/>
                    </a:cubicBezTo>
                    <a:cubicBezTo>
                      <a:pt x="321" y="87"/>
                      <a:pt x="319" y="86"/>
                      <a:pt x="314" y="90"/>
                    </a:cubicBezTo>
                    <a:cubicBezTo>
                      <a:pt x="309" y="93"/>
                      <a:pt x="303" y="92"/>
                      <a:pt x="301" y="91"/>
                    </a:cubicBezTo>
                    <a:cubicBezTo>
                      <a:pt x="299" y="90"/>
                      <a:pt x="295" y="89"/>
                      <a:pt x="293" y="93"/>
                    </a:cubicBezTo>
                    <a:cubicBezTo>
                      <a:pt x="291" y="96"/>
                      <a:pt x="296" y="98"/>
                      <a:pt x="295" y="102"/>
                    </a:cubicBezTo>
                    <a:cubicBezTo>
                      <a:pt x="295" y="106"/>
                      <a:pt x="290" y="105"/>
                      <a:pt x="286" y="110"/>
                    </a:cubicBezTo>
                    <a:cubicBezTo>
                      <a:pt x="281" y="115"/>
                      <a:pt x="275" y="117"/>
                      <a:pt x="271" y="116"/>
                    </a:cubicBezTo>
                    <a:cubicBezTo>
                      <a:pt x="267" y="116"/>
                      <a:pt x="260" y="113"/>
                      <a:pt x="253" y="117"/>
                    </a:cubicBezTo>
                    <a:cubicBezTo>
                      <a:pt x="246" y="120"/>
                      <a:pt x="242" y="124"/>
                      <a:pt x="239" y="124"/>
                    </a:cubicBezTo>
                    <a:cubicBezTo>
                      <a:pt x="236" y="123"/>
                      <a:pt x="236" y="120"/>
                      <a:pt x="233" y="121"/>
                    </a:cubicBezTo>
                    <a:cubicBezTo>
                      <a:pt x="229" y="121"/>
                      <a:pt x="227" y="120"/>
                      <a:pt x="224" y="119"/>
                    </a:cubicBezTo>
                    <a:cubicBezTo>
                      <a:pt x="222" y="117"/>
                      <a:pt x="220" y="120"/>
                      <a:pt x="216" y="117"/>
                    </a:cubicBezTo>
                    <a:cubicBezTo>
                      <a:pt x="212" y="113"/>
                      <a:pt x="204" y="114"/>
                      <a:pt x="201" y="113"/>
                    </a:cubicBezTo>
                    <a:cubicBezTo>
                      <a:pt x="198" y="113"/>
                      <a:pt x="186" y="113"/>
                      <a:pt x="182" y="113"/>
                    </a:cubicBezTo>
                    <a:cubicBezTo>
                      <a:pt x="178" y="112"/>
                      <a:pt x="172" y="114"/>
                      <a:pt x="172" y="112"/>
                    </a:cubicBezTo>
                    <a:cubicBezTo>
                      <a:pt x="171" y="110"/>
                      <a:pt x="168" y="108"/>
                      <a:pt x="167" y="104"/>
                    </a:cubicBezTo>
                    <a:cubicBezTo>
                      <a:pt x="166" y="99"/>
                      <a:pt x="163" y="97"/>
                      <a:pt x="161" y="97"/>
                    </a:cubicBezTo>
                    <a:cubicBezTo>
                      <a:pt x="158" y="96"/>
                      <a:pt x="158" y="94"/>
                      <a:pt x="156" y="93"/>
                    </a:cubicBezTo>
                    <a:cubicBezTo>
                      <a:pt x="154" y="93"/>
                      <a:pt x="153" y="90"/>
                      <a:pt x="150" y="90"/>
                    </a:cubicBezTo>
                    <a:cubicBezTo>
                      <a:pt x="146" y="90"/>
                      <a:pt x="133" y="88"/>
                      <a:pt x="131" y="85"/>
                    </a:cubicBezTo>
                    <a:cubicBezTo>
                      <a:pt x="130" y="82"/>
                      <a:pt x="133" y="82"/>
                      <a:pt x="133" y="79"/>
                    </a:cubicBezTo>
                    <a:cubicBezTo>
                      <a:pt x="133" y="76"/>
                      <a:pt x="135" y="72"/>
                      <a:pt x="134" y="71"/>
                    </a:cubicBezTo>
                    <a:cubicBezTo>
                      <a:pt x="132" y="69"/>
                      <a:pt x="130" y="67"/>
                      <a:pt x="129" y="64"/>
                    </a:cubicBezTo>
                    <a:cubicBezTo>
                      <a:pt x="129" y="62"/>
                      <a:pt x="125" y="59"/>
                      <a:pt x="123" y="59"/>
                    </a:cubicBezTo>
                    <a:cubicBezTo>
                      <a:pt x="120" y="59"/>
                      <a:pt x="118" y="57"/>
                      <a:pt x="115" y="55"/>
                    </a:cubicBezTo>
                    <a:cubicBezTo>
                      <a:pt x="113" y="53"/>
                      <a:pt x="111" y="53"/>
                      <a:pt x="110" y="47"/>
                    </a:cubicBezTo>
                    <a:cubicBezTo>
                      <a:pt x="109" y="47"/>
                      <a:pt x="109" y="47"/>
                      <a:pt x="109" y="47"/>
                    </a:cubicBezTo>
                    <a:cubicBezTo>
                      <a:pt x="108" y="46"/>
                      <a:pt x="107" y="46"/>
                      <a:pt x="106" y="46"/>
                    </a:cubicBezTo>
                    <a:cubicBezTo>
                      <a:pt x="106" y="46"/>
                      <a:pt x="105" y="46"/>
                      <a:pt x="104" y="45"/>
                    </a:cubicBezTo>
                    <a:cubicBezTo>
                      <a:pt x="103" y="47"/>
                      <a:pt x="101" y="48"/>
                      <a:pt x="101" y="50"/>
                    </a:cubicBezTo>
                    <a:cubicBezTo>
                      <a:pt x="101" y="52"/>
                      <a:pt x="100" y="54"/>
                      <a:pt x="98" y="54"/>
                    </a:cubicBezTo>
                    <a:cubicBezTo>
                      <a:pt x="95" y="54"/>
                      <a:pt x="93" y="56"/>
                      <a:pt x="93" y="60"/>
                    </a:cubicBezTo>
                    <a:cubicBezTo>
                      <a:pt x="92" y="65"/>
                      <a:pt x="95" y="65"/>
                      <a:pt x="94" y="67"/>
                    </a:cubicBezTo>
                    <a:cubicBezTo>
                      <a:pt x="93" y="69"/>
                      <a:pt x="88" y="71"/>
                      <a:pt x="86" y="70"/>
                    </a:cubicBezTo>
                    <a:cubicBezTo>
                      <a:pt x="85" y="69"/>
                      <a:pt x="81" y="69"/>
                      <a:pt x="79" y="69"/>
                    </a:cubicBezTo>
                    <a:cubicBezTo>
                      <a:pt x="76" y="69"/>
                      <a:pt x="74" y="65"/>
                      <a:pt x="73" y="69"/>
                    </a:cubicBezTo>
                    <a:cubicBezTo>
                      <a:pt x="73" y="73"/>
                      <a:pt x="67" y="83"/>
                      <a:pt x="68" y="85"/>
                    </a:cubicBezTo>
                    <a:cubicBezTo>
                      <a:pt x="70" y="86"/>
                      <a:pt x="71" y="88"/>
                      <a:pt x="68" y="88"/>
                    </a:cubicBezTo>
                    <a:cubicBezTo>
                      <a:pt x="66" y="88"/>
                      <a:pt x="64" y="88"/>
                      <a:pt x="63" y="87"/>
                    </a:cubicBezTo>
                    <a:cubicBezTo>
                      <a:pt x="61" y="86"/>
                      <a:pt x="58" y="88"/>
                      <a:pt x="55" y="88"/>
                    </a:cubicBezTo>
                    <a:cubicBezTo>
                      <a:pt x="54" y="88"/>
                      <a:pt x="49" y="91"/>
                      <a:pt x="50" y="91"/>
                    </a:cubicBezTo>
                    <a:cubicBezTo>
                      <a:pt x="52" y="92"/>
                      <a:pt x="52" y="97"/>
                      <a:pt x="52" y="98"/>
                    </a:cubicBezTo>
                    <a:cubicBezTo>
                      <a:pt x="52" y="100"/>
                      <a:pt x="56" y="106"/>
                      <a:pt x="55" y="107"/>
                    </a:cubicBezTo>
                    <a:cubicBezTo>
                      <a:pt x="55" y="109"/>
                      <a:pt x="51" y="111"/>
                      <a:pt x="51" y="113"/>
                    </a:cubicBezTo>
                    <a:cubicBezTo>
                      <a:pt x="51" y="116"/>
                      <a:pt x="52" y="118"/>
                      <a:pt x="51" y="118"/>
                    </a:cubicBezTo>
                    <a:cubicBezTo>
                      <a:pt x="49" y="119"/>
                      <a:pt x="45" y="121"/>
                      <a:pt x="43" y="122"/>
                    </a:cubicBezTo>
                    <a:cubicBezTo>
                      <a:pt x="42" y="123"/>
                      <a:pt x="38" y="123"/>
                      <a:pt x="37" y="126"/>
                    </a:cubicBezTo>
                    <a:cubicBezTo>
                      <a:pt x="36" y="128"/>
                      <a:pt x="35" y="130"/>
                      <a:pt x="31" y="129"/>
                    </a:cubicBezTo>
                    <a:cubicBezTo>
                      <a:pt x="28" y="129"/>
                      <a:pt x="26" y="128"/>
                      <a:pt x="24" y="131"/>
                    </a:cubicBezTo>
                    <a:cubicBezTo>
                      <a:pt x="21" y="134"/>
                      <a:pt x="20" y="133"/>
                      <a:pt x="19" y="134"/>
                    </a:cubicBezTo>
                    <a:cubicBezTo>
                      <a:pt x="17" y="136"/>
                      <a:pt x="15" y="133"/>
                      <a:pt x="14" y="133"/>
                    </a:cubicBezTo>
                    <a:cubicBezTo>
                      <a:pt x="12" y="132"/>
                      <a:pt x="10" y="134"/>
                      <a:pt x="9" y="134"/>
                    </a:cubicBezTo>
                    <a:cubicBezTo>
                      <a:pt x="7" y="134"/>
                      <a:pt x="6" y="137"/>
                      <a:pt x="4" y="137"/>
                    </a:cubicBezTo>
                    <a:cubicBezTo>
                      <a:pt x="3" y="138"/>
                      <a:pt x="1" y="137"/>
                      <a:pt x="1" y="139"/>
                    </a:cubicBezTo>
                    <a:cubicBezTo>
                      <a:pt x="1" y="141"/>
                      <a:pt x="1" y="142"/>
                      <a:pt x="0" y="143"/>
                    </a:cubicBezTo>
                    <a:cubicBezTo>
                      <a:pt x="0" y="143"/>
                      <a:pt x="0" y="143"/>
                      <a:pt x="0" y="143"/>
                    </a:cubicBezTo>
                    <a:cubicBezTo>
                      <a:pt x="1" y="150"/>
                      <a:pt x="1" y="150"/>
                      <a:pt x="1" y="150"/>
                    </a:cubicBezTo>
                    <a:cubicBezTo>
                      <a:pt x="1" y="150"/>
                      <a:pt x="8" y="153"/>
                      <a:pt x="9" y="155"/>
                    </a:cubicBezTo>
                    <a:cubicBezTo>
                      <a:pt x="9" y="158"/>
                      <a:pt x="10" y="166"/>
                      <a:pt x="10" y="166"/>
                    </a:cubicBezTo>
                    <a:cubicBezTo>
                      <a:pt x="10" y="166"/>
                      <a:pt x="10" y="166"/>
                      <a:pt x="10" y="166"/>
                    </a:cubicBezTo>
                    <a:cubicBezTo>
                      <a:pt x="13" y="169"/>
                      <a:pt x="17" y="171"/>
                      <a:pt x="17" y="172"/>
                    </a:cubicBezTo>
                    <a:cubicBezTo>
                      <a:pt x="17" y="173"/>
                      <a:pt x="18" y="177"/>
                      <a:pt x="22" y="178"/>
                    </a:cubicBezTo>
                    <a:cubicBezTo>
                      <a:pt x="24" y="179"/>
                      <a:pt x="26" y="181"/>
                      <a:pt x="28" y="182"/>
                    </a:cubicBezTo>
                    <a:cubicBezTo>
                      <a:pt x="28" y="181"/>
                      <a:pt x="28" y="181"/>
                      <a:pt x="28" y="181"/>
                    </a:cubicBezTo>
                    <a:cubicBezTo>
                      <a:pt x="31" y="181"/>
                      <a:pt x="31" y="181"/>
                      <a:pt x="31" y="181"/>
                    </a:cubicBezTo>
                    <a:cubicBezTo>
                      <a:pt x="31" y="181"/>
                      <a:pt x="32" y="181"/>
                      <a:pt x="33" y="182"/>
                    </a:cubicBezTo>
                    <a:cubicBezTo>
                      <a:pt x="34" y="180"/>
                      <a:pt x="39" y="177"/>
                      <a:pt x="42" y="177"/>
                    </a:cubicBezTo>
                    <a:cubicBezTo>
                      <a:pt x="45" y="177"/>
                      <a:pt x="52" y="183"/>
                      <a:pt x="52" y="185"/>
                    </a:cubicBezTo>
                    <a:cubicBezTo>
                      <a:pt x="51" y="187"/>
                      <a:pt x="46" y="194"/>
                      <a:pt x="43" y="194"/>
                    </a:cubicBezTo>
                    <a:cubicBezTo>
                      <a:pt x="43" y="194"/>
                      <a:pt x="41" y="194"/>
                      <a:pt x="40" y="195"/>
                    </a:cubicBezTo>
                    <a:cubicBezTo>
                      <a:pt x="40" y="196"/>
                      <a:pt x="40" y="197"/>
                      <a:pt x="40" y="197"/>
                    </a:cubicBezTo>
                    <a:cubicBezTo>
                      <a:pt x="40" y="199"/>
                      <a:pt x="42" y="202"/>
                      <a:pt x="44" y="204"/>
                    </a:cubicBezTo>
                    <a:cubicBezTo>
                      <a:pt x="46" y="207"/>
                      <a:pt x="41" y="209"/>
                      <a:pt x="39" y="207"/>
                    </a:cubicBezTo>
                    <a:cubicBezTo>
                      <a:pt x="37" y="205"/>
                      <a:pt x="36" y="209"/>
                      <a:pt x="37" y="211"/>
                    </a:cubicBezTo>
                    <a:cubicBezTo>
                      <a:pt x="39" y="212"/>
                      <a:pt x="38" y="217"/>
                      <a:pt x="40" y="217"/>
                    </a:cubicBezTo>
                    <a:cubicBezTo>
                      <a:pt x="42" y="217"/>
                      <a:pt x="44" y="222"/>
                      <a:pt x="47" y="222"/>
                    </a:cubicBezTo>
                    <a:cubicBezTo>
                      <a:pt x="49" y="222"/>
                      <a:pt x="52" y="226"/>
                      <a:pt x="52" y="226"/>
                    </a:cubicBezTo>
                    <a:cubicBezTo>
                      <a:pt x="52" y="226"/>
                      <a:pt x="55" y="228"/>
                      <a:pt x="55" y="229"/>
                    </a:cubicBezTo>
                    <a:cubicBezTo>
                      <a:pt x="55" y="230"/>
                      <a:pt x="55" y="230"/>
                      <a:pt x="55" y="230"/>
                    </a:cubicBezTo>
                    <a:cubicBezTo>
                      <a:pt x="58" y="230"/>
                      <a:pt x="60" y="230"/>
                      <a:pt x="60" y="228"/>
                    </a:cubicBezTo>
                    <a:cubicBezTo>
                      <a:pt x="60" y="227"/>
                      <a:pt x="64" y="227"/>
                      <a:pt x="66" y="230"/>
                    </a:cubicBezTo>
                    <a:cubicBezTo>
                      <a:pt x="69" y="232"/>
                      <a:pt x="79" y="239"/>
                      <a:pt x="83" y="242"/>
                    </a:cubicBezTo>
                    <a:cubicBezTo>
                      <a:pt x="86" y="245"/>
                      <a:pt x="95" y="248"/>
                      <a:pt x="98" y="248"/>
                    </a:cubicBezTo>
                    <a:cubicBezTo>
                      <a:pt x="101" y="248"/>
                      <a:pt x="104" y="250"/>
                      <a:pt x="109" y="250"/>
                    </a:cubicBezTo>
                    <a:cubicBezTo>
                      <a:pt x="109" y="250"/>
                      <a:pt x="110" y="250"/>
                      <a:pt x="111" y="250"/>
                    </a:cubicBezTo>
                    <a:cubicBezTo>
                      <a:pt x="111" y="249"/>
                      <a:pt x="112" y="249"/>
                      <a:pt x="113" y="248"/>
                    </a:cubicBezTo>
                    <a:cubicBezTo>
                      <a:pt x="115" y="246"/>
                      <a:pt x="116" y="249"/>
                      <a:pt x="116" y="252"/>
                    </a:cubicBezTo>
                    <a:cubicBezTo>
                      <a:pt x="115" y="253"/>
                      <a:pt x="116" y="255"/>
                      <a:pt x="116" y="256"/>
                    </a:cubicBezTo>
                    <a:cubicBezTo>
                      <a:pt x="117" y="255"/>
                      <a:pt x="118" y="253"/>
                      <a:pt x="118" y="252"/>
                    </a:cubicBezTo>
                    <a:cubicBezTo>
                      <a:pt x="120" y="248"/>
                      <a:pt x="122" y="248"/>
                      <a:pt x="124" y="247"/>
                    </a:cubicBezTo>
                    <a:cubicBezTo>
                      <a:pt x="125" y="246"/>
                      <a:pt x="127" y="246"/>
                      <a:pt x="130" y="248"/>
                    </a:cubicBezTo>
                    <a:cubicBezTo>
                      <a:pt x="134" y="250"/>
                      <a:pt x="135" y="246"/>
                      <a:pt x="140" y="251"/>
                    </a:cubicBezTo>
                    <a:cubicBezTo>
                      <a:pt x="141" y="250"/>
                      <a:pt x="142" y="250"/>
                      <a:pt x="142" y="250"/>
                    </a:cubicBezTo>
                    <a:cubicBezTo>
                      <a:pt x="143" y="250"/>
                      <a:pt x="145" y="248"/>
                      <a:pt x="146" y="246"/>
                    </a:cubicBezTo>
                    <a:cubicBezTo>
                      <a:pt x="148" y="245"/>
                      <a:pt x="148" y="243"/>
                      <a:pt x="149" y="243"/>
                    </a:cubicBezTo>
                    <a:cubicBezTo>
                      <a:pt x="151" y="243"/>
                      <a:pt x="152" y="241"/>
                      <a:pt x="156" y="239"/>
                    </a:cubicBezTo>
                    <a:cubicBezTo>
                      <a:pt x="161" y="236"/>
                      <a:pt x="164" y="240"/>
                      <a:pt x="166" y="238"/>
                    </a:cubicBezTo>
                    <a:cubicBezTo>
                      <a:pt x="168" y="237"/>
                      <a:pt x="170" y="236"/>
                      <a:pt x="170" y="238"/>
                    </a:cubicBezTo>
                    <a:cubicBezTo>
                      <a:pt x="170" y="239"/>
                      <a:pt x="173" y="241"/>
                      <a:pt x="173" y="243"/>
                    </a:cubicBezTo>
                    <a:cubicBezTo>
                      <a:pt x="174" y="245"/>
                      <a:pt x="177" y="246"/>
                      <a:pt x="178" y="246"/>
                    </a:cubicBezTo>
                    <a:cubicBezTo>
                      <a:pt x="178" y="245"/>
                      <a:pt x="179" y="245"/>
                      <a:pt x="179" y="245"/>
                    </a:cubicBezTo>
                    <a:cubicBezTo>
                      <a:pt x="181" y="243"/>
                      <a:pt x="185" y="245"/>
                      <a:pt x="185" y="247"/>
                    </a:cubicBezTo>
                    <a:cubicBezTo>
                      <a:pt x="185" y="249"/>
                      <a:pt x="185" y="252"/>
                      <a:pt x="186" y="252"/>
                    </a:cubicBezTo>
                    <a:cubicBezTo>
                      <a:pt x="188" y="252"/>
                      <a:pt x="190" y="252"/>
                      <a:pt x="190" y="256"/>
                    </a:cubicBezTo>
                    <a:cubicBezTo>
                      <a:pt x="190" y="259"/>
                      <a:pt x="191" y="264"/>
                      <a:pt x="188" y="267"/>
                    </a:cubicBezTo>
                    <a:cubicBezTo>
                      <a:pt x="184" y="271"/>
                      <a:pt x="180" y="277"/>
                      <a:pt x="181" y="279"/>
                    </a:cubicBezTo>
                    <a:cubicBezTo>
                      <a:pt x="182" y="280"/>
                      <a:pt x="180" y="284"/>
                      <a:pt x="182" y="282"/>
                    </a:cubicBezTo>
                    <a:cubicBezTo>
                      <a:pt x="185" y="281"/>
                      <a:pt x="191" y="282"/>
                      <a:pt x="190" y="284"/>
                    </a:cubicBezTo>
                    <a:cubicBezTo>
                      <a:pt x="189" y="285"/>
                      <a:pt x="190" y="290"/>
                      <a:pt x="192" y="290"/>
                    </a:cubicBezTo>
                    <a:cubicBezTo>
                      <a:pt x="195" y="291"/>
                      <a:pt x="196" y="292"/>
                      <a:pt x="195" y="294"/>
                    </a:cubicBezTo>
                    <a:cubicBezTo>
                      <a:pt x="195" y="296"/>
                      <a:pt x="193" y="299"/>
                      <a:pt x="195" y="299"/>
                    </a:cubicBezTo>
                    <a:cubicBezTo>
                      <a:pt x="197" y="299"/>
                      <a:pt x="200" y="299"/>
                      <a:pt x="200" y="302"/>
                    </a:cubicBezTo>
                    <a:cubicBezTo>
                      <a:pt x="199" y="304"/>
                      <a:pt x="201" y="306"/>
                      <a:pt x="205" y="304"/>
                    </a:cubicBezTo>
                    <a:cubicBezTo>
                      <a:pt x="207" y="303"/>
                      <a:pt x="208" y="303"/>
                      <a:pt x="208" y="303"/>
                    </a:cubicBezTo>
                    <a:cubicBezTo>
                      <a:pt x="210" y="303"/>
                      <a:pt x="210" y="307"/>
                      <a:pt x="212" y="307"/>
                    </a:cubicBezTo>
                    <a:cubicBezTo>
                      <a:pt x="215" y="308"/>
                      <a:pt x="214" y="302"/>
                      <a:pt x="213" y="301"/>
                    </a:cubicBezTo>
                    <a:cubicBezTo>
                      <a:pt x="212" y="300"/>
                      <a:pt x="213" y="296"/>
                      <a:pt x="214" y="297"/>
                    </a:cubicBezTo>
                    <a:cubicBezTo>
                      <a:pt x="215" y="298"/>
                      <a:pt x="218" y="297"/>
                      <a:pt x="219" y="295"/>
                    </a:cubicBezTo>
                    <a:cubicBezTo>
                      <a:pt x="221" y="293"/>
                      <a:pt x="224" y="296"/>
                      <a:pt x="225" y="294"/>
                    </a:cubicBezTo>
                    <a:cubicBezTo>
                      <a:pt x="227" y="292"/>
                      <a:pt x="229" y="296"/>
                      <a:pt x="232" y="294"/>
                    </a:cubicBezTo>
                    <a:cubicBezTo>
                      <a:pt x="235" y="293"/>
                      <a:pt x="236" y="296"/>
                      <a:pt x="238" y="293"/>
                    </a:cubicBezTo>
                    <a:cubicBezTo>
                      <a:pt x="239" y="291"/>
                      <a:pt x="243" y="288"/>
                      <a:pt x="244" y="289"/>
                    </a:cubicBezTo>
                    <a:cubicBezTo>
                      <a:pt x="245" y="290"/>
                      <a:pt x="246" y="292"/>
                      <a:pt x="251" y="293"/>
                    </a:cubicBezTo>
                    <a:cubicBezTo>
                      <a:pt x="256" y="293"/>
                      <a:pt x="253" y="296"/>
                      <a:pt x="253" y="297"/>
                    </a:cubicBezTo>
                    <a:cubicBezTo>
                      <a:pt x="253" y="299"/>
                      <a:pt x="259" y="303"/>
                      <a:pt x="261" y="303"/>
                    </a:cubicBezTo>
                    <a:cubicBezTo>
                      <a:pt x="261" y="304"/>
                      <a:pt x="262" y="304"/>
                      <a:pt x="263" y="305"/>
                    </a:cubicBezTo>
                    <a:cubicBezTo>
                      <a:pt x="264" y="304"/>
                      <a:pt x="267" y="305"/>
                      <a:pt x="267" y="303"/>
                    </a:cubicBezTo>
                    <a:cubicBezTo>
                      <a:pt x="268" y="301"/>
                      <a:pt x="271" y="302"/>
                      <a:pt x="272" y="304"/>
                    </a:cubicBezTo>
                    <a:cubicBezTo>
                      <a:pt x="273" y="305"/>
                      <a:pt x="274" y="306"/>
                      <a:pt x="276" y="304"/>
                    </a:cubicBezTo>
                    <a:cubicBezTo>
                      <a:pt x="279" y="302"/>
                      <a:pt x="280" y="306"/>
                      <a:pt x="279" y="307"/>
                    </a:cubicBezTo>
                    <a:cubicBezTo>
                      <a:pt x="277" y="308"/>
                      <a:pt x="278" y="312"/>
                      <a:pt x="280" y="314"/>
                    </a:cubicBezTo>
                    <a:cubicBezTo>
                      <a:pt x="283" y="316"/>
                      <a:pt x="283" y="313"/>
                      <a:pt x="283" y="311"/>
                    </a:cubicBezTo>
                    <a:cubicBezTo>
                      <a:pt x="282" y="308"/>
                      <a:pt x="286" y="306"/>
                      <a:pt x="294" y="304"/>
                    </a:cubicBezTo>
                    <a:cubicBezTo>
                      <a:pt x="301" y="301"/>
                      <a:pt x="309" y="296"/>
                      <a:pt x="310" y="295"/>
                    </a:cubicBezTo>
                    <a:cubicBezTo>
                      <a:pt x="310" y="293"/>
                      <a:pt x="315" y="297"/>
                      <a:pt x="317" y="295"/>
                    </a:cubicBezTo>
                    <a:cubicBezTo>
                      <a:pt x="320" y="293"/>
                      <a:pt x="329" y="293"/>
                      <a:pt x="331" y="293"/>
                    </a:cubicBezTo>
                    <a:cubicBezTo>
                      <a:pt x="334" y="293"/>
                      <a:pt x="334" y="290"/>
                      <a:pt x="336" y="288"/>
                    </a:cubicBezTo>
                    <a:cubicBezTo>
                      <a:pt x="339" y="286"/>
                      <a:pt x="338" y="285"/>
                      <a:pt x="341" y="285"/>
                    </a:cubicBezTo>
                    <a:cubicBezTo>
                      <a:pt x="344" y="284"/>
                      <a:pt x="345" y="281"/>
                      <a:pt x="345" y="280"/>
                    </a:cubicBezTo>
                    <a:cubicBezTo>
                      <a:pt x="345" y="278"/>
                      <a:pt x="351" y="278"/>
                      <a:pt x="351" y="276"/>
                    </a:cubicBezTo>
                    <a:cubicBezTo>
                      <a:pt x="351" y="275"/>
                      <a:pt x="355" y="274"/>
                      <a:pt x="355" y="272"/>
                    </a:cubicBezTo>
                    <a:cubicBezTo>
                      <a:pt x="355" y="271"/>
                      <a:pt x="357" y="271"/>
                      <a:pt x="358" y="269"/>
                    </a:cubicBezTo>
                    <a:cubicBezTo>
                      <a:pt x="359" y="268"/>
                      <a:pt x="358" y="264"/>
                      <a:pt x="359" y="263"/>
                    </a:cubicBezTo>
                    <a:cubicBezTo>
                      <a:pt x="361" y="263"/>
                      <a:pt x="359" y="260"/>
                      <a:pt x="358" y="259"/>
                    </a:cubicBezTo>
                    <a:cubicBezTo>
                      <a:pt x="358" y="258"/>
                      <a:pt x="362" y="258"/>
                      <a:pt x="364" y="257"/>
                    </a:cubicBezTo>
                    <a:cubicBezTo>
                      <a:pt x="366" y="255"/>
                      <a:pt x="367" y="253"/>
                      <a:pt x="368" y="251"/>
                    </a:cubicBezTo>
                    <a:cubicBezTo>
                      <a:pt x="368" y="249"/>
                      <a:pt x="371" y="247"/>
                      <a:pt x="373" y="246"/>
                    </a:cubicBezTo>
                    <a:cubicBezTo>
                      <a:pt x="374" y="246"/>
                      <a:pt x="375" y="242"/>
                      <a:pt x="375" y="240"/>
                    </a:cubicBezTo>
                    <a:cubicBezTo>
                      <a:pt x="374" y="237"/>
                      <a:pt x="377" y="238"/>
                      <a:pt x="376" y="237"/>
                    </a:cubicBezTo>
                    <a:cubicBezTo>
                      <a:pt x="374" y="236"/>
                      <a:pt x="376" y="233"/>
                      <a:pt x="379" y="232"/>
                    </a:cubicBezTo>
                    <a:cubicBezTo>
                      <a:pt x="382" y="231"/>
                      <a:pt x="378" y="230"/>
                      <a:pt x="376" y="231"/>
                    </a:cubicBezTo>
                    <a:cubicBezTo>
                      <a:pt x="374" y="232"/>
                      <a:pt x="373" y="227"/>
                      <a:pt x="371" y="229"/>
                    </a:cubicBezTo>
                    <a:cubicBezTo>
                      <a:pt x="370" y="231"/>
                      <a:pt x="366" y="228"/>
                      <a:pt x="369" y="227"/>
                    </a:cubicBezTo>
                    <a:cubicBezTo>
                      <a:pt x="371" y="227"/>
                      <a:pt x="375" y="224"/>
                      <a:pt x="377" y="223"/>
                    </a:cubicBezTo>
                    <a:cubicBezTo>
                      <a:pt x="379" y="223"/>
                      <a:pt x="374" y="219"/>
                      <a:pt x="372" y="219"/>
                    </a:cubicBezTo>
                    <a:cubicBezTo>
                      <a:pt x="370" y="219"/>
                      <a:pt x="367" y="214"/>
                      <a:pt x="365" y="214"/>
                    </a:cubicBezTo>
                    <a:cubicBezTo>
                      <a:pt x="363" y="214"/>
                      <a:pt x="367" y="212"/>
                      <a:pt x="369" y="213"/>
                    </a:cubicBezTo>
                    <a:cubicBezTo>
                      <a:pt x="372" y="215"/>
                      <a:pt x="375" y="216"/>
                      <a:pt x="377" y="215"/>
                    </a:cubicBezTo>
                    <a:cubicBezTo>
                      <a:pt x="378" y="214"/>
                      <a:pt x="372" y="209"/>
                      <a:pt x="370" y="207"/>
                    </a:cubicBezTo>
                    <a:cubicBezTo>
                      <a:pt x="368" y="206"/>
                      <a:pt x="370" y="203"/>
                      <a:pt x="368" y="202"/>
                    </a:cubicBezTo>
                    <a:cubicBezTo>
                      <a:pt x="367" y="201"/>
                      <a:pt x="364" y="195"/>
                      <a:pt x="363" y="193"/>
                    </a:cubicBezTo>
                    <a:cubicBezTo>
                      <a:pt x="362" y="190"/>
                      <a:pt x="357" y="189"/>
                      <a:pt x="356" y="188"/>
                    </a:cubicBezTo>
                    <a:cubicBezTo>
                      <a:pt x="355" y="186"/>
                      <a:pt x="356" y="182"/>
                      <a:pt x="360" y="180"/>
                    </a:cubicBezTo>
                    <a:cubicBezTo>
                      <a:pt x="364" y="179"/>
                      <a:pt x="362" y="176"/>
                      <a:pt x="364" y="176"/>
                    </a:cubicBezTo>
                    <a:cubicBezTo>
                      <a:pt x="365" y="176"/>
                      <a:pt x="367" y="176"/>
                      <a:pt x="368" y="173"/>
                    </a:cubicBezTo>
                    <a:cubicBezTo>
                      <a:pt x="369" y="170"/>
                      <a:pt x="372" y="172"/>
                      <a:pt x="373" y="170"/>
                    </a:cubicBezTo>
                    <a:cubicBezTo>
                      <a:pt x="374" y="169"/>
                      <a:pt x="380" y="169"/>
                      <a:pt x="382" y="168"/>
                    </a:cubicBezTo>
                    <a:cubicBezTo>
                      <a:pt x="384" y="166"/>
                      <a:pt x="380" y="162"/>
                      <a:pt x="378" y="162"/>
                    </a:cubicBezTo>
                    <a:cubicBezTo>
                      <a:pt x="375" y="163"/>
                      <a:pt x="372" y="162"/>
                      <a:pt x="370" y="159"/>
                    </a:cubicBezTo>
                    <a:cubicBezTo>
                      <a:pt x="368" y="156"/>
                      <a:pt x="363" y="164"/>
                      <a:pt x="359" y="166"/>
                    </a:cubicBezTo>
                    <a:cubicBezTo>
                      <a:pt x="355" y="168"/>
                      <a:pt x="353" y="163"/>
                      <a:pt x="354" y="160"/>
                    </a:cubicBezTo>
                    <a:cubicBezTo>
                      <a:pt x="355" y="157"/>
                      <a:pt x="351" y="157"/>
                      <a:pt x="346" y="157"/>
                    </a:cubicBezTo>
                    <a:cubicBezTo>
                      <a:pt x="340" y="157"/>
                      <a:pt x="342" y="147"/>
                      <a:pt x="346" y="147"/>
                    </a:cubicBezTo>
                    <a:cubicBezTo>
                      <a:pt x="349" y="147"/>
                      <a:pt x="354" y="150"/>
                      <a:pt x="356" y="144"/>
                    </a:cubicBezTo>
                    <a:cubicBezTo>
                      <a:pt x="358" y="138"/>
                      <a:pt x="360" y="143"/>
                      <a:pt x="365" y="137"/>
                    </a:cubicBezTo>
                    <a:cubicBezTo>
                      <a:pt x="369" y="132"/>
                      <a:pt x="375" y="129"/>
                      <a:pt x="379" y="132"/>
                    </a:cubicBezTo>
                    <a:cubicBezTo>
                      <a:pt x="383" y="135"/>
                      <a:pt x="374" y="140"/>
                      <a:pt x="373" y="143"/>
                    </a:cubicBezTo>
                    <a:cubicBezTo>
                      <a:pt x="372" y="146"/>
                      <a:pt x="374" y="147"/>
                      <a:pt x="372" y="149"/>
                    </a:cubicBezTo>
                    <a:cubicBezTo>
                      <a:pt x="370" y="152"/>
                      <a:pt x="373" y="152"/>
                      <a:pt x="378" y="149"/>
                    </a:cubicBezTo>
                    <a:cubicBezTo>
                      <a:pt x="382" y="146"/>
                      <a:pt x="388" y="143"/>
                      <a:pt x="392" y="141"/>
                    </a:cubicBezTo>
                    <a:cubicBezTo>
                      <a:pt x="394" y="140"/>
                      <a:pt x="395" y="140"/>
                      <a:pt x="396" y="140"/>
                    </a:cubicBezTo>
                    <a:cubicBezTo>
                      <a:pt x="397" y="139"/>
                      <a:pt x="398" y="137"/>
                      <a:pt x="399" y="137"/>
                    </a:cubicBezTo>
                    <a:cubicBezTo>
                      <a:pt x="402" y="135"/>
                      <a:pt x="412" y="131"/>
                      <a:pt x="414" y="128"/>
                    </a:cubicBezTo>
                    <a:cubicBezTo>
                      <a:pt x="415" y="126"/>
                      <a:pt x="417" y="123"/>
                      <a:pt x="419" y="123"/>
                    </a:cubicBezTo>
                    <a:cubicBezTo>
                      <a:pt x="421" y="123"/>
                      <a:pt x="421" y="125"/>
                      <a:pt x="424" y="125"/>
                    </a:cubicBezTo>
                    <a:cubicBezTo>
                      <a:pt x="427" y="125"/>
                      <a:pt x="431" y="126"/>
                      <a:pt x="429" y="123"/>
                    </a:cubicBezTo>
                    <a:cubicBezTo>
                      <a:pt x="428" y="121"/>
                      <a:pt x="429" y="121"/>
                      <a:pt x="432" y="120"/>
                    </a:cubicBezTo>
                    <a:cubicBezTo>
                      <a:pt x="436" y="120"/>
                      <a:pt x="435" y="116"/>
                      <a:pt x="438" y="116"/>
                    </a:cubicBezTo>
                    <a:cubicBezTo>
                      <a:pt x="441" y="116"/>
                      <a:pt x="440" y="110"/>
                      <a:pt x="443" y="110"/>
                    </a:cubicBezTo>
                    <a:cubicBezTo>
                      <a:pt x="445" y="110"/>
                      <a:pt x="446" y="113"/>
                      <a:pt x="449" y="112"/>
                    </a:cubicBezTo>
                    <a:cubicBezTo>
                      <a:pt x="450" y="112"/>
                      <a:pt x="451" y="112"/>
                      <a:pt x="452" y="113"/>
                    </a:cubicBezTo>
                    <a:cubicBezTo>
                      <a:pt x="452" y="112"/>
                      <a:pt x="453" y="112"/>
                      <a:pt x="453" y="111"/>
                    </a:cubicBezTo>
                    <a:cubicBezTo>
                      <a:pt x="453" y="108"/>
                      <a:pt x="454" y="105"/>
                      <a:pt x="453" y="104"/>
                    </a:cubicBezTo>
                    <a:cubicBezTo>
                      <a:pt x="452" y="101"/>
                      <a:pt x="453" y="99"/>
                      <a:pt x="452" y="97"/>
                    </a:cubicBezTo>
                    <a:cubicBezTo>
                      <a:pt x="452" y="95"/>
                      <a:pt x="452" y="91"/>
                      <a:pt x="454" y="91"/>
                    </a:cubicBezTo>
                    <a:cubicBezTo>
                      <a:pt x="456" y="91"/>
                      <a:pt x="458" y="86"/>
                      <a:pt x="460" y="88"/>
                    </a:cubicBezTo>
                    <a:cubicBezTo>
                      <a:pt x="463" y="90"/>
                      <a:pt x="467" y="90"/>
                      <a:pt x="467" y="88"/>
                    </a:cubicBezTo>
                    <a:cubicBezTo>
                      <a:pt x="467" y="86"/>
                      <a:pt x="471" y="86"/>
                      <a:pt x="471" y="83"/>
                    </a:cubicBezTo>
                    <a:cubicBezTo>
                      <a:pt x="472" y="80"/>
                      <a:pt x="475" y="79"/>
                      <a:pt x="476" y="77"/>
                    </a:cubicBezTo>
                    <a:cubicBezTo>
                      <a:pt x="477" y="74"/>
                      <a:pt x="478" y="68"/>
                      <a:pt x="480" y="66"/>
                    </a:cubicBezTo>
                    <a:cubicBezTo>
                      <a:pt x="483" y="65"/>
                      <a:pt x="480" y="64"/>
                      <a:pt x="480" y="60"/>
                    </a:cubicBezTo>
                    <a:close/>
                    <a:moveTo>
                      <a:pt x="364" y="285"/>
                    </a:moveTo>
                    <a:cubicBezTo>
                      <a:pt x="361" y="295"/>
                      <a:pt x="367" y="299"/>
                      <a:pt x="368" y="299"/>
                    </a:cubicBezTo>
                    <a:cubicBezTo>
                      <a:pt x="370" y="297"/>
                      <a:pt x="380" y="277"/>
                      <a:pt x="378" y="274"/>
                    </a:cubicBezTo>
                    <a:cubicBezTo>
                      <a:pt x="376" y="271"/>
                      <a:pt x="366" y="276"/>
                      <a:pt x="364" y="285"/>
                    </a:cubicBezTo>
                    <a:close/>
                    <a:moveTo>
                      <a:pt x="279" y="317"/>
                    </a:moveTo>
                    <a:cubicBezTo>
                      <a:pt x="276" y="317"/>
                      <a:pt x="268" y="322"/>
                      <a:pt x="271" y="328"/>
                    </a:cubicBezTo>
                    <a:cubicBezTo>
                      <a:pt x="274" y="335"/>
                      <a:pt x="284" y="330"/>
                      <a:pt x="284" y="328"/>
                    </a:cubicBezTo>
                    <a:cubicBezTo>
                      <a:pt x="285" y="325"/>
                      <a:pt x="289" y="320"/>
                      <a:pt x="289" y="318"/>
                    </a:cubicBezTo>
                    <a:cubicBezTo>
                      <a:pt x="288" y="316"/>
                      <a:pt x="282" y="317"/>
                      <a:pt x="279" y="31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79" name="Freeform 330">
                <a:extLst>
                  <a:ext uri="{FF2B5EF4-FFF2-40B4-BE49-F238E27FC236}">
                    <a16:creationId xmlns:a16="http://schemas.microsoft.com/office/drawing/2014/main" id="{9357439E-2B06-4B81-A6AC-01A3C6BF999E}"/>
                  </a:ext>
                </a:extLst>
              </p:cNvPr>
              <p:cNvSpPr>
                <a:spLocks noEditPoints="1"/>
              </p:cNvSpPr>
              <p:nvPr/>
            </p:nvSpPr>
            <p:spPr bwMode="auto">
              <a:xfrm>
                <a:off x="18159413" y="7439793"/>
                <a:ext cx="587376" cy="809626"/>
              </a:xfrm>
              <a:custGeom>
                <a:avLst/>
                <a:gdLst>
                  <a:gd name="T0" fmla="*/ 41 w 78"/>
                  <a:gd name="T1" fmla="*/ 42 h 108"/>
                  <a:gd name="T2" fmla="*/ 51 w 78"/>
                  <a:gd name="T3" fmla="*/ 49 h 108"/>
                  <a:gd name="T4" fmla="*/ 53 w 78"/>
                  <a:gd name="T5" fmla="*/ 56 h 108"/>
                  <a:gd name="T6" fmla="*/ 57 w 78"/>
                  <a:gd name="T7" fmla="*/ 59 h 108"/>
                  <a:gd name="T8" fmla="*/ 61 w 78"/>
                  <a:gd name="T9" fmla="*/ 69 h 108"/>
                  <a:gd name="T10" fmla="*/ 63 w 78"/>
                  <a:gd name="T11" fmla="*/ 67 h 108"/>
                  <a:gd name="T12" fmla="*/ 67 w 78"/>
                  <a:gd name="T13" fmla="*/ 63 h 108"/>
                  <a:gd name="T14" fmla="*/ 65 w 78"/>
                  <a:gd name="T15" fmla="*/ 53 h 108"/>
                  <a:gd name="T16" fmla="*/ 56 w 78"/>
                  <a:gd name="T17" fmla="*/ 46 h 108"/>
                  <a:gd name="T18" fmla="*/ 50 w 78"/>
                  <a:gd name="T19" fmla="*/ 39 h 108"/>
                  <a:gd name="T20" fmla="*/ 39 w 78"/>
                  <a:gd name="T21" fmla="*/ 37 h 108"/>
                  <a:gd name="T22" fmla="*/ 35 w 78"/>
                  <a:gd name="T23" fmla="*/ 30 h 108"/>
                  <a:gd name="T24" fmla="*/ 40 w 78"/>
                  <a:gd name="T25" fmla="*/ 19 h 108"/>
                  <a:gd name="T26" fmla="*/ 40 w 78"/>
                  <a:gd name="T27" fmla="*/ 5 h 108"/>
                  <a:gd name="T28" fmla="*/ 39 w 78"/>
                  <a:gd name="T29" fmla="*/ 3 h 108"/>
                  <a:gd name="T30" fmla="*/ 27 w 78"/>
                  <a:gd name="T31" fmla="*/ 2 h 108"/>
                  <a:gd name="T32" fmla="*/ 25 w 78"/>
                  <a:gd name="T33" fmla="*/ 20 h 108"/>
                  <a:gd name="T34" fmla="*/ 21 w 78"/>
                  <a:gd name="T35" fmla="*/ 20 h 108"/>
                  <a:gd name="T36" fmla="*/ 24 w 78"/>
                  <a:gd name="T37" fmla="*/ 30 h 108"/>
                  <a:gd name="T38" fmla="*/ 26 w 78"/>
                  <a:gd name="T39" fmla="*/ 37 h 108"/>
                  <a:gd name="T40" fmla="*/ 34 w 78"/>
                  <a:gd name="T41" fmla="*/ 39 h 108"/>
                  <a:gd name="T42" fmla="*/ 41 w 78"/>
                  <a:gd name="T43" fmla="*/ 42 h 108"/>
                  <a:gd name="T44" fmla="*/ 26 w 78"/>
                  <a:gd name="T45" fmla="*/ 44 h 108"/>
                  <a:gd name="T46" fmla="*/ 34 w 78"/>
                  <a:gd name="T47" fmla="*/ 52 h 108"/>
                  <a:gd name="T48" fmla="*/ 26 w 78"/>
                  <a:gd name="T49" fmla="*/ 44 h 108"/>
                  <a:gd name="T50" fmla="*/ 39 w 78"/>
                  <a:gd name="T51" fmla="*/ 67 h 108"/>
                  <a:gd name="T52" fmla="*/ 44 w 78"/>
                  <a:gd name="T53" fmla="*/ 64 h 108"/>
                  <a:gd name="T54" fmla="*/ 44 w 78"/>
                  <a:gd name="T55" fmla="*/ 71 h 108"/>
                  <a:gd name="T56" fmla="*/ 45 w 78"/>
                  <a:gd name="T57" fmla="*/ 80 h 108"/>
                  <a:gd name="T58" fmla="*/ 54 w 78"/>
                  <a:gd name="T59" fmla="*/ 67 h 108"/>
                  <a:gd name="T60" fmla="*/ 51 w 78"/>
                  <a:gd name="T61" fmla="*/ 65 h 108"/>
                  <a:gd name="T62" fmla="*/ 39 w 78"/>
                  <a:gd name="T63" fmla="*/ 56 h 108"/>
                  <a:gd name="T64" fmla="*/ 39 w 78"/>
                  <a:gd name="T65" fmla="*/ 67 h 108"/>
                  <a:gd name="T66" fmla="*/ 11 w 78"/>
                  <a:gd name="T67" fmla="*/ 71 h 108"/>
                  <a:gd name="T68" fmla="*/ 1 w 78"/>
                  <a:gd name="T69" fmla="*/ 85 h 108"/>
                  <a:gd name="T70" fmla="*/ 15 w 78"/>
                  <a:gd name="T71" fmla="*/ 71 h 108"/>
                  <a:gd name="T72" fmla="*/ 18 w 78"/>
                  <a:gd name="T73" fmla="*/ 63 h 108"/>
                  <a:gd name="T74" fmla="*/ 11 w 78"/>
                  <a:gd name="T75" fmla="*/ 71 h 108"/>
                  <a:gd name="T76" fmla="*/ 54 w 78"/>
                  <a:gd name="T77" fmla="*/ 76 h 108"/>
                  <a:gd name="T78" fmla="*/ 59 w 78"/>
                  <a:gd name="T79" fmla="*/ 72 h 108"/>
                  <a:gd name="T80" fmla="*/ 54 w 78"/>
                  <a:gd name="T81" fmla="*/ 76 h 108"/>
                  <a:gd name="T82" fmla="*/ 75 w 78"/>
                  <a:gd name="T83" fmla="*/ 95 h 108"/>
                  <a:gd name="T84" fmla="*/ 73 w 78"/>
                  <a:gd name="T85" fmla="*/ 77 h 108"/>
                  <a:gd name="T86" fmla="*/ 67 w 78"/>
                  <a:gd name="T87" fmla="*/ 76 h 108"/>
                  <a:gd name="T88" fmla="*/ 63 w 78"/>
                  <a:gd name="T89" fmla="*/ 81 h 108"/>
                  <a:gd name="T90" fmla="*/ 58 w 78"/>
                  <a:gd name="T91" fmla="*/ 84 h 108"/>
                  <a:gd name="T92" fmla="*/ 51 w 78"/>
                  <a:gd name="T93" fmla="*/ 83 h 108"/>
                  <a:gd name="T94" fmla="*/ 42 w 78"/>
                  <a:gd name="T95" fmla="*/ 88 h 108"/>
                  <a:gd name="T96" fmla="*/ 39 w 78"/>
                  <a:gd name="T97" fmla="*/ 96 h 108"/>
                  <a:gd name="T98" fmla="*/ 46 w 78"/>
                  <a:gd name="T99" fmla="*/ 93 h 108"/>
                  <a:gd name="T100" fmla="*/ 52 w 78"/>
                  <a:gd name="T101" fmla="*/ 90 h 108"/>
                  <a:gd name="T102" fmla="*/ 58 w 78"/>
                  <a:gd name="T103" fmla="*/ 104 h 108"/>
                  <a:gd name="T104" fmla="*/ 67 w 78"/>
                  <a:gd name="T105" fmla="*/ 108 h 108"/>
                  <a:gd name="T106" fmla="*/ 66 w 78"/>
                  <a:gd name="T107" fmla="*/ 98 h 108"/>
                  <a:gd name="T108" fmla="*/ 75 w 78"/>
                  <a:gd name="T109" fmla="*/ 9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08">
                    <a:moveTo>
                      <a:pt x="41" y="42"/>
                    </a:moveTo>
                    <a:cubicBezTo>
                      <a:pt x="46" y="41"/>
                      <a:pt x="52" y="47"/>
                      <a:pt x="51" y="49"/>
                    </a:cubicBezTo>
                    <a:cubicBezTo>
                      <a:pt x="50" y="51"/>
                      <a:pt x="51" y="58"/>
                      <a:pt x="53" y="56"/>
                    </a:cubicBezTo>
                    <a:cubicBezTo>
                      <a:pt x="55" y="54"/>
                      <a:pt x="59" y="56"/>
                      <a:pt x="57" y="59"/>
                    </a:cubicBezTo>
                    <a:cubicBezTo>
                      <a:pt x="54" y="63"/>
                      <a:pt x="60" y="66"/>
                      <a:pt x="61" y="69"/>
                    </a:cubicBezTo>
                    <a:cubicBezTo>
                      <a:pt x="61" y="73"/>
                      <a:pt x="64" y="70"/>
                      <a:pt x="63" y="67"/>
                    </a:cubicBezTo>
                    <a:cubicBezTo>
                      <a:pt x="63" y="64"/>
                      <a:pt x="64" y="65"/>
                      <a:pt x="67" y="63"/>
                    </a:cubicBezTo>
                    <a:cubicBezTo>
                      <a:pt x="70" y="60"/>
                      <a:pt x="67" y="57"/>
                      <a:pt x="65" y="53"/>
                    </a:cubicBezTo>
                    <a:cubicBezTo>
                      <a:pt x="63" y="49"/>
                      <a:pt x="56" y="50"/>
                      <a:pt x="56" y="46"/>
                    </a:cubicBezTo>
                    <a:cubicBezTo>
                      <a:pt x="56" y="43"/>
                      <a:pt x="50" y="41"/>
                      <a:pt x="50" y="39"/>
                    </a:cubicBezTo>
                    <a:cubicBezTo>
                      <a:pt x="50" y="37"/>
                      <a:pt x="43" y="35"/>
                      <a:pt x="39" y="37"/>
                    </a:cubicBezTo>
                    <a:cubicBezTo>
                      <a:pt x="35" y="40"/>
                      <a:pt x="38" y="33"/>
                      <a:pt x="35" y="30"/>
                    </a:cubicBezTo>
                    <a:cubicBezTo>
                      <a:pt x="32" y="27"/>
                      <a:pt x="37" y="22"/>
                      <a:pt x="40" y="19"/>
                    </a:cubicBezTo>
                    <a:cubicBezTo>
                      <a:pt x="44" y="15"/>
                      <a:pt x="39" y="8"/>
                      <a:pt x="40" y="5"/>
                    </a:cubicBezTo>
                    <a:cubicBezTo>
                      <a:pt x="40" y="3"/>
                      <a:pt x="40" y="2"/>
                      <a:pt x="39" y="3"/>
                    </a:cubicBezTo>
                    <a:cubicBezTo>
                      <a:pt x="37" y="4"/>
                      <a:pt x="30" y="0"/>
                      <a:pt x="27" y="2"/>
                    </a:cubicBezTo>
                    <a:cubicBezTo>
                      <a:pt x="24" y="4"/>
                      <a:pt x="27" y="19"/>
                      <a:pt x="25" y="20"/>
                    </a:cubicBezTo>
                    <a:cubicBezTo>
                      <a:pt x="24" y="22"/>
                      <a:pt x="22" y="18"/>
                      <a:pt x="21" y="20"/>
                    </a:cubicBezTo>
                    <a:cubicBezTo>
                      <a:pt x="21" y="22"/>
                      <a:pt x="22" y="30"/>
                      <a:pt x="24" y="30"/>
                    </a:cubicBezTo>
                    <a:cubicBezTo>
                      <a:pt x="25" y="30"/>
                      <a:pt x="27" y="33"/>
                      <a:pt x="26" y="37"/>
                    </a:cubicBezTo>
                    <a:cubicBezTo>
                      <a:pt x="25" y="40"/>
                      <a:pt x="29" y="41"/>
                      <a:pt x="34" y="39"/>
                    </a:cubicBezTo>
                    <a:cubicBezTo>
                      <a:pt x="38" y="38"/>
                      <a:pt x="37" y="42"/>
                      <a:pt x="41" y="42"/>
                    </a:cubicBezTo>
                    <a:close/>
                    <a:moveTo>
                      <a:pt x="26" y="44"/>
                    </a:moveTo>
                    <a:cubicBezTo>
                      <a:pt x="27" y="47"/>
                      <a:pt x="28" y="54"/>
                      <a:pt x="34" y="52"/>
                    </a:cubicBezTo>
                    <a:cubicBezTo>
                      <a:pt x="39" y="51"/>
                      <a:pt x="25" y="41"/>
                      <a:pt x="26" y="44"/>
                    </a:cubicBezTo>
                    <a:close/>
                    <a:moveTo>
                      <a:pt x="39" y="67"/>
                    </a:moveTo>
                    <a:cubicBezTo>
                      <a:pt x="40" y="67"/>
                      <a:pt x="43" y="67"/>
                      <a:pt x="44" y="64"/>
                    </a:cubicBezTo>
                    <a:cubicBezTo>
                      <a:pt x="44" y="62"/>
                      <a:pt x="46" y="69"/>
                      <a:pt x="44" y="71"/>
                    </a:cubicBezTo>
                    <a:cubicBezTo>
                      <a:pt x="42" y="73"/>
                      <a:pt x="42" y="79"/>
                      <a:pt x="45" y="80"/>
                    </a:cubicBezTo>
                    <a:cubicBezTo>
                      <a:pt x="49" y="80"/>
                      <a:pt x="55" y="69"/>
                      <a:pt x="54" y="67"/>
                    </a:cubicBezTo>
                    <a:cubicBezTo>
                      <a:pt x="53" y="65"/>
                      <a:pt x="50" y="68"/>
                      <a:pt x="51" y="65"/>
                    </a:cubicBezTo>
                    <a:cubicBezTo>
                      <a:pt x="52" y="63"/>
                      <a:pt x="42" y="55"/>
                      <a:pt x="39" y="56"/>
                    </a:cubicBezTo>
                    <a:cubicBezTo>
                      <a:pt x="35" y="57"/>
                      <a:pt x="36" y="67"/>
                      <a:pt x="39" y="67"/>
                    </a:cubicBezTo>
                    <a:close/>
                    <a:moveTo>
                      <a:pt x="11" y="71"/>
                    </a:moveTo>
                    <a:cubicBezTo>
                      <a:pt x="8" y="76"/>
                      <a:pt x="0" y="83"/>
                      <a:pt x="1" y="85"/>
                    </a:cubicBezTo>
                    <a:cubicBezTo>
                      <a:pt x="2" y="87"/>
                      <a:pt x="11" y="74"/>
                      <a:pt x="15" y="71"/>
                    </a:cubicBezTo>
                    <a:cubicBezTo>
                      <a:pt x="20" y="68"/>
                      <a:pt x="19" y="65"/>
                      <a:pt x="18" y="63"/>
                    </a:cubicBezTo>
                    <a:cubicBezTo>
                      <a:pt x="16" y="60"/>
                      <a:pt x="15" y="67"/>
                      <a:pt x="11" y="71"/>
                    </a:cubicBezTo>
                    <a:close/>
                    <a:moveTo>
                      <a:pt x="54" y="76"/>
                    </a:moveTo>
                    <a:cubicBezTo>
                      <a:pt x="54" y="78"/>
                      <a:pt x="61" y="75"/>
                      <a:pt x="59" y="72"/>
                    </a:cubicBezTo>
                    <a:cubicBezTo>
                      <a:pt x="58" y="70"/>
                      <a:pt x="53" y="74"/>
                      <a:pt x="54" y="76"/>
                    </a:cubicBezTo>
                    <a:close/>
                    <a:moveTo>
                      <a:pt x="75" y="95"/>
                    </a:moveTo>
                    <a:cubicBezTo>
                      <a:pt x="78" y="91"/>
                      <a:pt x="73" y="83"/>
                      <a:pt x="73" y="77"/>
                    </a:cubicBezTo>
                    <a:cubicBezTo>
                      <a:pt x="73" y="71"/>
                      <a:pt x="65" y="73"/>
                      <a:pt x="67" y="76"/>
                    </a:cubicBezTo>
                    <a:cubicBezTo>
                      <a:pt x="69" y="80"/>
                      <a:pt x="63" y="77"/>
                      <a:pt x="63" y="81"/>
                    </a:cubicBezTo>
                    <a:cubicBezTo>
                      <a:pt x="62" y="84"/>
                      <a:pt x="58" y="81"/>
                      <a:pt x="58" y="84"/>
                    </a:cubicBezTo>
                    <a:cubicBezTo>
                      <a:pt x="58" y="87"/>
                      <a:pt x="53" y="84"/>
                      <a:pt x="51" y="83"/>
                    </a:cubicBezTo>
                    <a:cubicBezTo>
                      <a:pt x="49" y="81"/>
                      <a:pt x="45" y="87"/>
                      <a:pt x="42" y="88"/>
                    </a:cubicBezTo>
                    <a:cubicBezTo>
                      <a:pt x="38" y="89"/>
                      <a:pt x="36" y="97"/>
                      <a:pt x="39" y="96"/>
                    </a:cubicBezTo>
                    <a:cubicBezTo>
                      <a:pt x="41" y="96"/>
                      <a:pt x="43" y="92"/>
                      <a:pt x="46" y="93"/>
                    </a:cubicBezTo>
                    <a:cubicBezTo>
                      <a:pt x="49" y="93"/>
                      <a:pt x="48" y="90"/>
                      <a:pt x="52" y="90"/>
                    </a:cubicBezTo>
                    <a:cubicBezTo>
                      <a:pt x="56" y="91"/>
                      <a:pt x="53" y="103"/>
                      <a:pt x="58" y="104"/>
                    </a:cubicBezTo>
                    <a:cubicBezTo>
                      <a:pt x="64" y="105"/>
                      <a:pt x="64" y="108"/>
                      <a:pt x="67" y="108"/>
                    </a:cubicBezTo>
                    <a:cubicBezTo>
                      <a:pt x="69" y="108"/>
                      <a:pt x="66" y="101"/>
                      <a:pt x="66" y="98"/>
                    </a:cubicBezTo>
                    <a:cubicBezTo>
                      <a:pt x="67" y="96"/>
                      <a:pt x="72" y="98"/>
                      <a:pt x="75" y="9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80" name="Freeform 331">
                <a:extLst>
                  <a:ext uri="{FF2B5EF4-FFF2-40B4-BE49-F238E27FC236}">
                    <a16:creationId xmlns:a16="http://schemas.microsoft.com/office/drawing/2014/main" id="{08B6E795-943E-4E50-8DF5-F774ABB929A9}"/>
                  </a:ext>
                </a:extLst>
              </p:cNvPr>
              <p:cNvSpPr>
                <a:spLocks noEditPoints="1"/>
              </p:cNvSpPr>
              <p:nvPr/>
            </p:nvSpPr>
            <p:spPr bwMode="auto">
              <a:xfrm>
                <a:off x="19600865" y="8754243"/>
                <a:ext cx="765176" cy="488950"/>
              </a:xfrm>
              <a:custGeom>
                <a:avLst/>
                <a:gdLst>
                  <a:gd name="T0" fmla="*/ 73 w 102"/>
                  <a:gd name="T1" fmla="*/ 60 h 65"/>
                  <a:gd name="T2" fmla="*/ 68 w 102"/>
                  <a:gd name="T3" fmla="*/ 54 h 65"/>
                  <a:gd name="T4" fmla="*/ 60 w 102"/>
                  <a:gd name="T5" fmla="*/ 51 h 65"/>
                  <a:gd name="T6" fmla="*/ 54 w 102"/>
                  <a:gd name="T7" fmla="*/ 40 h 65"/>
                  <a:gd name="T8" fmla="*/ 52 w 102"/>
                  <a:gd name="T9" fmla="*/ 33 h 65"/>
                  <a:gd name="T10" fmla="*/ 54 w 102"/>
                  <a:gd name="T11" fmla="*/ 28 h 65"/>
                  <a:gd name="T12" fmla="*/ 38 w 102"/>
                  <a:gd name="T13" fmla="*/ 19 h 65"/>
                  <a:gd name="T14" fmla="*/ 6 w 102"/>
                  <a:gd name="T15" fmla="*/ 2 h 65"/>
                  <a:gd name="T16" fmla="*/ 0 w 102"/>
                  <a:gd name="T17" fmla="*/ 0 h 65"/>
                  <a:gd name="T18" fmla="*/ 0 w 102"/>
                  <a:gd name="T19" fmla="*/ 51 h 65"/>
                  <a:gd name="T20" fmla="*/ 9 w 102"/>
                  <a:gd name="T21" fmla="*/ 54 h 65"/>
                  <a:gd name="T22" fmla="*/ 18 w 102"/>
                  <a:gd name="T23" fmla="*/ 48 h 65"/>
                  <a:gd name="T24" fmla="*/ 23 w 102"/>
                  <a:gd name="T25" fmla="*/ 42 h 65"/>
                  <a:gd name="T26" fmla="*/ 40 w 102"/>
                  <a:gd name="T27" fmla="*/ 46 h 65"/>
                  <a:gd name="T28" fmla="*/ 58 w 102"/>
                  <a:gd name="T29" fmla="*/ 62 h 65"/>
                  <a:gd name="T30" fmla="*/ 75 w 102"/>
                  <a:gd name="T31" fmla="*/ 65 h 65"/>
                  <a:gd name="T32" fmla="*/ 73 w 102"/>
                  <a:gd name="T33" fmla="*/ 60 h 65"/>
                  <a:gd name="T34" fmla="*/ 87 w 102"/>
                  <a:gd name="T35" fmla="*/ 18 h 65"/>
                  <a:gd name="T36" fmla="*/ 77 w 102"/>
                  <a:gd name="T37" fmla="*/ 23 h 65"/>
                  <a:gd name="T38" fmla="*/ 60 w 102"/>
                  <a:gd name="T39" fmla="*/ 24 h 65"/>
                  <a:gd name="T40" fmla="*/ 73 w 102"/>
                  <a:gd name="T41" fmla="*/ 30 h 65"/>
                  <a:gd name="T42" fmla="*/ 90 w 102"/>
                  <a:gd name="T43" fmla="*/ 22 h 65"/>
                  <a:gd name="T44" fmla="*/ 92 w 102"/>
                  <a:gd name="T45" fmla="*/ 15 h 65"/>
                  <a:gd name="T46" fmla="*/ 87 w 102"/>
                  <a:gd name="T47" fmla="*/ 18 h 65"/>
                  <a:gd name="T48" fmla="*/ 95 w 102"/>
                  <a:gd name="T49" fmla="*/ 9 h 65"/>
                  <a:gd name="T50" fmla="*/ 93 w 102"/>
                  <a:gd name="T51" fmla="*/ 9 h 65"/>
                  <a:gd name="T52" fmla="*/ 98 w 102"/>
                  <a:gd name="T53" fmla="*/ 17 h 65"/>
                  <a:gd name="T54" fmla="*/ 95 w 102"/>
                  <a:gd name="T55"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65">
                    <a:moveTo>
                      <a:pt x="73" y="60"/>
                    </a:moveTo>
                    <a:cubicBezTo>
                      <a:pt x="72" y="59"/>
                      <a:pt x="67" y="56"/>
                      <a:pt x="68" y="54"/>
                    </a:cubicBezTo>
                    <a:cubicBezTo>
                      <a:pt x="68" y="53"/>
                      <a:pt x="63" y="53"/>
                      <a:pt x="60" y="51"/>
                    </a:cubicBezTo>
                    <a:cubicBezTo>
                      <a:pt x="56" y="49"/>
                      <a:pt x="57" y="42"/>
                      <a:pt x="54" y="40"/>
                    </a:cubicBezTo>
                    <a:cubicBezTo>
                      <a:pt x="50" y="38"/>
                      <a:pt x="48" y="33"/>
                      <a:pt x="52" y="33"/>
                    </a:cubicBezTo>
                    <a:cubicBezTo>
                      <a:pt x="56" y="34"/>
                      <a:pt x="57" y="31"/>
                      <a:pt x="54" y="28"/>
                    </a:cubicBezTo>
                    <a:cubicBezTo>
                      <a:pt x="50" y="25"/>
                      <a:pt x="38" y="24"/>
                      <a:pt x="38" y="19"/>
                    </a:cubicBezTo>
                    <a:cubicBezTo>
                      <a:pt x="37" y="15"/>
                      <a:pt x="16" y="4"/>
                      <a:pt x="6" y="2"/>
                    </a:cubicBezTo>
                    <a:cubicBezTo>
                      <a:pt x="4" y="2"/>
                      <a:pt x="2" y="1"/>
                      <a:pt x="0" y="0"/>
                    </a:cubicBezTo>
                    <a:cubicBezTo>
                      <a:pt x="0" y="51"/>
                      <a:pt x="0" y="51"/>
                      <a:pt x="0" y="51"/>
                    </a:cubicBezTo>
                    <a:cubicBezTo>
                      <a:pt x="2" y="52"/>
                      <a:pt x="5" y="54"/>
                      <a:pt x="9" y="54"/>
                    </a:cubicBezTo>
                    <a:cubicBezTo>
                      <a:pt x="19" y="54"/>
                      <a:pt x="17" y="48"/>
                      <a:pt x="18" y="48"/>
                    </a:cubicBezTo>
                    <a:cubicBezTo>
                      <a:pt x="20" y="48"/>
                      <a:pt x="21" y="45"/>
                      <a:pt x="23" y="42"/>
                    </a:cubicBezTo>
                    <a:cubicBezTo>
                      <a:pt x="25" y="40"/>
                      <a:pt x="35" y="42"/>
                      <a:pt x="40" y="46"/>
                    </a:cubicBezTo>
                    <a:cubicBezTo>
                      <a:pt x="46" y="50"/>
                      <a:pt x="52" y="63"/>
                      <a:pt x="58" y="62"/>
                    </a:cubicBezTo>
                    <a:cubicBezTo>
                      <a:pt x="63" y="61"/>
                      <a:pt x="69" y="65"/>
                      <a:pt x="75" y="65"/>
                    </a:cubicBezTo>
                    <a:cubicBezTo>
                      <a:pt x="80" y="65"/>
                      <a:pt x="75" y="61"/>
                      <a:pt x="73" y="60"/>
                    </a:cubicBezTo>
                    <a:close/>
                    <a:moveTo>
                      <a:pt x="87" y="18"/>
                    </a:moveTo>
                    <a:cubicBezTo>
                      <a:pt x="87" y="20"/>
                      <a:pt x="83" y="21"/>
                      <a:pt x="77" y="23"/>
                    </a:cubicBezTo>
                    <a:cubicBezTo>
                      <a:pt x="71" y="26"/>
                      <a:pt x="60" y="21"/>
                      <a:pt x="60" y="24"/>
                    </a:cubicBezTo>
                    <a:cubicBezTo>
                      <a:pt x="60" y="26"/>
                      <a:pt x="67" y="30"/>
                      <a:pt x="73" y="30"/>
                    </a:cubicBezTo>
                    <a:cubicBezTo>
                      <a:pt x="80" y="30"/>
                      <a:pt x="90" y="24"/>
                      <a:pt x="90" y="22"/>
                    </a:cubicBezTo>
                    <a:cubicBezTo>
                      <a:pt x="90" y="20"/>
                      <a:pt x="94" y="16"/>
                      <a:pt x="92" y="15"/>
                    </a:cubicBezTo>
                    <a:cubicBezTo>
                      <a:pt x="91" y="13"/>
                      <a:pt x="87" y="15"/>
                      <a:pt x="87" y="18"/>
                    </a:cubicBezTo>
                    <a:close/>
                    <a:moveTo>
                      <a:pt x="95" y="9"/>
                    </a:moveTo>
                    <a:cubicBezTo>
                      <a:pt x="91" y="6"/>
                      <a:pt x="88" y="5"/>
                      <a:pt x="93" y="9"/>
                    </a:cubicBezTo>
                    <a:cubicBezTo>
                      <a:pt x="97" y="14"/>
                      <a:pt x="95" y="17"/>
                      <a:pt x="98" y="17"/>
                    </a:cubicBezTo>
                    <a:cubicBezTo>
                      <a:pt x="102" y="15"/>
                      <a:pt x="99" y="11"/>
                      <a:pt x="95" y="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81" name="Freeform 332">
                <a:extLst>
                  <a:ext uri="{FF2B5EF4-FFF2-40B4-BE49-F238E27FC236}">
                    <a16:creationId xmlns:a16="http://schemas.microsoft.com/office/drawing/2014/main" id="{2FF2F73D-AC14-4858-87C7-D8C501AA482E}"/>
                  </a:ext>
                </a:extLst>
              </p:cNvPr>
              <p:cNvSpPr>
                <a:spLocks/>
              </p:cNvSpPr>
              <p:nvPr/>
            </p:nvSpPr>
            <p:spPr bwMode="auto">
              <a:xfrm>
                <a:off x="15952798" y="7995417"/>
                <a:ext cx="136526" cy="247650"/>
              </a:xfrm>
              <a:custGeom>
                <a:avLst/>
                <a:gdLst>
                  <a:gd name="T0" fmla="*/ 4 w 18"/>
                  <a:gd name="T1" fmla="*/ 0 h 33"/>
                  <a:gd name="T2" fmla="*/ 2 w 18"/>
                  <a:gd name="T3" fmla="*/ 8 h 33"/>
                  <a:gd name="T4" fmla="*/ 1 w 18"/>
                  <a:gd name="T5" fmla="*/ 18 h 33"/>
                  <a:gd name="T6" fmla="*/ 5 w 18"/>
                  <a:gd name="T7" fmla="*/ 30 h 33"/>
                  <a:gd name="T8" fmla="*/ 17 w 18"/>
                  <a:gd name="T9" fmla="*/ 19 h 33"/>
                  <a:gd name="T10" fmla="*/ 4 w 18"/>
                  <a:gd name="T11" fmla="*/ 0 h 33"/>
                </a:gdLst>
                <a:ahLst/>
                <a:cxnLst>
                  <a:cxn ang="0">
                    <a:pos x="T0" y="T1"/>
                  </a:cxn>
                  <a:cxn ang="0">
                    <a:pos x="T2" y="T3"/>
                  </a:cxn>
                  <a:cxn ang="0">
                    <a:pos x="T4" y="T5"/>
                  </a:cxn>
                  <a:cxn ang="0">
                    <a:pos x="T6" y="T7"/>
                  </a:cxn>
                  <a:cxn ang="0">
                    <a:pos x="T8" y="T9"/>
                  </a:cxn>
                  <a:cxn ang="0">
                    <a:pos x="T10" y="T11"/>
                  </a:cxn>
                </a:cxnLst>
                <a:rect l="0" t="0" r="r" b="b"/>
                <a:pathLst>
                  <a:path w="18" h="33">
                    <a:moveTo>
                      <a:pt x="4" y="0"/>
                    </a:moveTo>
                    <a:cubicBezTo>
                      <a:pt x="2" y="0"/>
                      <a:pt x="3" y="4"/>
                      <a:pt x="2" y="8"/>
                    </a:cubicBezTo>
                    <a:cubicBezTo>
                      <a:pt x="0" y="11"/>
                      <a:pt x="1" y="14"/>
                      <a:pt x="1" y="18"/>
                    </a:cubicBezTo>
                    <a:cubicBezTo>
                      <a:pt x="2" y="23"/>
                      <a:pt x="1" y="28"/>
                      <a:pt x="5" y="30"/>
                    </a:cubicBezTo>
                    <a:cubicBezTo>
                      <a:pt x="10" y="33"/>
                      <a:pt x="17" y="25"/>
                      <a:pt x="17" y="19"/>
                    </a:cubicBezTo>
                    <a:cubicBezTo>
                      <a:pt x="18" y="12"/>
                      <a:pt x="6" y="0"/>
                      <a:pt x="4" y="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82" name="Freeform 333">
                <a:extLst>
                  <a:ext uri="{FF2B5EF4-FFF2-40B4-BE49-F238E27FC236}">
                    <a16:creationId xmlns:a16="http://schemas.microsoft.com/office/drawing/2014/main" id="{C54735E5-F8F5-46A8-9F41-17A44B762E55}"/>
                  </a:ext>
                </a:extLst>
              </p:cNvPr>
              <p:cNvSpPr>
                <a:spLocks/>
              </p:cNvSpPr>
              <p:nvPr/>
            </p:nvSpPr>
            <p:spPr bwMode="auto">
              <a:xfrm>
                <a:off x="13708074" y="9287645"/>
                <a:ext cx="450850" cy="885826"/>
              </a:xfrm>
              <a:custGeom>
                <a:avLst/>
                <a:gdLst>
                  <a:gd name="T0" fmla="*/ 51 w 60"/>
                  <a:gd name="T1" fmla="*/ 3 h 118"/>
                  <a:gd name="T2" fmla="*/ 48 w 60"/>
                  <a:gd name="T3" fmla="*/ 6 h 118"/>
                  <a:gd name="T4" fmla="*/ 47 w 60"/>
                  <a:gd name="T5" fmla="*/ 12 h 118"/>
                  <a:gd name="T6" fmla="*/ 42 w 60"/>
                  <a:gd name="T7" fmla="*/ 15 h 118"/>
                  <a:gd name="T8" fmla="*/ 38 w 60"/>
                  <a:gd name="T9" fmla="*/ 19 h 118"/>
                  <a:gd name="T10" fmla="*/ 38 w 60"/>
                  <a:gd name="T11" fmla="*/ 23 h 118"/>
                  <a:gd name="T12" fmla="*/ 32 w 60"/>
                  <a:gd name="T13" fmla="*/ 28 h 118"/>
                  <a:gd name="T14" fmla="*/ 20 w 60"/>
                  <a:gd name="T15" fmla="*/ 34 h 118"/>
                  <a:gd name="T16" fmla="*/ 10 w 60"/>
                  <a:gd name="T17" fmla="*/ 36 h 118"/>
                  <a:gd name="T18" fmla="*/ 7 w 60"/>
                  <a:gd name="T19" fmla="*/ 46 h 118"/>
                  <a:gd name="T20" fmla="*/ 8 w 60"/>
                  <a:gd name="T21" fmla="*/ 61 h 118"/>
                  <a:gd name="T22" fmla="*/ 6 w 60"/>
                  <a:gd name="T23" fmla="*/ 77 h 118"/>
                  <a:gd name="T24" fmla="*/ 3 w 60"/>
                  <a:gd name="T25" fmla="*/ 96 h 118"/>
                  <a:gd name="T26" fmla="*/ 8 w 60"/>
                  <a:gd name="T27" fmla="*/ 112 h 118"/>
                  <a:gd name="T28" fmla="*/ 22 w 60"/>
                  <a:gd name="T29" fmla="*/ 115 h 118"/>
                  <a:gd name="T30" fmla="*/ 31 w 60"/>
                  <a:gd name="T31" fmla="*/ 112 h 118"/>
                  <a:gd name="T32" fmla="*/ 42 w 60"/>
                  <a:gd name="T33" fmla="*/ 78 h 118"/>
                  <a:gd name="T34" fmla="*/ 51 w 60"/>
                  <a:gd name="T35" fmla="*/ 47 h 118"/>
                  <a:gd name="T36" fmla="*/ 53 w 60"/>
                  <a:gd name="T37" fmla="*/ 38 h 118"/>
                  <a:gd name="T38" fmla="*/ 55 w 60"/>
                  <a:gd name="T39" fmla="*/ 33 h 118"/>
                  <a:gd name="T40" fmla="*/ 59 w 60"/>
                  <a:gd name="T41" fmla="*/ 32 h 118"/>
                  <a:gd name="T42" fmla="*/ 56 w 60"/>
                  <a:gd name="T43" fmla="*/ 17 h 118"/>
                  <a:gd name="T44" fmla="*/ 51 w 60"/>
                  <a:gd name="T45"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18">
                    <a:moveTo>
                      <a:pt x="51" y="3"/>
                    </a:moveTo>
                    <a:cubicBezTo>
                      <a:pt x="50" y="0"/>
                      <a:pt x="49" y="5"/>
                      <a:pt x="48" y="6"/>
                    </a:cubicBezTo>
                    <a:cubicBezTo>
                      <a:pt x="47" y="7"/>
                      <a:pt x="46" y="10"/>
                      <a:pt x="47" y="12"/>
                    </a:cubicBezTo>
                    <a:cubicBezTo>
                      <a:pt x="47" y="13"/>
                      <a:pt x="44" y="15"/>
                      <a:pt x="42" y="15"/>
                    </a:cubicBezTo>
                    <a:cubicBezTo>
                      <a:pt x="40" y="15"/>
                      <a:pt x="37" y="16"/>
                      <a:pt x="38" y="19"/>
                    </a:cubicBezTo>
                    <a:cubicBezTo>
                      <a:pt x="39" y="21"/>
                      <a:pt x="36" y="21"/>
                      <a:pt x="38" y="23"/>
                    </a:cubicBezTo>
                    <a:cubicBezTo>
                      <a:pt x="39" y="25"/>
                      <a:pt x="35" y="28"/>
                      <a:pt x="32" y="28"/>
                    </a:cubicBezTo>
                    <a:cubicBezTo>
                      <a:pt x="28" y="28"/>
                      <a:pt x="24" y="34"/>
                      <a:pt x="20" y="34"/>
                    </a:cubicBezTo>
                    <a:cubicBezTo>
                      <a:pt x="17" y="33"/>
                      <a:pt x="13" y="36"/>
                      <a:pt x="10" y="36"/>
                    </a:cubicBezTo>
                    <a:cubicBezTo>
                      <a:pt x="7" y="35"/>
                      <a:pt x="9" y="42"/>
                      <a:pt x="7" y="46"/>
                    </a:cubicBezTo>
                    <a:cubicBezTo>
                      <a:pt x="4" y="51"/>
                      <a:pt x="6" y="56"/>
                      <a:pt x="8" y="61"/>
                    </a:cubicBezTo>
                    <a:cubicBezTo>
                      <a:pt x="10" y="66"/>
                      <a:pt x="12" y="70"/>
                      <a:pt x="6" y="77"/>
                    </a:cubicBezTo>
                    <a:cubicBezTo>
                      <a:pt x="0" y="84"/>
                      <a:pt x="1" y="92"/>
                      <a:pt x="3" y="96"/>
                    </a:cubicBezTo>
                    <a:cubicBezTo>
                      <a:pt x="5" y="101"/>
                      <a:pt x="5" y="108"/>
                      <a:pt x="8" y="112"/>
                    </a:cubicBezTo>
                    <a:cubicBezTo>
                      <a:pt x="11" y="115"/>
                      <a:pt x="20" y="118"/>
                      <a:pt x="22" y="115"/>
                    </a:cubicBezTo>
                    <a:cubicBezTo>
                      <a:pt x="25" y="113"/>
                      <a:pt x="28" y="116"/>
                      <a:pt x="31" y="112"/>
                    </a:cubicBezTo>
                    <a:cubicBezTo>
                      <a:pt x="33" y="109"/>
                      <a:pt x="38" y="90"/>
                      <a:pt x="42" y="78"/>
                    </a:cubicBezTo>
                    <a:cubicBezTo>
                      <a:pt x="46" y="66"/>
                      <a:pt x="52" y="50"/>
                      <a:pt x="51" y="47"/>
                    </a:cubicBezTo>
                    <a:cubicBezTo>
                      <a:pt x="51" y="44"/>
                      <a:pt x="54" y="42"/>
                      <a:pt x="53" y="38"/>
                    </a:cubicBezTo>
                    <a:cubicBezTo>
                      <a:pt x="51" y="34"/>
                      <a:pt x="53" y="30"/>
                      <a:pt x="55" y="33"/>
                    </a:cubicBezTo>
                    <a:cubicBezTo>
                      <a:pt x="56" y="36"/>
                      <a:pt x="59" y="36"/>
                      <a:pt x="59" y="32"/>
                    </a:cubicBezTo>
                    <a:cubicBezTo>
                      <a:pt x="60" y="28"/>
                      <a:pt x="57" y="22"/>
                      <a:pt x="56" y="17"/>
                    </a:cubicBezTo>
                    <a:cubicBezTo>
                      <a:pt x="56" y="11"/>
                      <a:pt x="51" y="6"/>
                      <a:pt x="51" y="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83" name="Freeform 334">
                <a:extLst>
                  <a:ext uri="{FF2B5EF4-FFF2-40B4-BE49-F238E27FC236}">
                    <a16:creationId xmlns:a16="http://schemas.microsoft.com/office/drawing/2014/main" id="{9FC3EF7D-726F-4183-A63C-BD4F10D1F031}"/>
                  </a:ext>
                </a:extLst>
              </p:cNvPr>
              <p:cNvSpPr>
                <a:spLocks noEditPoints="1"/>
              </p:cNvSpPr>
              <p:nvPr/>
            </p:nvSpPr>
            <p:spPr bwMode="auto">
              <a:xfrm>
                <a:off x="13692198" y="7401687"/>
                <a:ext cx="720726" cy="444502"/>
              </a:xfrm>
              <a:custGeom>
                <a:avLst/>
                <a:gdLst>
                  <a:gd name="T0" fmla="*/ 68 w 96"/>
                  <a:gd name="T1" fmla="*/ 3 h 59"/>
                  <a:gd name="T2" fmla="*/ 52 w 96"/>
                  <a:gd name="T3" fmla="*/ 3 h 59"/>
                  <a:gd name="T4" fmla="*/ 40 w 96"/>
                  <a:gd name="T5" fmla="*/ 14 h 59"/>
                  <a:gd name="T6" fmla="*/ 34 w 96"/>
                  <a:gd name="T7" fmla="*/ 16 h 59"/>
                  <a:gd name="T8" fmla="*/ 23 w 96"/>
                  <a:gd name="T9" fmla="*/ 15 h 59"/>
                  <a:gd name="T10" fmla="*/ 13 w 96"/>
                  <a:gd name="T11" fmla="*/ 14 h 59"/>
                  <a:gd name="T12" fmla="*/ 7 w 96"/>
                  <a:gd name="T13" fmla="*/ 13 h 59"/>
                  <a:gd name="T14" fmla="*/ 4 w 96"/>
                  <a:gd name="T15" fmla="*/ 16 h 59"/>
                  <a:gd name="T16" fmla="*/ 4 w 96"/>
                  <a:gd name="T17" fmla="*/ 20 h 59"/>
                  <a:gd name="T18" fmla="*/ 0 w 96"/>
                  <a:gd name="T19" fmla="*/ 22 h 59"/>
                  <a:gd name="T20" fmla="*/ 1 w 96"/>
                  <a:gd name="T21" fmla="*/ 27 h 59"/>
                  <a:gd name="T22" fmla="*/ 3 w 96"/>
                  <a:gd name="T23" fmla="*/ 40 h 59"/>
                  <a:gd name="T24" fmla="*/ 6 w 96"/>
                  <a:gd name="T25" fmla="*/ 52 h 59"/>
                  <a:gd name="T26" fmla="*/ 20 w 96"/>
                  <a:gd name="T27" fmla="*/ 50 h 59"/>
                  <a:gd name="T28" fmla="*/ 31 w 96"/>
                  <a:gd name="T29" fmla="*/ 47 h 59"/>
                  <a:gd name="T30" fmla="*/ 40 w 96"/>
                  <a:gd name="T31" fmla="*/ 42 h 59"/>
                  <a:gd name="T32" fmla="*/ 48 w 96"/>
                  <a:gd name="T33" fmla="*/ 41 h 59"/>
                  <a:gd name="T34" fmla="*/ 54 w 96"/>
                  <a:gd name="T35" fmla="*/ 37 h 59"/>
                  <a:gd name="T36" fmla="*/ 71 w 96"/>
                  <a:gd name="T37" fmla="*/ 31 h 59"/>
                  <a:gd name="T38" fmla="*/ 79 w 96"/>
                  <a:gd name="T39" fmla="*/ 23 h 59"/>
                  <a:gd name="T40" fmla="*/ 86 w 96"/>
                  <a:gd name="T41" fmla="*/ 21 h 59"/>
                  <a:gd name="T42" fmla="*/ 76 w 96"/>
                  <a:gd name="T43" fmla="*/ 0 h 59"/>
                  <a:gd name="T44" fmla="*/ 68 w 96"/>
                  <a:gd name="T45" fmla="*/ 3 h 59"/>
                  <a:gd name="T46" fmla="*/ 88 w 96"/>
                  <a:gd name="T47" fmla="*/ 56 h 59"/>
                  <a:gd name="T48" fmla="*/ 96 w 96"/>
                  <a:gd name="T49" fmla="*/ 54 h 59"/>
                  <a:gd name="T50" fmla="*/ 88 w 96"/>
                  <a:gd name="T51"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59">
                    <a:moveTo>
                      <a:pt x="68" y="3"/>
                    </a:moveTo>
                    <a:cubicBezTo>
                      <a:pt x="64" y="3"/>
                      <a:pt x="53" y="3"/>
                      <a:pt x="52" y="3"/>
                    </a:cubicBezTo>
                    <a:cubicBezTo>
                      <a:pt x="51" y="4"/>
                      <a:pt x="41" y="11"/>
                      <a:pt x="40" y="14"/>
                    </a:cubicBezTo>
                    <a:cubicBezTo>
                      <a:pt x="38" y="17"/>
                      <a:pt x="36" y="18"/>
                      <a:pt x="34" y="16"/>
                    </a:cubicBezTo>
                    <a:cubicBezTo>
                      <a:pt x="32" y="15"/>
                      <a:pt x="24" y="15"/>
                      <a:pt x="23" y="15"/>
                    </a:cubicBezTo>
                    <a:cubicBezTo>
                      <a:pt x="22" y="14"/>
                      <a:pt x="16" y="13"/>
                      <a:pt x="13" y="14"/>
                    </a:cubicBezTo>
                    <a:cubicBezTo>
                      <a:pt x="10" y="14"/>
                      <a:pt x="8" y="12"/>
                      <a:pt x="7" y="13"/>
                    </a:cubicBezTo>
                    <a:cubicBezTo>
                      <a:pt x="6" y="13"/>
                      <a:pt x="4" y="15"/>
                      <a:pt x="4" y="16"/>
                    </a:cubicBezTo>
                    <a:cubicBezTo>
                      <a:pt x="3" y="17"/>
                      <a:pt x="4" y="19"/>
                      <a:pt x="4" y="20"/>
                    </a:cubicBezTo>
                    <a:cubicBezTo>
                      <a:pt x="4" y="20"/>
                      <a:pt x="2" y="21"/>
                      <a:pt x="0" y="22"/>
                    </a:cubicBezTo>
                    <a:cubicBezTo>
                      <a:pt x="1" y="24"/>
                      <a:pt x="1" y="26"/>
                      <a:pt x="1" y="27"/>
                    </a:cubicBezTo>
                    <a:cubicBezTo>
                      <a:pt x="0" y="30"/>
                      <a:pt x="1" y="36"/>
                      <a:pt x="3" y="40"/>
                    </a:cubicBezTo>
                    <a:cubicBezTo>
                      <a:pt x="6" y="44"/>
                      <a:pt x="5" y="50"/>
                      <a:pt x="6" y="52"/>
                    </a:cubicBezTo>
                    <a:cubicBezTo>
                      <a:pt x="7" y="53"/>
                      <a:pt x="16" y="53"/>
                      <a:pt x="20" y="50"/>
                    </a:cubicBezTo>
                    <a:cubicBezTo>
                      <a:pt x="25" y="47"/>
                      <a:pt x="28" y="47"/>
                      <a:pt x="31" y="47"/>
                    </a:cubicBezTo>
                    <a:cubicBezTo>
                      <a:pt x="34" y="47"/>
                      <a:pt x="39" y="44"/>
                      <a:pt x="40" y="42"/>
                    </a:cubicBezTo>
                    <a:cubicBezTo>
                      <a:pt x="41" y="41"/>
                      <a:pt x="46" y="41"/>
                      <a:pt x="48" y="41"/>
                    </a:cubicBezTo>
                    <a:cubicBezTo>
                      <a:pt x="50" y="41"/>
                      <a:pt x="52" y="39"/>
                      <a:pt x="54" y="37"/>
                    </a:cubicBezTo>
                    <a:cubicBezTo>
                      <a:pt x="56" y="35"/>
                      <a:pt x="63" y="34"/>
                      <a:pt x="71" y="31"/>
                    </a:cubicBezTo>
                    <a:cubicBezTo>
                      <a:pt x="79" y="29"/>
                      <a:pt x="77" y="25"/>
                      <a:pt x="79" y="23"/>
                    </a:cubicBezTo>
                    <a:cubicBezTo>
                      <a:pt x="80" y="21"/>
                      <a:pt x="82" y="22"/>
                      <a:pt x="86" y="21"/>
                    </a:cubicBezTo>
                    <a:cubicBezTo>
                      <a:pt x="82" y="13"/>
                      <a:pt x="78" y="5"/>
                      <a:pt x="76" y="0"/>
                    </a:cubicBezTo>
                    <a:cubicBezTo>
                      <a:pt x="72" y="1"/>
                      <a:pt x="69" y="2"/>
                      <a:pt x="68" y="3"/>
                    </a:cubicBezTo>
                    <a:close/>
                    <a:moveTo>
                      <a:pt x="88" y="56"/>
                    </a:moveTo>
                    <a:cubicBezTo>
                      <a:pt x="90" y="59"/>
                      <a:pt x="95" y="55"/>
                      <a:pt x="96" y="54"/>
                    </a:cubicBezTo>
                    <a:cubicBezTo>
                      <a:pt x="96" y="53"/>
                      <a:pt x="84" y="53"/>
                      <a:pt x="88" y="5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85" name="Freeform 336">
                <a:extLst>
                  <a:ext uri="{FF2B5EF4-FFF2-40B4-BE49-F238E27FC236}">
                    <a16:creationId xmlns:a16="http://schemas.microsoft.com/office/drawing/2014/main" id="{8852EA1A-5EA0-4D8F-B2B7-3754A7E47A7C}"/>
                  </a:ext>
                </a:extLst>
              </p:cNvPr>
              <p:cNvSpPr>
                <a:spLocks noEditPoints="1"/>
              </p:cNvSpPr>
              <p:nvPr/>
            </p:nvSpPr>
            <p:spPr bwMode="auto">
              <a:xfrm>
                <a:off x="20435889" y="8897117"/>
                <a:ext cx="485776" cy="352426"/>
              </a:xfrm>
              <a:custGeom>
                <a:avLst/>
                <a:gdLst>
                  <a:gd name="T0" fmla="*/ 1 w 65"/>
                  <a:gd name="T1" fmla="*/ 2 h 47"/>
                  <a:gd name="T2" fmla="*/ 11 w 65"/>
                  <a:gd name="T3" fmla="*/ 14 h 47"/>
                  <a:gd name="T4" fmla="*/ 1 w 65"/>
                  <a:gd name="T5" fmla="*/ 2 h 47"/>
                  <a:gd name="T6" fmla="*/ 16 w 65"/>
                  <a:gd name="T7" fmla="*/ 12 h 47"/>
                  <a:gd name="T8" fmla="*/ 23 w 65"/>
                  <a:gd name="T9" fmla="*/ 18 h 47"/>
                  <a:gd name="T10" fmla="*/ 16 w 65"/>
                  <a:gd name="T11" fmla="*/ 12 h 47"/>
                  <a:gd name="T12" fmla="*/ 43 w 65"/>
                  <a:gd name="T13" fmla="*/ 27 h 47"/>
                  <a:gd name="T14" fmla="*/ 31 w 65"/>
                  <a:gd name="T15" fmla="*/ 21 h 47"/>
                  <a:gd name="T16" fmla="*/ 43 w 65"/>
                  <a:gd name="T17" fmla="*/ 27 h 47"/>
                  <a:gd name="T18" fmla="*/ 41 w 65"/>
                  <a:gd name="T19" fmla="*/ 34 h 47"/>
                  <a:gd name="T20" fmla="*/ 49 w 65"/>
                  <a:gd name="T21" fmla="*/ 39 h 47"/>
                  <a:gd name="T22" fmla="*/ 41 w 65"/>
                  <a:gd name="T23" fmla="*/ 34 h 47"/>
                  <a:gd name="T24" fmla="*/ 56 w 65"/>
                  <a:gd name="T25" fmla="*/ 42 h 47"/>
                  <a:gd name="T26" fmla="*/ 63 w 65"/>
                  <a:gd name="T27" fmla="*/ 46 h 47"/>
                  <a:gd name="T28" fmla="*/ 56 w 65"/>
                  <a:gd name="T29" fmla="*/ 42 h 47"/>
                  <a:gd name="T30" fmla="*/ 50 w 65"/>
                  <a:gd name="T31" fmla="*/ 26 h 47"/>
                  <a:gd name="T32" fmla="*/ 56 w 65"/>
                  <a:gd name="T33" fmla="*/ 37 h 47"/>
                  <a:gd name="T34" fmla="*/ 50 w 65"/>
                  <a:gd name="T3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47">
                    <a:moveTo>
                      <a:pt x="1" y="2"/>
                    </a:moveTo>
                    <a:cubicBezTo>
                      <a:pt x="0" y="4"/>
                      <a:pt x="8" y="16"/>
                      <a:pt x="11" y="14"/>
                    </a:cubicBezTo>
                    <a:cubicBezTo>
                      <a:pt x="16" y="11"/>
                      <a:pt x="1" y="0"/>
                      <a:pt x="1" y="2"/>
                    </a:cubicBezTo>
                    <a:close/>
                    <a:moveTo>
                      <a:pt x="16" y="12"/>
                    </a:moveTo>
                    <a:cubicBezTo>
                      <a:pt x="16" y="13"/>
                      <a:pt x="21" y="19"/>
                      <a:pt x="23" y="18"/>
                    </a:cubicBezTo>
                    <a:cubicBezTo>
                      <a:pt x="24" y="17"/>
                      <a:pt x="16" y="11"/>
                      <a:pt x="16" y="12"/>
                    </a:cubicBezTo>
                    <a:close/>
                    <a:moveTo>
                      <a:pt x="43" y="27"/>
                    </a:moveTo>
                    <a:cubicBezTo>
                      <a:pt x="45" y="25"/>
                      <a:pt x="32" y="18"/>
                      <a:pt x="31" y="21"/>
                    </a:cubicBezTo>
                    <a:cubicBezTo>
                      <a:pt x="31" y="23"/>
                      <a:pt x="41" y="28"/>
                      <a:pt x="43" y="27"/>
                    </a:cubicBezTo>
                    <a:close/>
                    <a:moveTo>
                      <a:pt x="41" y="34"/>
                    </a:moveTo>
                    <a:cubicBezTo>
                      <a:pt x="42" y="38"/>
                      <a:pt x="47" y="40"/>
                      <a:pt x="49" y="39"/>
                    </a:cubicBezTo>
                    <a:cubicBezTo>
                      <a:pt x="52" y="37"/>
                      <a:pt x="40" y="31"/>
                      <a:pt x="41" y="34"/>
                    </a:cubicBezTo>
                    <a:close/>
                    <a:moveTo>
                      <a:pt x="56" y="42"/>
                    </a:moveTo>
                    <a:cubicBezTo>
                      <a:pt x="56" y="43"/>
                      <a:pt x="61" y="47"/>
                      <a:pt x="63" y="46"/>
                    </a:cubicBezTo>
                    <a:cubicBezTo>
                      <a:pt x="65" y="44"/>
                      <a:pt x="55" y="41"/>
                      <a:pt x="56" y="42"/>
                    </a:cubicBezTo>
                    <a:close/>
                    <a:moveTo>
                      <a:pt x="50" y="26"/>
                    </a:moveTo>
                    <a:cubicBezTo>
                      <a:pt x="48" y="30"/>
                      <a:pt x="55" y="37"/>
                      <a:pt x="56" y="37"/>
                    </a:cubicBezTo>
                    <a:cubicBezTo>
                      <a:pt x="57" y="37"/>
                      <a:pt x="51" y="23"/>
                      <a:pt x="50" y="2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86" name="Freeform 337">
                <a:extLst>
                  <a:ext uri="{FF2B5EF4-FFF2-40B4-BE49-F238E27FC236}">
                    <a16:creationId xmlns:a16="http://schemas.microsoft.com/office/drawing/2014/main" id="{6C7F8A90-2BDD-4AF8-B397-9F83EE2BBC7B}"/>
                  </a:ext>
                </a:extLst>
              </p:cNvPr>
              <p:cNvSpPr>
                <a:spLocks noEditPoints="1"/>
              </p:cNvSpPr>
              <p:nvPr/>
            </p:nvSpPr>
            <p:spPr bwMode="auto">
              <a:xfrm>
                <a:off x="20435889" y="8897117"/>
                <a:ext cx="485776" cy="352426"/>
              </a:xfrm>
              <a:custGeom>
                <a:avLst/>
                <a:gdLst>
                  <a:gd name="T0" fmla="*/ 1 w 65"/>
                  <a:gd name="T1" fmla="*/ 2 h 47"/>
                  <a:gd name="T2" fmla="*/ 11 w 65"/>
                  <a:gd name="T3" fmla="*/ 14 h 47"/>
                  <a:gd name="T4" fmla="*/ 1 w 65"/>
                  <a:gd name="T5" fmla="*/ 2 h 47"/>
                  <a:gd name="T6" fmla="*/ 16 w 65"/>
                  <a:gd name="T7" fmla="*/ 12 h 47"/>
                  <a:gd name="T8" fmla="*/ 23 w 65"/>
                  <a:gd name="T9" fmla="*/ 18 h 47"/>
                  <a:gd name="T10" fmla="*/ 16 w 65"/>
                  <a:gd name="T11" fmla="*/ 12 h 47"/>
                  <a:gd name="T12" fmla="*/ 43 w 65"/>
                  <a:gd name="T13" fmla="*/ 27 h 47"/>
                  <a:gd name="T14" fmla="*/ 31 w 65"/>
                  <a:gd name="T15" fmla="*/ 21 h 47"/>
                  <a:gd name="T16" fmla="*/ 43 w 65"/>
                  <a:gd name="T17" fmla="*/ 27 h 47"/>
                  <a:gd name="T18" fmla="*/ 41 w 65"/>
                  <a:gd name="T19" fmla="*/ 34 h 47"/>
                  <a:gd name="T20" fmla="*/ 49 w 65"/>
                  <a:gd name="T21" fmla="*/ 39 h 47"/>
                  <a:gd name="T22" fmla="*/ 41 w 65"/>
                  <a:gd name="T23" fmla="*/ 34 h 47"/>
                  <a:gd name="T24" fmla="*/ 56 w 65"/>
                  <a:gd name="T25" fmla="*/ 42 h 47"/>
                  <a:gd name="T26" fmla="*/ 63 w 65"/>
                  <a:gd name="T27" fmla="*/ 46 h 47"/>
                  <a:gd name="T28" fmla="*/ 56 w 65"/>
                  <a:gd name="T29" fmla="*/ 42 h 47"/>
                  <a:gd name="T30" fmla="*/ 50 w 65"/>
                  <a:gd name="T31" fmla="*/ 26 h 47"/>
                  <a:gd name="T32" fmla="*/ 56 w 65"/>
                  <a:gd name="T33" fmla="*/ 37 h 47"/>
                  <a:gd name="T34" fmla="*/ 50 w 65"/>
                  <a:gd name="T3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47">
                    <a:moveTo>
                      <a:pt x="1" y="2"/>
                    </a:moveTo>
                    <a:cubicBezTo>
                      <a:pt x="0" y="4"/>
                      <a:pt x="8" y="16"/>
                      <a:pt x="11" y="14"/>
                    </a:cubicBezTo>
                    <a:cubicBezTo>
                      <a:pt x="16" y="11"/>
                      <a:pt x="1" y="0"/>
                      <a:pt x="1" y="2"/>
                    </a:cubicBezTo>
                    <a:close/>
                    <a:moveTo>
                      <a:pt x="16" y="12"/>
                    </a:moveTo>
                    <a:cubicBezTo>
                      <a:pt x="16" y="13"/>
                      <a:pt x="21" y="19"/>
                      <a:pt x="23" y="18"/>
                    </a:cubicBezTo>
                    <a:cubicBezTo>
                      <a:pt x="24" y="17"/>
                      <a:pt x="16" y="11"/>
                      <a:pt x="16" y="12"/>
                    </a:cubicBezTo>
                    <a:close/>
                    <a:moveTo>
                      <a:pt x="43" y="27"/>
                    </a:moveTo>
                    <a:cubicBezTo>
                      <a:pt x="45" y="25"/>
                      <a:pt x="32" y="18"/>
                      <a:pt x="31" y="21"/>
                    </a:cubicBezTo>
                    <a:cubicBezTo>
                      <a:pt x="31" y="23"/>
                      <a:pt x="41" y="28"/>
                      <a:pt x="43" y="27"/>
                    </a:cubicBezTo>
                    <a:close/>
                    <a:moveTo>
                      <a:pt x="41" y="34"/>
                    </a:moveTo>
                    <a:cubicBezTo>
                      <a:pt x="42" y="38"/>
                      <a:pt x="47" y="40"/>
                      <a:pt x="49" y="39"/>
                    </a:cubicBezTo>
                    <a:cubicBezTo>
                      <a:pt x="52" y="37"/>
                      <a:pt x="40" y="31"/>
                      <a:pt x="41" y="34"/>
                    </a:cubicBezTo>
                    <a:close/>
                    <a:moveTo>
                      <a:pt x="56" y="42"/>
                    </a:moveTo>
                    <a:cubicBezTo>
                      <a:pt x="56" y="43"/>
                      <a:pt x="61" y="47"/>
                      <a:pt x="63" y="46"/>
                    </a:cubicBezTo>
                    <a:cubicBezTo>
                      <a:pt x="65" y="44"/>
                      <a:pt x="55" y="41"/>
                      <a:pt x="56" y="42"/>
                    </a:cubicBezTo>
                    <a:close/>
                    <a:moveTo>
                      <a:pt x="50" y="26"/>
                    </a:moveTo>
                    <a:cubicBezTo>
                      <a:pt x="48" y="30"/>
                      <a:pt x="55" y="37"/>
                      <a:pt x="56" y="37"/>
                    </a:cubicBezTo>
                    <a:cubicBezTo>
                      <a:pt x="57" y="37"/>
                      <a:pt x="51" y="23"/>
                      <a:pt x="50" y="2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87" name="Freeform 338">
                <a:extLst>
                  <a:ext uri="{FF2B5EF4-FFF2-40B4-BE49-F238E27FC236}">
                    <a16:creationId xmlns:a16="http://schemas.microsoft.com/office/drawing/2014/main" id="{63F9494B-43E3-4D87-8686-CF38059E1E57}"/>
                  </a:ext>
                </a:extLst>
              </p:cNvPr>
              <p:cNvSpPr>
                <a:spLocks noEditPoints="1"/>
              </p:cNvSpPr>
              <p:nvPr/>
            </p:nvSpPr>
            <p:spPr bwMode="auto">
              <a:xfrm>
                <a:off x="17899066" y="9233658"/>
                <a:ext cx="2476502" cy="2209800"/>
              </a:xfrm>
              <a:custGeom>
                <a:avLst/>
                <a:gdLst>
                  <a:gd name="T0" fmla="*/ 326 w 330"/>
                  <a:gd name="T1" fmla="*/ 128 h 294"/>
                  <a:gd name="T2" fmla="*/ 312 w 330"/>
                  <a:gd name="T3" fmla="*/ 114 h 294"/>
                  <a:gd name="T4" fmla="*/ 302 w 330"/>
                  <a:gd name="T5" fmla="*/ 100 h 294"/>
                  <a:gd name="T6" fmla="*/ 293 w 330"/>
                  <a:gd name="T7" fmla="*/ 89 h 294"/>
                  <a:gd name="T8" fmla="*/ 269 w 330"/>
                  <a:gd name="T9" fmla="*/ 66 h 294"/>
                  <a:gd name="T10" fmla="*/ 262 w 330"/>
                  <a:gd name="T11" fmla="*/ 38 h 294"/>
                  <a:gd name="T12" fmla="*/ 247 w 330"/>
                  <a:gd name="T13" fmla="*/ 24 h 294"/>
                  <a:gd name="T14" fmla="*/ 235 w 330"/>
                  <a:gd name="T15" fmla="*/ 7 h 294"/>
                  <a:gd name="T16" fmla="*/ 231 w 330"/>
                  <a:gd name="T17" fmla="*/ 37 h 294"/>
                  <a:gd name="T18" fmla="*/ 212 w 330"/>
                  <a:gd name="T19" fmla="*/ 55 h 294"/>
                  <a:gd name="T20" fmla="*/ 189 w 330"/>
                  <a:gd name="T21" fmla="*/ 42 h 294"/>
                  <a:gd name="T22" fmla="*/ 185 w 330"/>
                  <a:gd name="T23" fmla="*/ 25 h 294"/>
                  <a:gd name="T24" fmla="*/ 191 w 330"/>
                  <a:gd name="T25" fmla="*/ 12 h 294"/>
                  <a:gd name="T26" fmla="*/ 179 w 330"/>
                  <a:gd name="T27" fmla="*/ 14 h 294"/>
                  <a:gd name="T28" fmla="*/ 158 w 330"/>
                  <a:gd name="T29" fmla="*/ 10 h 294"/>
                  <a:gd name="T30" fmla="*/ 138 w 330"/>
                  <a:gd name="T31" fmla="*/ 23 h 294"/>
                  <a:gd name="T32" fmla="*/ 131 w 330"/>
                  <a:gd name="T33" fmla="*/ 37 h 294"/>
                  <a:gd name="T34" fmla="*/ 119 w 330"/>
                  <a:gd name="T35" fmla="*/ 31 h 294"/>
                  <a:gd name="T36" fmla="*/ 105 w 330"/>
                  <a:gd name="T37" fmla="*/ 33 h 294"/>
                  <a:gd name="T38" fmla="*/ 94 w 330"/>
                  <a:gd name="T39" fmla="*/ 39 h 294"/>
                  <a:gd name="T40" fmla="*/ 87 w 330"/>
                  <a:gd name="T41" fmla="*/ 53 h 294"/>
                  <a:gd name="T42" fmla="*/ 75 w 330"/>
                  <a:gd name="T43" fmla="*/ 54 h 294"/>
                  <a:gd name="T44" fmla="*/ 49 w 330"/>
                  <a:gd name="T45" fmla="*/ 79 h 294"/>
                  <a:gd name="T46" fmla="*/ 24 w 330"/>
                  <a:gd name="T47" fmla="*/ 87 h 294"/>
                  <a:gd name="T48" fmla="*/ 9 w 330"/>
                  <a:gd name="T49" fmla="*/ 93 h 294"/>
                  <a:gd name="T50" fmla="*/ 4 w 330"/>
                  <a:gd name="T51" fmla="*/ 121 h 294"/>
                  <a:gd name="T52" fmla="*/ 6 w 330"/>
                  <a:gd name="T53" fmla="*/ 133 h 294"/>
                  <a:gd name="T54" fmla="*/ 15 w 330"/>
                  <a:gd name="T55" fmla="*/ 162 h 294"/>
                  <a:gd name="T56" fmla="*/ 16 w 330"/>
                  <a:gd name="T57" fmla="*/ 198 h 294"/>
                  <a:gd name="T58" fmla="*/ 40 w 330"/>
                  <a:gd name="T59" fmla="*/ 210 h 294"/>
                  <a:gd name="T60" fmla="*/ 74 w 330"/>
                  <a:gd name="T61" fmla="*/ 200 h 294"/>
                  <a:gd name="T62" fmla="*/ 112 w 330"/>
                  <a:gd name="T63" fmla="*/ 186 h 294"/>
                  <a:gd name="T64" fmla="*/ 156 w 330"/>
                  <a:gd name="T65" fmla="*/ 183 h 294"/>
                  <a:gd name="T66" fmla="*/ 171 w 330"/>
                  <a:gd name="T67" fmla="*/ 192 h 294"/>
                  <a:gd name="T68" fmla="*/ 187 w 330"/>
                  <a:gd name="T69" fmla="*/ 205 h 294"/>
                  <a:gd name="T70" fmla="*/ 198 w 330"/>
                  <a:gd name="T71" fmla="*/ 203 h 294"/>
                  <a:gd name="T72" fmla="*/ 205 w 330"/>
                  <a:gd name="T73" fmla="*/ 207 h 294"/>
                  <a:gd name="T74" fmla="*/ 217 w 330"/>
                  <a:gd name="T75" fmla="*/ 226 h 294"/>
                  <a:gd name="T76" fmla="*/ 245 w 330"/>
                  <a:gd name="T77" fmla="*/ 246 h 294"/>
                  <a:gd name="T78" fmla="*/ 260 w 330"/>
                  <a:gd name="T79" fmla="*/ 244 h 294"/>
                  <a:gd name="T80" fmla="*/ 270 w 330"/>
                  <a:gd name="T81" fmla="*/ 249 h 294"/>
                  <a:gd name="T82" fmla="*/ 298 w 330"/>
                  <a:gd name="T83" fmla="*/ 236 h 294"/>
                  <a:gd name="T84" fmla="*/ 316 w 330"/>
                  <a:gd name="T85" fmla="*/ 190 h 294"/>
                  <a:gd name="T86" fmla="*/ 327 w 330"/>
                  <a:gd name="T87" fmla="*/ 163 h 294"/>
                  <a:gd name="T88" fmla="*/ 149 w 330"/>
                  <a:gd name="T89" fmla="*/ 8 h 294"/>
                  <a:gd name="T90" fmla="*/ 189 w 330"/>
                  <a:gd name="T91" fmla="*/ 219 h 294"/>
                  <a:gd name="T92" fmla="*/ 270 w 330"/>
                  <a:gd name="T93" fmla="*/ 269 h 294"/>
                  <a:gd name="T94" fmla="*/ 271 w 330"/>
                  <a:gd name="T95" fmla="*/ 293 h 294"/>
                  <a:gd name="T96" fmla="*/ 282 w 330"/>
                  <a:gd name="T97" fmla="*/ 287 h 294"/>
                  <a:gd name="T98" fmla="*/ 270 w 330"/>
                  <a:gd name="T99" fmla="*/ 26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 h="294">
                    <a:moveTo>
                      <a:pt x="328" y="148"/>
                    </a:moveTo>
                    <a:cubicBezTo>
                      <a:pt x="329" y="147"/>
                      <a:pt x="327" y="141"/>
                      <a:pt x="326" y="142"/>
                    </a:cubicBezTo>
                    <a:cubicBezTo>
                      <a:pt x="325" y="143"/>
                      <a:pt x="325" y="133"/>
                      <a:pt x="326" y="128"/>
                    </a:cubicBezTo>
                    <a:cubicBezTo>
                      <a:pt x="327" y="124"/>
                      <a:pt x="326" y="124"/>
                      <a:pt x="324" y="127"/>
                    </a:cubicBezTo>
                    <a:cubicBezTo>
                      <a:pt x="321" y="129"/>
                      <a:pt x="319" y="122"/>
                      <a:pt x="318" y="121"/>
                    </a:cubicBezTo>
                    <a:cubicBezTo>
                      <a:pt x="318" y="119"/>
                      <a:pt x="315" y="114"/>
                      <a:pt x="312" y="114"/>
                    </a:cubicBezTo>
                    <a:cubicBezTo>
                      <a:pt x="309" y="115"/>
                      <a:pt x="311" y="110"/>
                      <a:pt x="308" y="111"/>
                    </a:cubicBezTo>
                    <a:cubicBezTo>
                      <a:pt x="305" y="111"/>
                      <a:pt x="305" y="107"/>
                      <a:pt x="305" y="102"/>
                    </a:cubicBezTo>
                    <a:cubicBezTo>
                      <a:pt x="306" y="98"/>
                      <a:pt x="303" y="101"/>
                      <a:pt x="302" y="100"/>
                    </a:cubicBezTo>
                    <a:cubicBezTo>
                      <a:pt x="301" y="98"/>
                      <a:pt x="300" y="99"/>
                      <a:pt x="298" y="100"/>
                    </a:cubicBezTo>
                    <a:cubicBezTo>
                      <a:pt x="296" y="101"/>
                      <a:pt x="295" y="96"/>
                      <a:pt x="296" y="95"/>
                    </a:cubicBezTo>
                    <a:cubicBezTo>
                      <a:pt x="296" y="93"/>
                      <a:pt x="295" y="91"/>
                      <a:pt x="293" y="89"/>
                    </a:cubicBezTo>
                    <a:cubicBezTo>
                      <a:pt x="290" y="87"/>
                      <a:pt x="290" y="85"/>
                      <a:pt x="290" y="83"/>
                    </a:cubicBezTo>
                    <a:cubicBezTo>
                      <a:pt x="290" y="80"/>
                      <a:pt x="275" y="73"/>
                      <a:pt x="271" y="72"/>
                    </a:cubicBezTo>
                    <a:cubicBezTo>
                      <a:pt x="268" y="71"/>
                      <a:pt x="271" y="68"/>
                      <a:pt x="269" y="66"/>
                    </a:cubicBezTo>
                    <a:cubicBezTo>
                      <a:pt x="268" y="65"/>
                      <a:pt x="267" y="60"/>
                      <a:pt x="267" y="57"/>
                    </a:cubicBezTo>
                    <a:cubicBezTo>
                      <a:pt x="267" y="53"/>
                      <a:pt x="262" y="51"/>
                      <a:pt x="263" y="48"/>
                    </a:cubicBezTo>
                    <a:cubicBezTo>
                      <a:pt x="263" y="45"/>
                      <a:pt x="261" y="42"/>
                      <a:pt x="262" y="38"/>
                    </a:cubicBezTo>
                    <a:cubicBezTo>
                      <a:pt x="262" y="35"/>
                      <a:pt x="256" y="34"/>
                      <a:pt x="256" y="32"/>
                    </a:cubicBezTo>
                    <a:cubicBezTo>
                      <a:pt x="256" y="30"/>
                      <a:pt x="253" y="32"/>
                      <a:pt x="250" y="32"/>
                    </a:cubicBezTo>
                    <a:cubicBezTo>
                      <a:pt x="247" y="32"/>
                      <a:pt x="247" y="28"/>
                      <a:pt x="247" y="24"/>
                    </a:cubicBezTo>
                    <a:cubicBezTo>
                      <a:pt x="248" y="20"/>
                      <a:pt x="246" y="13"/>
                      <a:pt x="244" y="11"/>
                    </a:cubicBezTo>
                    <a:cubicBezTo>
                      <a:pt x="241" y="9"/>
                      <a:pt x="241" y="2"/>
                      <a:pt x="240" y="1"/>
                    </a:cubicBezTo>
                    <a:cubicBezTo>
                      <a:pt x="239" y="0"/>
                      <a:pt x="234" y="5"/>
                      <a:pt x="235" y="7"/>
                    </a:cubicBezTo>
                    <a:cubicBezTo>
                      <a:pt x="235" y="10"/>
                      <a:pt x="234" y="12"/>
                      <a:pt x="233" y="14"/>
                    </a:cubicBezTo>
                    <a:cubicBezTo>
                      <a:pt x="231" y="15"/>
                      <a:pt x="234" y="21"/>
                      <a:pt x="232" y="23"/>
                    </a:cubicBezTo>
                    <a:cubicBezTo>
                      <a:pt x="229" y="25"/>
                      <a:pt x="231" y="32"/>
                      <a:pt x="231" y="37"/>
                    </a:cubicBezTo>
                    <a:cubicBezTo>
                      <a:pt x="230" y="41"/>
                      <a:pt x="230" y="46"/>
                      <a:pt x="228" y="49"/>
                    </a:cubicBezTo>
                    <a:cubicBezTo>
                      <a:pt x="226" y="52"/>
                      <a:pt x="226" y="57"/>
                      <a:pt x="222" y="59"/>
                    </a:cubicBezTo>
                    <a:cubicBezTo>
                      <a:pt x="217" y="60"/>
                      <a:pt x="212" y="57"/>
                      <a:pt x="212" y="55"/>
                    </a:cubicBezTo>
                    <a:cubicBezTo>
                      <a:pt x="212" y="52"/>
                      <a:pt x="207" y="51"/>
                      <a:pt x="205" y="51"/>
                    </a:cubicBezTo>
                    <a:cubicBezTo>
                      <a:pt x="202" y="52"/>
                      <a:pt x="201" y="48"/>
                      <a:pt x="197" y="45"/>
                    </a:cubicBezTo>
                    <a:cubicBezTo>
                      <a:pt x="193" y="42"/>
                      <a:pt x="190" y="46"/>
                      <a:pt x="189" y="42"/>
                    </a:cubicBezTo>
                    <a:cubicBezTo>
                      <a:pt x="187" y="39"/>
                      <a:pt x="186" y="38"/>
                      <a:pt x="183" y="36"/>
                    </a:cubicBezTo>
                    <a:cubicBezTo>
                      <a:pt x="180" y="34"/>
                      <a:pt x="181" y="34"/>
                      <a:pt x="184" y="32"/>
                    </a:cubicBezTo>
                    <a:cubicBezTo>
                      <a:pt x="187" y="30"/>
                      <a:pt x="186" y="28"/>
                      <a:pt x="185" y="25"/>
                    </a:cubicBezTo>
                    <a:cubicBezTo>
                      <a:pt x="183" y="23"/>
                      <a:pt x="186" y="24"/>
                      <a:pt x="190" y="22"/>
                    </a:cubicBezTo>
                    <a:cubicBezTo>
                      <a:pt x="193" y="20"/>
                      <a:pt x="190" y="17"/>
                      <a:pt x="192" y="16"/>
                    </a:cubicBezTo>
                    <a:cubicBezTo>
                      <a:pt x="195" y="15"/>
                      <a:pt x="194" y="13"/>
                      <a:pt x="191" y="12"/>
                    </a:cubicBezTo>
                    <a:cubicBezTo>
                      <a:pt x="188" y="12"/>
                      <a:pt x="189" y="15"/>
                      <a:pt x="188" y="16"/>
                    </a:cubicBezTo>
                    <a:cubicBezTo>
                      <a:pt x="187" y="16"/>
                      <a:pt x="186" y="11"/>
                      <a:pt x="185" y="11"/>
                    </a:cubicBezTo>
                    <a:cubicBezTo>
                      <a:pt x="184" y="11"/>
                      <a:pt x="180" y="16"/>
                      <a:pt x="179" y="14"/>
                    </a:cubicBezTo>
                    <a:cubicBezTo>
                      <a:pt x="177" y="11"/>
                      <a:pt x="167" y="9"/>
                      <a:pt x="163" y="9"/>
                    </a:cubicBezTo>
                    <a:cubicBezTo>
                      <a:pt x="159" y="8"/>
                      <a:pt x="158" y="3"/>
                      <a:pt x="155" y="4"/>
                    </a:cubicBezTo>
                    <a:cubicBezTo>
                      <a:pt x="153" y="5"/>
                      <a:pt x="156" y="7"/>
                      <a:pt x="158" y="10"/>
                    </a:cubicBezTo>
                    <a:cubicBezTo>
                      <a:pt x="161" y="12"/>
                      <a:pt x="150" y="14"/>
                      <a:pt x="146" y="13"/>
                    </a:cubicBezTo>
                    <a:cubicBezTo>
                      <a:pt x="143" y="12"/>
                      <a:pt x="147" y="16"/>
                      <a:pt x="144" y="16"/>
                    </a:cubicBezTo>
                    <a:cubicBezTo>
                      <a:pt x="141" y="16"/>
                      <a:pt x="140" y="21"/>
                      <a:pt x="138" y="23"/>
                    </a:cubicBezTo>
                    <a:cubicBezTo>
                      <a:pt x="136" y="26"/>
                      <a:pt x="137" y="27"/>
                      <a:pt x="135" y="29"/>
                    </a:cubicBezTo>
                    <a:cubicBezTo>
                      <a:pt x="132" y="30"/>
                      <a:pt x="132" y="32"/>
                      <a:pt x="135" y="36"/>
                    </a:cubicBezTo>
                    <a:cubicBezTo>
                      <a:pt x="138" y="39"/>
                      <a:pt x="134" y="39"/>
                      <a:pt x="131" y="37"/>
                    </a:cubicBezTo>
                    <a:cubicBezTo>
                      <a:pt x="128" y="34"/>
                      <a:pt x="126" y="34"/>
                      <a:pt x="126" y="37"/>
                    </a:cubicBezTo>
                    <a:cubicBezTo>
                      <a:pt x="126" y="40"/>
                      <a:pt x="123" y="39"/>
                      <a:pt x="123" y="35"/>
                    </a:cubicBezTo>
                    <a:cubicBezTo>
                      <a:pt x="124" y="32"/>
                      <a:pt x="120" y="33"/>
                      <a:pt x="119" y="31"/>
                    </a:cubicBezTo>
                    <a:cubicBezTo>
                      <a:pt x="118" y="29"/>
                      <a:pt x="114" y="26"/>
                      <a:pt x="112" y="26"/>
                    </a:cubicBezTo>
                    <a:cubicBezTo>
                      <a:pt x="110" y="27"/>
                      <a:pt x="110" y="29"/>
                      <a:pt x="107" y="29"/>
                    </a:cubicBezTo>
                    <a:cubicBezTo>
                      <a:pt x="105" y="29"/>
                      <a:pt x="105" y="30"/>
                      <a:pt x="105" y="33"/>
                    </a:cubicBezTo>
                    <a:cubicBezTo>
                      <a:pt x="105" y="35"/>
                      <a:pt x="101" y="33"/>
                      <a:pt x="99" y="33"/>
                    </a:cubicBezTo>
                    <a:cubicBezTo>
                      <a:pt x="96" y="33"/>
                      <a:pt x="99" y="36"/>
                      <a:pt x="97" y="37"/>
                    </a:cubicBezTo>
                    <a:cubicBezTo>
                      <a:pt x="96" y="37"/>
                      <a:pt x="96" y="39"/>
                      <a:pt x="94" y="39"/>
                    </a:cubicBezTo>
                    <a:cubicBezTo>
                      <a:pt x="91" y="39"/>
                      <a:pt x="92" y="44"/>
                      <a:pt x="92" y="47"/>
                    </a:cubicBezTo>
                    <a:cubicBezTo>
                      <a:pt x="92" y="50"/>
                      <a:pt x="88" y="46"/>
                      <a:pt x="86" y="47"/>
                    </a:cubicBezTo>
                    <a:cubicBezTo>
                      <a:pt x="84" y="47"/>
                      <a:pt x="87" y="50"/>
                      <a:pt x="87" y="53"/>
                    </a:cubicBezTo>
                    <a:cubicBezTo>
                      <a:pt x="88" y="56"/>
                      <a:pt x="86" y="55"/>
                      <a:pt x="85" y="57"/>
                    </a:cubicBezTo>
                    <a:cubicBezTo>
                      <a:pt x="84" y="58"/>
                      <a:pt x="82" y="53"/>
                      <a:pt x="82" y="51"/>
                    </a:cubicBezTo>
                    <a:cubicBezTo>
                      <a:pt x="82" y="48"/>
                      <a:pt x="79" y="50"/>
                      <a:pt x="75" y="54"/>
                    </a:cubicBezTo>
                    <a:cubicBezTo>
                      <a:pt x="72" y="57"/>
                      <a:pt x="76" y="62"/>
                      <a:pt x="75" y="63"/>
                    </a:cubicBezTo>
                    <a:cubicBezTo>
                      <a:pt x="74" y="64"/>
                      <a:pt x="67" y="70"/>
                      <a:pt x="63" y="75"/>
                    </a:cubicBezTo>
                    <a:cubicBezTo>
                      <a:pt x="60" y="79"/>
                      <a:pt x="52" y="77"/>
                      <a:pt x="49" y="79"/>
                    </a:cubicBezTo>
                    <a:cubicBezTo>
                      <a:pt x="47" y="81"/>
                      <a:pt x="44" y="79"/>
                      <a:pt x="41" y="81"/>
                    </a:cubicBezTo>
                    <a:cubicBezTo>
                      <a:pt x="39" y="83"/>
                      <a:pt x="34" y="87"/>
                      <a:pt x="34" y="85"/>
                    </a:cubicBezTo>
                    <a:cubicBezTo>
                      <a:pt x="33" y="82"/>
                      <a:pt x="27" y="84"/>
                      <a:pt x="24" y="87"/>
                    </a:cubicBezTo>
                    <a:cubicBezTo>
                      <a:pt x="21" y="90"/>
                      <a:pt x="17" y="92"/>
                      <a:pt x="14" y="92"/>
                    </a:cubicBezTo>
                    <a:cubicBezTo>
                      <a:pt x="11" y="93"/>
                      <a:pt x="11" y="97"/>
                      <a:pt x="10" y="98"/>
                    </a:cubicBezTo>
                    <a:cubicBezTo>
                      <a:pt x="9" y="99"/>
                      <a:pt x="9" y="95"/>
                      <a:pt x="9" y="93"/>
                    </a:cubicBezTo>
                    <a:cubicBezTo>
                      <a:pt x="9" y="92"/>
                      <a:pt x="6" y="95"/>
                      <a:pt x="5" y="99"/>
                    </a:cubicBezTo>
                    <a:cubicBezTo>
                      <a:pt x="4" y="103"/>
                      <a:pt x="8" y="104"/>
                      <a:pt x="5" y="108"/>
                    </a:cubicBezTo>
                    <a:cubicBezTo>
                      <a:pt x="3" y="112"/>
                      <a:pt x="0" y="116"/>
                      <a:pt x="4" y="121"/>
                    </a:cubicBezTo>
                    <a:cubicBezTo>
                      <a:pt x="8" y="126"/>
                      <a:pt x="10" y="129"/>
                      <a:pt x="8" y="132"/>
                    </a:cubicBezTo>
                    <a:cubicBezTo>
                      <a:pt x="7" y="134"/>
                      <a:pt x="5" y="127"/>
                      <a:pt x="4" y="128"/>
                    </a:cubicBezTo>
                    <a:cubicBezTo>
                      <a:pt x="3" y="129"/>
                      <a:pt x="7" y="132"/>
                      <a:pt x="6" y="133"/>
                    </a:cubicBezTo>
                    <a:cubicBezTo>
                      <a:pt x="5" y="135"/>
                      <a:pt x="1" y="127"/>
                      <a:pt x="0" y="129"/>
                    </a:cubicBezTo>
                    <a:cubicBezTo>
                      <a:pt x="0" y="131"/>
                      <a:pt x="8" y="143"/>
                      <a:pt x="8" y="147"/>
                    </a:cubicBezTo>
                    <a:cubicBezTo>
                      <a:pt x="9" y="152"/>
                      <a:pt x="16" y="156"/>
                      <a:pt x="15" y="162"/>
                    </a:cubicBezTo>
                    <a:cubicBezTo>
                      <a:pt x="15" y="169"/>
                      <a:pt x="21" y="179"/>
                      <a:pt x="22" y="181"/>
                    </a:cubicBezTo>
                    <a:cubicBezTo>
                      <a:pt x="23" y="182"/>
                      <a:pt x="20" y="187"/>
                      <a:pt x="21" y="192"/>
                    </a:cubicBezTo>
                    <a:cubicBezTo>
                      <a:pt x="21" y="196"/>
                      <a:pt x="19" y="198"/>
                      <a:pt x="16" y="198"/>
                    </a:cubicBezTo>
                    <a:cubicBezTo>
                      <a:pt x="13" y="198"/>
                      <a:pt x="15" y="203"/>
                      <a:pt x="18" y="203"/>
                    </a:cubicBezTo>
                    <a:cubicBezTo>
                      <a:pt x="21" y="204"/>
                      <a:pt x="20" y="206"/>
                      <a:pt x="24" y="209"/>
                    </a:cubicBezTo>
                    <a:cubicBezTo>
                      <a:pt x="28" y="211"/>
                      <a:pt x="37" y="210"/>
                      <a:pt x="40" y="210"/>
                    </a:cubicBezTo>
                    <a:cubicBezTo>
                      <a:pt x="43" y="210"/>
                      <a:pt x="44" y="206"/>
                      <a:pt x="48" y="205"/>
                    </a:cubicBezTo>
                    <a:cubicBezTo>
                      <a:pt x="52" y="205"/>
                      <a:pt x="51" y="204"/>
                      <a:pt x="53" y="202"/>
                    </a:cubicBezTo>
                    <a:cubicBezTo>
                      <a:pt x="55" y="199"/>
                      <a:pt x="65" y="200"/>
                      <a:pt x="74" y="200"/>
                    </a:cubicBezTo>
                    <a:cubicBezTo>
                      <a:pt x="84" y="201"/>
                      <a:pt x="88" y="198"/>
                      <a:pt x="89" y="194"/>
                    </a:cubicBezTo>
                    <a:cubicBezTo>
                      <a:pt x="90" y="191"/>
                      <a:pt x="97" y="190"/>
                      <a:pt x="100" y="188"/>
                    </a:cubicBezTo>
                    <a:cubicBezTo>
                      <a:pt x="102" y="185"/>
                      <a:pt x="105" y="185"/>
                      <a:pt x="112" y="186"/>
                    </a:cubicBezTo>
                    <a:cubicBezTo>
                      <a:pt x="119" y="186"/>
                      <a:pt x="125" y="182"/>
                      <a:pt x="130" y="180"/>
                    </a:cubicBezTo>
                    <a:cubicBezTo>
                      <a:pt x="134" y="179"/>
                      <a:pt x="142" y="179"/>
                      <a:pt x="146" y="178"/>
                    </a:cubicBezTo>
                    <a:cubicBezTo>
                      <a:pt x="151" y="177"/>
                      <a:pt x="151" y="184"/>
                      <a:pt x="156" y="183"/>
                    </a:cubicBezTo>
                    <a:cubicBezTo>
                      <a:pt x="161" y="183"/>
                      <a:pt x="163" y="185"/>
                      <a:pt x="166" y="184"/>
                    </a:cubicBezTo>
                    <a:cubicBezTo>
                      <a:pt x="168" y="184"/>
                      <a:pt x="168" y="186"/>
                      <a:pt x="170" y="187"/>
                    </a:cubicBezTo>
                    <a:cubicBezTo>
                      <a:pt x="173" y="187"/>
                      <a:pt x="173" y="189"/>
                      <a:pt x="171" y="192"/>
                    </a:cubicBezTo>
                    <a:cubicBezTo>
                      <a:pt x="169" y="194"/>
                      <a:pt x="175" y="194"/>
                      <a:pt x="178" y="198"/>
                    </a:cubicBezTo>
                    <a:cubicBezTo>
                      <a:pt x="181" y="203"/>
                      <a:pt x="178" y="204"/>
                      <a:pt x="180" y="207"/>
                    </a:cubicBezTo>
                    <a:cubicBezTo>
                      <a:pt x="182" y="211"/>
                      <a:pt x="183" y="210"/>
                      <a:pt x="187" y="205"/>
                    </a:cubicBezTo>
                    <a:cubicBezTo>
                      <a:pt x="190" y="200"/>
                      <a:pt x="194" y="203"/>
                      <a:pt x="195" y="199"/>
                    </a:cubicBezTo>
                    <a:cubicBezTo>
                      <a:pt x="195" y="195"/>
                      <a:pt x="199" y="190"/>
                      <a:pt x="201" y="192"/>
                    </a:cubicBezTo>
                    <a:cubicBezTo>
                      <a:pt x="204" y="194"/>
                      <a:pt x="200" y="195"/>
                      <a:pt x="198" y="203"/>
                    </a:cubicBezTo>
                    <a:cubicBezTo>
                      <a:pt x="196" y="212"/>
                      <a:pt x="194" y="207"/>
                      <a:pt x="193" y="210"/>
                    </a:cubicBezTo>
                    <a:cubicBezTo>
                      <a:pt x="192" y="212"/>
                      <a:pt x="201" y="213"/>
                      <a:pt x="201" y="209"/>
                    </a:cubicBezTo>
                    <a:cubicBezTo>
                      <a:pt x="201" y="205"/>
                      <a:pt x="202" y="203"/>
                      <a:pt x="205" y="207"/>
                    </a:cubicBezTo>
                    <a:cubicBezTo>
                      <a:pt x="208" y="210"/>
                      <a:pt x="203" y="214"/>
                      <a:pt x="204" y="215"/>
                    </a:cubicBezTo>
                    <a:cubicBezTo>
                      <a:pt x="205" y="217"/>
                      <a:pt x="208" y="215"/>
                      <a:pt x="210" y="215"/>
                    </a:cubicBezTo>
                    <a:cubicBezTo>
                      <a:pt x="213" y="215"/>
                      <a:pt x="217" y="222"/>
                      <a:pt x="217" y="226"/>
                    </a:cubicBezTo>
                    <a:cubicBezTo>
                      <a:pt x="216" y="230"/>
                      <a:pt x="215" y="233"/>
                      <a:pt x="221" y="236"/>
                    </a:cubicBezTo>
                    <a:cubicBezTo>
                      <a:pt x="227" y="240"/>
                      <a:pt x="225" y="240"/>
                      <a:pt x="229" y="240"/>
                    </a:cubicBezTo>
                    <a:cubicBezTo>
                      <a:pt x="234" y="240"/>
                      <a:pt x="243" y="244"/>
                      <a:pt x="245" y="246"/>
                    </a:cubicBezTo>
                    <a:cubicBezTo>
                      <a:pt x="248" y="248"/>
                      <a:pt x="254" y="244"/>
                      <a:pt x="255" y="240"/>
                    </a:cubicBezTo>
                    <a:cubicBezTo>
                      <a:pt x="257" y="236"/>
                      <a:pt x="261" y="240"/>
                      <a:pt x="259" y="241"/>
                    </a:cubicBezTo>
                    <a:cubicBezTo>
                      <a:pt x="256" y="243"/>
                      <a:pt x="260" y="246"/>
                      <a:pt x="260" y="244"/>
                    </a:cubicBezTo>
                    <a:cubicBezTo>
                      <a:pt x="260" y="241"/>
                      <a:pt x="262" y="239"/>
                      <a:pt x="262" y="242"/>
                    </a:cubicBezTo>
                    <a:cubicBezTo>
                      <a:pt x="263" y="245"/>
                      <a:pt x="267" y="245"/>
                      <a:pt x="268" y="247"/>
                    </a:cubicBezTo>
                    <a:cubicBezTo>
                      <a:pt x="269" y="249"/>
                      <a:pt x="270" y="251"/>
                      <a:pt x="270" y="249"/>
                    </a:cubicBezTo>
                    <a:cubicBezTo>
                      <a:pt x="270" y="247"/>
                      <a:pt x="271" y="245"/>
                      <a:pt x="274" y="244"/>
                    </a:cubicBezTo>
                    <a:cubicBezTo>
                      <a:pt x="277" y="243"/>
                      <a:pt x="279" y="241"/>
                      <a:pt x="282" y="239"/>
                    </a:cubicBezTo>
                    <a:cubicBezTo>
                      <a:pt x="285" y="236"/>
                      <a:pt x="297" y="236"/>
                      <a:pt x="298" y="236"/>
                    </a:cubicBezTo>
                    <a:cubicBezTo>
                      <a:pt x="300" y="236"/>
                      <a:pt x="300" y="225"/>
                      <a:pt x="301" y="220"/>
                    </a:cubicBezTo>
                    <a:cubicBezTo>
                      <a:pt x="302" y="214"/>
                      <a:pt x="306" y="213"/>
                      <a:pt x="307" y="207"/>
                    </a:cubicBezTo>
                    <a:cubicBezTo>
                      <a:pt x="308" y="201"/>
                      <a:pt x="314" y="190"/>
                      <a:pt x="316" y="190"/>
                    </a:cubicBezTo>
                    <a:cubicBezTo>
                      <a:pt x="317" y="189"/>
                      <a:pt x="320" y="188"/>
                      <a:pt x="321" y="184"/>
                    </a:cubicBezTo>
                    <a:cubicBezTo>
                      <a:pt x="321" y="181"/>
                      <a:pt x="325" y="177"/>
                      <a:pt x="325" y="173"/>
                    </a:cubicBezTo>
                    <a:cubicBezTo>
                      <a:pt x="325" y="169"/>
                      <a:pt x="327" y="164"/>
                      <a:pt x="327" y="163"/>
                    </a:cubicBezTo>
                    <a:cubicBezTo>
                      <a:pt x="326" y="162"/>
                      <a:pt x="325" y="158"/>
                      <a:pt x="328" y="155"/>
                    </a:cubicBezTo>
                    <a:cubicBezTo>
                      <a:pt x="330" y="152"/>
                      <a:pt x="327" y="149"/>
                      <a:pt x="328" y="148"/>
                    </a:cubicBezTo>
                    <a:close/>
                    <a:moveTo>
                      <a:pt x="149" y="8"/>
                    </a:moveTo>
                    <a:cubicBezTo>
                      <a:pt x="149" y="6"/>
                      <a:pt x="136" y="8"/>
                      <a:pt x="139" y="11"/>
                    </a:cubicBezTo>
                    <a:cubicBezTo>
                      <a:pt x="141" y="12"/>
                      <a:pt x="150" y="10"/>
                      <a:pt x="149" y="8"/>
                    </a:cubicBezTo>
                    <a:close/>
                    <a:moveTo>
                      <a:pt x="189" y="219"/>
                    </a:moveTo>
                    <a:cubicBezTo>
                      <a:pt x="191" y="221"/>
                      <a:pt x="198" y="220"/>
                      <a:pt x="199" y="218"/>
                    </a:cubicBezTo>
                    <a:cubicBezTo>
                      <a:pt x="200" y="215"/>
                      <a:pt x="188" y="218"/>
                      <a:pt x="189" y="219"/>
                    </a:cubicBezTo>
                    <a:close/>
                    <a:moveTo>
                      <a:pt x="270" y="269"/>
                    </a:moveTo>
                    <a:cubicBezTo>
                      <a:pt x="265" y="269"/>
                      <a:pt x="258" y="264"/>
                      <a:pt x="256" y="265"/>
                    </a:cubicBezTo>
                    <a:cubicBezTo>
                      <a:pt x="254" y="265"/>
                      <a:pt x="263" y="278"/>
                      <a:pt x="260" y="281"/>
                    </a:cubicBezTo>
                    <a:cubicBezTo>
                      <a:pt x="258" y="284"/>
                      <a:pt x="267" y="293"/>
                      <a:pt x="271" y="293"/>
                    </a:cubicBezTo>
                    <a:cubicBezTo>
                      <a:pt x="274" y="294"/>
                      <a:pt x="273" y="290"/>
                      <a:pt x="275" y="290"/>
                    </a:cubicBezTo>
                    <a:cubicBezTo>
                      <a:pt x="278" y="290"/>
                      <a:pt x="277" y="288"/>
                      <a:pt x="277" y="286"/>
                    </a:cubicBezTo>
                    <a:cubicBezTo>
                      <a:pt x="277" y="284"/>
                      <a:pt x="280" y="288"/>
                      <a:pt x="282" y="287"/>
                    </a:cubicBezTo>
                    <a:cubicBezTo>
                      <a:pt x="284" y="286"/>
                      <a:pt x="281" y="278"/>
                      <a:pt x="284" y="278"/>
                    </a:cubicBezTo>
                    <a:cubicBezTo>
                      <a:pt x="287" y="278"/>
                      <a:pt x="285" y="269"/>
                      <a:pt x="284" y="266"/>
                    </a:cubicBezTo>
                    <a:cubicBezTo>
                      <a:pt x="283" y="263"/>
                      <a:pt x="275" y="268"/>
                      <a:pt x="270" y="26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89" name="Freeform 340">
                <a:extLst>
                  <a:ext uri="{FF2B5EF4-FFF2-40B4-BE49-F238E27FC236}">
                    <a16:creationId xmlns:a16="http://schemas.microsoft.com/office/drawing/2014/main" id="{531FBFF0-3AD7-4327-B89C-B56ABAB40D08}"/>
                  </a:ext>
                </a:extLst>
              </p:cNvPr>
              <p:cNvSpPr>
                <a:spLocks noEditPoints="1"/>
              </p:cNvSpPr>
              <p:nvPr/>
            </p:nvSpPr>
            <p:spPr bwMode="auto">
              <a:xfrm>
                <a:off x="21801138" y="9573381"/>
                <a:ext cx="165102" cy="142878"/>
              </a:xfrm>
              <a:custGeom>
                <a:avLst/>
                <a:gdLst>
                  <a:gd name="T0" fmla="*/ 3 w 22"/>
                  <a:gd name="T1" fmla="*/ 16 h 19"/>
                  <a:gd name="T2" fmla="*/ 12 w 22"/>
                  <a:gd name="T3" fmla="*/ 14 h 19"/>
                  <a:gd name="T4" fmla="*/ 3 w 22"/>
                  <a:gd name="T5" fmla="*/ 16 h 19"/>
                  <a:gd name="T6" fmla="*/ 14 w 22"/>
                  <a:gd name="T7" fmla="*/ 7 h 19"/>
                  <a:gd name="T8" fmla="*/ 22 w 22"/>
                  <a:gd name="T9" fmla="*/ 3 h 19"/>
                  <a:gd name="T10" fmla="*/ 14 w 22"/>
                  <a:gd name="T11" fmla="*/ 7 h 19"/>
                </a:gdLst>
                <a:ahLst/>
                <a:cxnLst>
                  <a:cxn ang="0">
                    <a:pos x="T0" y="T1"/>
                  </a:cxn>
                  <a:cxn ang="0">
                    <a:pos x="T2" y="T3"/>
                  </a:cxn>
                  <a:cxn ang="0">
                    <a:pos x="T4" y="T5"/>
                  </a:cxn>
                  <a:cxn ang="0">
                    <a:pos x="T6" y="T7"/>
                  </a:cxn>
                  <a:cxn ang="0">
                    <a:pos x="T8" y="T9"/>
                  </a:cxn>
                  <a:cxn ang="0">
                    <a:pos x="T10" y="T11"/>
                  </a:cxn>
                </a:cxnLst>
                <a:rect l="0" t="0" r="r" b="b"/>
                <a:pathLst>
                  <a:path w="22" h="19">
                    <a:moveTo>
                      <a:pt x="3" y="16"/>
                    </a:moveTo>
                    <a:cubicBezTo>
                      <a:pt x="6" y="19"/>
                      <a:pt x="12" y="19"/>
                      <a:pt x="12" y="14"/>
                    </a:cubicBezTo>
                    <a:cubicBezTo>
                      <a:pt x="12" y="9"/>
                      <a:pt x="0" y="14"/>
                      <a:pt x="3" y="16"/>
                    </a:cubicBezTo>
                    <a:close/>
                    <a:moveTo>
                      <a:pt x="14" y="7"/>
                    </a:moveTo>
                    <a:cubicBezTo>
                      <a:pt x="16" y="8"/>
                      <a:pt x="22" y="6"/>
                      <a:pt x="22" y="3"/>
                    </a:cubicBezTo>
                    <a:cubicBezTo>
                      <a:pt x="22" y="0"/>
                      <a:pt x="11" y="6"/>
                      <a:pt x="14" y="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90" name="Freeform 341">
                <a:extLst>
                  <a:ext uri="{FF2B5EF4-FFF2-40B4-BE49-F238E27FC236}">
                    <a16:creationId xmlns:a16="http://schemas.microsoft.com/office/drawing/2014/main" id="{5832EBCD-0BA2-4DDF-AA7D-DD64134008FF}"/>
                  </a:ext>
                </a:extLst>
              </p:cNvPr>
              <p:cNvSpPr>
                <a:spLocks/>
              </p:cNvSpPr>
              <p:nvPr/>
            </p:nvSpPr>
            <p:spPr bwMode="auto">
              <a:xfrm>
                <a:off x="14308137" y="5801489"/>
                <a:ext cx="863600" cy="549278"/>
              </a:xfrm>
              <a:custGeom>
                <a:avLst/>
                <a:gdLst>
                  <a:gd name="T0" fmla="*/ 114 w 115"/>
                  <a:gd name="T1" fmla="*/ 46 h 73"/>
                  <a:gd name="T2" fmla="*/ 107 w 115"/>
                  <a:gd name="T3" fmla="*/ 44 h 73"/>
                  <a:gd name="T4" fmla="*/ 99 w 115"/>
                  <a:gd name="T5" fmla="*/ 38 h 73"/>
                  <a:gd name="T6" fmla="*/ 90 w 115"/>
                  <a:gd name="T7" fmla="*/ 33 h 73"/>
                  <a:gd name="T8" fmla="*/ 82 w 115"/>
                  <a:gd name="T9" fmla="*/ 27 h 73"/>
                  <a:gd name="T10" fmla="*/ 78 w 115"/>
                  <a:gd name="T11" fmla="*/ 20 h 73"/>
                  <a:gd name="T12" fmla="*/ 75 w 115"/>
                  <a:gd name="T13" fmla="*/ 15 h 73"/>
                  <a:gd name="T14" fmla="*/ 63 w 115"/>
                  <a:gd name="T15" fmla="*/ 14 h 73"/>
                  <a:gd name="T16" fmla="*/ 60 w 115"/>
                  <a:gd name="T17" fmla="*/ 5 h 73"/>
                  <a:gd name="T18" fmla="*/ 54 w 115"/>
                  <a:gd name="T19" fmla="*/ 3 h 73"/>
                  <a:gd name="T20" fmla="*/ 48 w 115"/>
                  <a:gd name="T21" fmla="*/ 2 h 73"/>
                  <a:gd name="T22" fmla="*/ 45 w 115"/>
                  <a:gd name="T23" fmla="*/ 3 h 73"/>
                  <a:gd name="T24" fmla="*/ 42 w 115"/>
                  <a:gd name="T25" fmla="*/ 6 h 73"/>
                  <a:gd name="T26" fmla="*/ 36 w 115"/>
                  <a:gd name="T27" fmla="*/ 11 h 73"/>
                  <a:gd name="T28" fmla="*/ 33 w 115"/>
                  <a:gd name="T29" fmla="*/ 14 h 73"/>
                  <a:gd name="T30" fmla="*/ 28 w 115"/>
                  <a:gd name="T31" fmla="*/ 13 h 73"/>
                  <a:gd name="T32" fmla="*/ 22 w 115"/>
                  <a:gd name="T33" fmla="*/ 12 h 73"/>
                  <a:gd name="T34" fmla="*/ 12 w 115"/>
                  <a:gd name="T35" fmla="*/ 4 h 73"/>
                  <a:gd name="T36" fmla="*/ 4 w 115"/>
                  <a:gd name="T37" fmla="*/ 9 h 73"/>
                  <a:gd name="T38" fmla="*/ 8 w 115"/>
                  <a:gd name="T39" fmla="*/ 7 h 73"/>
                  <a:gd name="T40" fmla="*/ 14 w 115"/>
                  <a:gd name="T41" fmla="*/ 14 h 73"/>
                  <a:gd name="T42" fmla="*/ 18 w 115"/>
                  <a:gd name="T43" fmla="*/ 19 h 73"/>
                  <a:gd name="T44" fmla="*/ 10 w 115"/>
                  <a:gd name="T45" fmla="*/ 21 h 73"/>
                  <a:gd name="T46" fmla="*/ 2 w 115"/>
                  <a:gd name="T47" fmla="*/ 21 h 73"/>
                  <a:gd name="T48" fmla="*/ 4 w 115"/>
                  <a:gd name="T49" fmla="*/ 28 h 73"/>
                  <a:gd name="T50" fmla="*/ 4 w 115"/>
                  <a:gd name="T51" fmla="*/ 33 h 73"/>
                  <a:gd name="T52" fmla="*/ 9 w 115"/>
                  <a:gd name="T53" fmla="*/ 34 h 73"/>
                  <a:gd name="T54" fmla="*/ 11 w 115"/>
                  <a:gd name="T55" fmla="*/ 41 h 73"/>
                  <a:gd name="T56" fmla="*/ 11 w 115"/>
                  <a:gd name="T57" fmla="*/ 52 h 73"/>
                  <a:gd name="T58" fmla="*/ 17 w 115"/>
                  <a:gd name="T59" fmla="*/ 50 h 73"/>
                  <a:gd name="T60" fmla="*/ 24 w 115"/>
                  <a:gd name="T61" fmla="*/ 45 h 73"/>
                  <a:gd name="T62" fmla="*/ 30 w 115"/>
                  <a:gd name="T63" fmla="*/ 45 h 73"/>
                  <a:gd name="T64" fmla="*/ 39 w 115"/>
                  <a:gd name="T65" fmla="*/ 45 h 73"/>
                  <a:gd name="T66" fmla="*/ 45 w 115"/>
                  <a:gd name="T67" fmla="*/ 48 h 73"/>
                  <a:gd name="T68" fmla="*/ 49 w 115"/>
                  <a:gd name="T69" fmla="*/ 49 h 73"/>
                  <a:gd name="T70" fmla="*/ 56 w 115"/>
                  <a:gd name="T71" fmla="*/ 52 h 73"/>
                  <a:gd name="T72" fmla="*/ 60 w 115"/>
                  <a:gd name="T73" fmla="*/ 54 h 73"/>
                  <a:gd name="T74" fmla="*/ 65 w 115"/>
                  <a:gd name="T75" fmla="*/ 59 h 73"/>
                  <a:gd name="T76" fmla="*/ 71 w 115"/>
                  <a:gd name="T77" fmla="*/ 60 h 73"/>
                  <a:gd name="T78" fmla="*/ 72 w 115"/>
                  <a:gd name="T79" fmla="*/ 70 h 73"/>
                  <a:gd name="T80" fmla="*/ 74 w 115"/>
                  <a:gd name="T81" fmla="*/ 70 h 73"/>
                  <a:gd name="T82" fmla="*/ 80 w 115"/>
                  <a:gd name="T83" fmla="*/ 71 h 73"/>
                  <a:gd name="T84" fmla="*/ 87 w 115"/>
                  <a:gd name="T85" fmla="*/ 69 h 73"/>
                  <a:gd name="T86" fmla="*/ 98 w 115"/>
                  <a:gd name="T87" fmla="*/ 62 h 73"/>
                  <a:gd name="T88" fmla="*/ 103 w 115"/>
                  <a:gd name="T89" fmla="*/ 54 h 73"/>
                  <a:gd name="T90" fmla="*/ 109 w 115"/>
                  <a:gd name="T91" fmla="*/ 50 h 73"/>
                  <a:gd name="T92" fmla="*/ 115 w 115"/>
                  <a:gd name="T93" fmla="*/ 52 h 73"/>
                  <a:gd name="T94" fmla="*/ 114 w 115"/>
                  <a:gd name="T95"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5" h="73">
                    <a:moveTo>
                      <a:pt x="114" y="46"/>
                    </a:moveTo>
                    <a:cubicBezTo>
                      <a:pt x="114" y="46"/>
                      <a:pt x="109" y="44"/>
                      <a:pt x="107" y="44"/>
                    </a:cubicBezTo>
                    <a:cubicBezTo>
                      <a:pt x="105" y="44"/>
                      <a:pt x="102" y="40"/>
                      <a:pt x="99" y="38"/>
                    </a:cubicBezTo>
                    <a:cubicBezTo>
                      <a:pt x="96" y="37"/>
                      <a:pt x="91" y="35"/>
                      <a:pt x="90" y="33"/>
                    </a:cubicBezTo>
                    <a:cubicBezTo>
                      <a:pt x="88" y="31"/>
                      <a:pt x="82" y="29"/>
                      <a:pt x="82" y="27"/>
                    </a:cubicBezTo>
                    <a:cubicBezTo>
                      <a:pt x="81" y="25"/>
                      <a:pt x="80" y="23"/>
                      <a:pt x="78" y="20"/>
                    </a:cubicBezTo>
                    <a:cubicBezTo>
                      <a:pt x="76" y="18"/>
                      <a:pt x="76" y="15"/>
                      <a:pt x="75" y="15"/>
                    </a:cubicBezTo>
                    <a:cubicBezTo>
                      <a:pt x="73" y="15"/>
                      <a:pt x="63" y="15"/>
                      <a:pt x="63" y="14"/>
                    </a:cubicBezTo>
                    <a:cubicBezTo>
                      <a:pt x="63" y="12"/>
                      <a:pt x="62" y="6"/>
                      <a:pt x="60" y="5"/>
                    </a:cubicBezTo>
                    <a:cubicBezTo>
                      <a:pt x="58" y="5"/>
                      <a:pt x="55" y="4"/>
                      <a:pt x="54" y="3"/>
                    </a:cubicBezTo>
                    <a:cubicBezTo>
                      <a:pt x="53" y="2"/>
                      <a:pt x="49" y="0"/>
                      <a:pt x="48" y="2"/>
                    </a:cubicBezTo>
                    <a:cubicBezTo>
                      <a:pt x="47" y="3"/>
                      <a:pt x="46" y="3"/>
                      <a:pt x="45" y="3"/>
                    </a:cubicBezTo>
                    <a:cubicBezTo>
                      <a:pt x="44" y="3"/>
                      <a:pt x="44" y="7"/>
                      <a:pt x="42" y="6"/>
                    </a:cubicBezTo>
                    <a:cubicBezTo>
                      <a:pt x="40" y="6"/>
                      <a:pt x="36" y="9"/>
                      <a:pt x="36" y="11"/>
                    </a:cubicBezTo>
                    <a:cubicBezTo>
                      <a:pt x="36" y="12"/>
                      <a:pt x="36" y="15"/>
                      <a:pt x="33" y="14"/>
                    </a:cubicBezTo>
                    <a:cubicBezTo>
                      <a:pt x="32" y="14"/>
                      <a:pt x="30" y="14"/>
                      <a:pt x="28" y="13"/>
                    </a:cubicBezTo>
                    <a:cubicBezTo>
                      <a:pt x="27" y="13"/>
                      <a:pt x="25" y="15"/>
                      <a:pt x="22" y="12"/>
                    </a:cubicBezTo>
                    <a:cubicBezTo>
                      <a:pt x="19" y="8"/>
                      <a:pt x="15" y="4"/>
                      <a:pt x="12" y="4"/>
                    </a:cubicBezTo>
                    <a:cubicBezTo>
                      <a:pt x="10" y="4"/>
                      <a:pt x="2" y="4"/>
                      <a:pt x="4" y="9"/>
                    </a:cubicBezTo>
                    <a:cubicBezTo>
                      <a:pt x="5" y="8"/>
                      <a:pt x="6" y="7"/>
                      <a:pt x="8" y="7"/>
                    </a:cubicBezTo>
                    <a:cubicBezTo>
                      <a:pt x="13" y="8"/>
                      <a:pt x="11" y="14"/>
                      <a:pt x="14" y="14"/>
                    </a:cubicBezTo>
                    <a:cubicBezTo>
                      <a:pt x="17" y="15"/>
                      <a:pt x="21" y="19"/>
                      <a:pt x="18" y="19"/>
                    </a:cubicBezTo>
                    <a:cubicBezTo>
                      <a:pt x="15" y="19"/>
                      <a:pt x="12" y="22"/>
                      <a:pt x="10" y="21"/>
                    </a:cubicBezTo>
                    <a:cubicBezTo>
                      <a:pt x="7" y="20"/>
                      <a:pt x="3" y="18"/>
                      <a:pt x="2" y="21"/>
                    </a:cubicBezTo>
                    <a:cubicBezTo>
                      <a:pt x="1" y="24"/>
                      <a:pt x="0" y="28"/>
                      <a:pt x="4" y="28"/>
                    </a:cubicBezTo>
                    <a:cubicBezTo>
                      <a:pt x="8" y="27"/>
                      <a:pt x="7" y="30"/>
                      <a:pt x="4" y="33"/>
                    </a:cubicBezTo>
                    <a:cubicBezTo>
                      <a:pt x="2" y="35"/>
                      <a:pt x="8" y="32"/>
                      <a:pt x="9" y="34"/>
                    </a:cubicBezTo>
                    <a:cubicBezTo>
                      <a:pt x="9" y="37"/>
                      <a:pt x="12" y="37"/>
                      <a:pt x="11" y="41"/>
                    </a:cubicBezTo>
                    <a:cubicBezTo>
                      <a:pt x="10" y="43"/>
                      <a:pt x="10" y="48"/>
                      <a:pt x="11" y="52"/>
                    </a:cubicBezTo>
                    <a:cubicBezTo>
                      <a:pt x="13" y="52"/>
                      <a:pt x="16" y="51"/>
                      <a:pt x="17" y="50"/>
                    </a:cubicBezTo>
                    <a:cubicBezTo>
                      <a:pt x="18" y="49"/>
                      <a:pt x="22" y="45"/>
                      <a:pt x="24" y="45"/>
                    </a:cubicBezTo>
                    <a:cubicBezTo>
                      <a:pt x="26" y="45"/>
                      <a:pt x="29" y="46"/>
                      <a:pt x="30" y="45"/>
                    </a:cubicBezTo>
                    <a:cubicBezTo>
                      <a:pt x="31" y="43"/>
                      <a:pt x="38" y="43"/>
                      <a:pt x="39" y="45"/>
                    </a:cubicBezTo>
                    <a:cubicBezTo>
                      <a:pt x="41" y="46"/>
                      <a:pt x="44" y="48"/>
                      <a:pt x="45" y="48"/>
                    </a:cubicBezTo>
                    <a:cubicBezTo>
                      <a:pt x="46" y="48"/>
                      <a:pt x="47" y="50"/>
                      <a:pt x="49" y="49"/>
                    </a:cubicBezTo>
                    <a:cubicBezTo>
                      <a:pt x="51" y="49"/>
                      <a:pt x="56" y="50"/>
                      <a:pt x="56" y="52"/>
                    </a:cubicBezTo>
                    <a:cubicBezTo>
                      <a:pt x="56" y="53"/>
                      <a:pt x="58" y="54"/>
                      <a:pt x="60" y="54"/>
                    </a:cubicBezTo>
                    <a:cubicBezTo>
                      <a:pt x="61" y="54"/>
                      <a:pt x="63" y="59"/>
                      <a:pt x="65" y="59"/>
                    </a:cubicBezTo>
                    <a:cubicBezTo>
                      <a:pt x="67" y="59"/>
                      <a:pt x="71" y="59"/>
                      <a:pt x="71" y="60"/>
                    </a:cubicBezTo>
                    <a:cubicBezTo>
                      <a:pt x="71" y="61"/>
                      <a:pt x="71" y="67"/>
                      <a:pt x="72" y="70"/>
                    </a:cubicBezTo>
                    <a:cubicBezTo>
                      <a:pt x="73" y="69"/>
                      <a:pt x="73" y="69"/>
                      <a:pt x="74" y="70"/>
                    </a:cubicBezTo>
                    <a:cubicBezTo>
                      <a:pt x="75" y="70"/>
                      <a:pt x="79" y="69"/>
                      <a:pt x="80" y="71"/>
                    </a:cubicBezTo>
                    <a:cubicBezTo>
                      <a:pt x="80" y="73"/>
                      <a:pt x="87" y="72"/>
                      <a:pt x="87" y="69"/>
                    </a:cubicBezTo>
                    <a:cubicBezTo>
                      <a:pt x="86" y="65"/>
                      <a:pt x="97" y="65"/>
                      <a:pt x="98" y="62"/>
                    </a:cubicBezTo>
                    <a:cubicBezTo>
                      <a:pt x="99" y="59"/>
                      <a:pt x="100" y="53"/>
                      <a:pt x="103" y="54"/>
                    </a:cubicBezTo>
                    <a:cubicBezTo>
                      <a:pt x="105" y="55"/>
                      <a:pt x="107" y="50"/>
                      <a:pt x="109" y="50"/>
                    </a:cubicBezTo>
                    <a:cubicBezTo>
                      <a:pt x="111" y="50"/>
                      <a:pt x="113" y="52"/>
                      <a:pt x="115" y="52"/>
                    </a:cubicBezTo>
                    <a:lnTo>
                      <a:pt x="114" y="46"/>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91" name="Freeform 342">
                <a:extLst>
                  <a:ext uri="{FF2B5EF4-FFF2-40B4-BE49-F238E27FC236}">
                    <a16:creationId xmlns:a16="http://schemas.microsoft.com/office/drawing/2014/main" id="{AC577EE6-C8EC-4ADA-AA00-78E60C840991}"/>
                  </a:ext>
                </a:extLst>
              </p:cNvPr>
              <p:cNvSpPr>
                <a:spLocks/>
              </p:cNvSpPr>
              <p:nvPr/>
            </p:nvSpPr>
            <p:spPr bwMode="auto">
              <a:xfrm>
                <a:off x="13784265" y="6004689"/>
                <a:ext cx="1193800" cy="1006478"/>
              </a:xfrm>
              <a:custGeom>
                <a:avLst/>
                <a:gdLst>
                  <a:gd name="T0" fmla="*/ 155 w 159"/>
                  <a:gd name="T1" fmla="*/ 116 h 134"/>
                  <a:gd name="T2" fmla="*/ 151 w 159"/>
                  <a:gd name="T3" fmla="*/ 107 h 134"/>
                  <a:gd name="T4" fmla="*/ 143 w 159"/>
                  <a:gd name="T5" fmla="*/ 100 h 134"/>
                  <a:gd name="T6" fmla="*/ 137 w 159"/>
                  <a:gd name="T7" fmla="*/ 93 h 134"/>
                  <a:gd name="T8" fmla="*/ 145 w 159"/>
                  <a:gd name="T9" fmla="*/ 82 h 134"/>
                  <a:gd name="T10" fmla="*/ 138 w 159"/>
                  <a:gd name="T11" fmla="*/ 77 h 134"/>
                  <a:gd name="T12" fmla="*/ 136 w 159"/>
                  <a:gd name="T13" fmla="*/ 68 h 134"/>
                  <a:gd name="T14" fmla="*/ 136 w 159"/>
                  <a:gd name="T15" fmla="*/ 60 h 134"/>
                  <a:gd name="T16" fmla="*/ 137 w 159"/>
                  <a:gd name="T17" fmla="*/ 53 h 134"/>
                  <a:gd name="T18" fmla="*/ 140 w 159"/>
                  <a:gd name="T19" fmla="*/ 46 h 134"/>
                  <a:gd name="T20" fmla="*/ 142 w 159"/>
                  <a:gd name="T21" fmla="*/ 43 h 134"/>
                  <a:gd name="T22" fmla="*/ 141 w 159"/>
                  <a:gd name="T23" fmla="*/ 33 h 134"/>
                  <a:gd name="T24" fmla="*/ 135 w 159"/>
                  <a:gd name="T25" fmla="*/ 32 h 134"/>
                  <a:gd name="T26" fmla="*/ 130 w 159"/>
                  <a:gd name="T27" fmla="*/ 27 h 134"/>
                  <a:gd name="T28" fmla="*/ 126 w 159"/>
                  <a:gd name="T29" fmla="*/ 25 h 134"/>
                  <a:gd name="T30" fmla="*/ 119 w 159"/>
                  <a:gd name="T31" fmla="*/ 22 h 134"/>
                  <a:gd name="T32" fmla="*/ 115 w 159"/>
                  <a:gd name="T33" fmla="*/ 21 h 134"/>
                  <a:gd name="T34" fmla="*/ 109 w 159"/>
                  <a:gd name="T35" fmla="*/ 18 h 134"/>
                  <a:gd name="T36" fmla="*/ 100 w 159"/>
                  <a:gd name="T37" fmla="*/ 18 h 134"/>
                  <a:gd name="T38" fmla="*/ 94 w 159"/>
                  <a:gd name="T39" fmla="*/ 18 h 134"/>
                  <a:gd name="T40" fmla="*/ 87 w 159"/>
                  <a:gd name="T41" fmla="*/ 23 h 134"/>
                  <a:gd name="T42" fmla="*/ 81 w 159"/>
                  <a:gd name="T43" fmla="*/ 25 h 134"/>
                  <a:gd name="T44" fmla="*/ 80 w 159"/>
                  <a:gd name="T45" fmla="*/ 29 h 134"/>
                  <a:gd name="T46" fmla="*/ 63 w 159"/>
                  <a:gd name="T47" fmla="*/ 33 h 134"/>
                  <a:gd name="T48" fmla="*/ 48 w 159"/>
                  <a:gd name="T49" fmla="*/ 24 h 134"/>
                  <a:gd name="T50" fmla="*/ 38 w 159"/>
                  <a:gd name="T51" fmla="*/ 14 h 134"/>
                  <a:gd name="T52" fmla="*/ 33 w 159"/>
                  <a:gd name="T53" fmla="*/ 10 h 134"/>
                  <a:gd name="T54" fmla="*/ 31 w 159"/>
                  <a:gd name="T55" fmla="*/ 3 h 134"/>
                  <a:gd name="T56" fmla="*/ 15 w 159"/>
                  <a:gd name="T57" fmla="*/ 10 h 134"/>
                  <a:gd name="T58" fmla="*/ 10 w 159"/>
                  <a:gd name="T59" fmla="*/ 7 h 134"/>
                  <a:gd name="T60" fmla="*/ 5 w 159"/>
                  <a:gd name="T61" fmla="*/ 1 h 134"/>
                  <a:gd name="T62" fmla="*/ 2 w 159"/>
                  <a:gd name="T63" fmla="*/ 5 h 134"/>
                  <a:gd name="T64" fmla="*/ 2 w 159"/>
                  <a:gd name="T65" fmla="*/ 11 h 134"/>
                  <a:gd name="T66" fmla="*/ 2 w 159"/>
                  <a:gd name="T67" fmla="*/ 20 h 134"/>
                  <a:gd name="T68" fmla="*/ 6 w 159"/>
                  <a:gd name="T69" fmla="*/ 26 h 134"/>
                  <a:gd name="T70" fmla="*/ 9 w 159"/>
                  <a:gd name="T71" fmla="*/ 33 h 134"/>
                  <a:gd name="T72" fmla="*/ 13 w 159"/>
                  <a:gd name="T73" fmla="*/ 37 h 134"/>
                  <a:gd name="T74" fmla="*/ 17 w 159"/>
                  <a:gd name="T75" fmla="*/ 40 h 134"/>
                  <a:gd name="T76" fmla="*/ 16 w 159"/>
                  <a:gd name="T77" fmla="*/ 45 h 134"/>
                  <a:gd name="T78" fmla="*/ 12 w 159"/>
                  <a:gd name="T79" fmla="*/ 51 h 134"/>
                  <a:gd name="T80" fmla="*/ 13 w 159"/>
                  <a:gd name="T81" fmla="*/ 59 h 134"/>
                  <a:gd name="T82" fmla="*/ 17 w 159"/>
                  <a:gd name="T83" fmla="*/ 63 h 134"/>
                  <a:gd name="T84" fmla="*/ 26 w 159"/>
                  <a:gd name="T85" fmla="*/ 69 h 134"/>
                  <a:gd name="T86" fmla="*/ 30 w 159"/>
                  <a:gd name="T87" fmla="*/ 74 h 134"/>
                  <a:gd name="T88" fmla="*/ 29 w 159"/>
                  <a:gd name="T89" fmla="*/ 79 h 134"/>
                  <a:gd name="T90" fmla="*/ 32 w 159"/>
                  <a:gd name="T91" fmla="*/ 85 h 134"/>
                  <a:gd name="T92" fmla="*/ 37 w 159"/>
                  <a:gd name="T93" fmla="*/ 91 h 134"/>
                  <a:gd name="T94" fmla="*/ 39 w 159"/>
                  <a:gd name="T95" fmla="*/ 91 h 134"/>
                  <a:gd name="T96" fmla="*/ 42 w 159"/>
                  <a:gd name="T97" fmla="*/ 90 h 134"/>
                  <a:gd name="T98" fmla="*/ 48 w 159"/>
                  <a:gd name="T99" fmla="*/ 90 h 134"/>
                  <a:gd name="T100" fmla="*/ 56 w 159"/>
                  <a:gd name="T101" fmla="*/ 102 h 134"/>
                  <a:gd name="T102" fmla="*/ 61 w 159"/>
                  <a:gd name="T103" fmla="*/ 110 h 134"/>
                  <a:gd name="T104" fmla="*/ 70 w 159"/>
                  <a:gd name="T105" fmla="*/ 114 h 134"/>
                  <a:gd name="T106" fmla="*/ 89 w 159"/>
                  <a:gd name="T107" fmla="*/ 121 h 134"/>
                  <a:gd name="T108" fmla="*/ 102 w 159"/>
                  <a:gd name="T109" fmla="*/ 118 h 134"/>
                  <a:gd name="T110" fmla="*/ 108 w 159"/>
                  <a:gd name="T111" fmla="*/ 128 h 134"/>
                  <a:gd name="T112" fmla="*/ 136 w 159"/>
                  <a:gd name="T113" fmla="*/ 134 h 134"/>
                  <a:gd name="T114" fmla="*/ 144 w 159"/>
                  <a:gd name="T115" fmla="*/ 134 h 134"/>
                  <a:gd name="T116" fmla="*/ 144 w 159"/>
                  <a:gd name="T117" fmla="*/ 132 h 134"/>
                  <a:gd name="T118" fmla="*/ 149 w 159"/>
                  <a:gd name="T119" fmla="*/ 124 h 134"/>
                  <a:gd name="T120" fmla="*/ 157 w 159"/>
                  <a:gd name="T121" fmla="*/ 122 h 134"/>
                  <a:gd name="T122" fmla="*/ 155 w 159"/>
                  <a:gd name="T123" fmla="*/ 11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134">
                    <a:moveTo>
                      <a:pt x="155" y="116"/>
                    </a:moveTo>
                    <a:cubicBezTo>
                      <a:pt x="153" y="115"/>
                      <a:pt x="155" y="109"/>
                      <a:pt x="151" y="107"/>
                    </a:cubicBezTo>
                    <a:cubicBezTo>
                      <a:pt x="147" y="105"/>
                      <a:pt x="144" y="103"/>
                      <a:pt x="143" y="100"/>
                    </a:cubicBezTo>
                    <a:cubicBezTo>
                      <a:pt x="142" y="98"/>
                      <a:pt x="137" y="95"/>
                      <a:pt x="137" y="93"/>
                    </a:cubicBezTo>
                    <a:cubicBezTo>
                      <a:pt x="138" y="91"/>
                      <a:pt x="147" y="85"/>
                      <a:pt x="145" y="82"/>
                    </a:cubicBezTo>
                    <a:cubicBezTo>
                      <a:pt x="144" y="78"/>
                      <a:pt x="138" y="79"/>
                      <a:pt x="138" y="77"/>
                    </a:cubicBezTo>
                    <a:cubicBezTo>
                      <a:pt x="137" y="76"/>
                      <a:pt x="138" y="72"/>
                      <a:pt x="136" y="68"/>
                    </a:cubicBezTo>
                    <a:cubicBezTo>
                      <a:pt x="135" y="65"/>
                      <a:pt x="138" y="62"/>
                      <a:pt x="136" y="60"/>
                    </a:cubicBezTo>
                    <a:cubicBezTo>
                      <a:pt x="135" y="58"/>
                      <a:pt x="137" y="54"/>
                      <a:pt x="137" y="53"/>
                    </a:cubicBezTo>
                    <a:cubicBezTo>
                      <a:pt x="138" y="51"/>
                      <a:pt x="141" y="50"/>
                      <a:pt x="140" y="46"/>
                    </a:cubicBezTo>
                    <a:cubicBezTo>
                      <a:pt x="140" y="44"/>
                      <a:pt x="141" y="43"/>
                      <a:pt x="142" y="43"/>
                    </a:cubicBezTo>
                    <a:cubicBezTo>
                      <a:pt x="141" y="40"/>
                      <a:pt x="141" y="34"/>
                      <a:pt x="141" y="33"/>
                    </a:cubicBezTo>
                    <a:cubicBezTo>
                      <a:pt x="141" y="32"/>
                      <a:pt x="137" y="32"/>
                      <a:pt x="135" y="32"/>
                    </a:cubicBezTo>
                    <a:cubicBezTo>
                      <a:pt x="133" y="32"/>
                      <a:pt x="131" y="27"/>
                      <a:pt x="130" y="27"/>
                    </a:cubicBezTo>
                    <a:cubicBezTo>
                      <a:pt x="128" y="27"/>
                      <a:pt x="126" y="26"/>
                      <a:pt x="126" y="25"/>
                    </a:cubicBezTo>
                    <a:cubicBezTo>
                      <a:pt x="126" y="23"/>
                      <a:pt x="121" y="22"/>
                      <a:pt x="119" y="22"/>
                    </a:cubicBezTo>
                    <a:cubicBezTo>
                      <a:pt x="117" y="23"/>
                      <a:pt x="116" y="21"/>
                      <a:pt x="115" y="21"/>
                    </a:cubicBezTo>
                    <a:cubicBezTo>
                      <a:pt x="114" y="21"/>
                      <a:pt x="111" y="19"/>
                      <a:pt x="109" y="18"/>
                    </a:cubicBezTo>
                    <a:cubicBezTo>
                      <a:pt x="108" y="16"/>
                      <a:pt x="101" y="16"/>
                      <a:pt x="100" y="18"/>
                    </a:cubicBezTo>
                    <a:cubicBezTo>
                      <a:pt x="99" y="19"/>
                      <a:pt x="96" y="18"/>
                      <a:pt x="94" y="18"/>
                    </a:cubicBezTo>
                    <a:cubicBezTo>
                      <a:pt x="92" y="18"/>
                      <a:pt x="88" y="22"/>
                      <a:pt x="87" y="23"/>
                    </a:cubicBezTo>
                    <a:cubicBezTo>
                      <a:pt x="86" y="24"/>
                      <a:pt x="83" y="25"/>
                      <a:pt x="81" y="25"/>
                    </a:cubicBezTo>
                    <a:cubicBezTo>
                      <a:pt x="81" y="27"/>
                      <a:pt x="81" y="28"/>
                      <a:pt x="80" y="29"/>
                    </a:cubicBezTo>
                    <a:cubicBezTo>
                      <a:pt x="79" y="31"/>
                      <a:pt x="70" y="32"/>
                      <a:pt x="63" y="33"/>
                    </a:cubicBezTo>
                    <a:cubicBezTo>
                      <a:pt x="56" y="33"/>
                      <a:pt x="56" y="24"/>
                      <a:pt x="48" y="24"/>
                    </a:cubicBezTo>
                    <a:cubicBezTo>
                      <a:pt x="43" y="24"/>
                      <a:pt x="39" y="19"/>
                      <a:pt x="38" y="14"/>
                    </a:cubicBezTo>
                    <a:cubicBezTo>
                      <a:pt x="35" y="13"/>
                      <a:pt x="32" y="11"/>
                      <a:pt x="33" y="10"/>
                    </a:cubicBezTo>
                    <a:cubicBezTo>
                      <a:pt x="33" y="9"/>
                      <a:pt x="35" y="1"/>
                      <a:pt x="31" y="3"/>
                    </a:cubicBezTo>
                    <a:cubicBezTo>
                      <a:pt x="27" y="5"/>
                      <a:pt x="22" y="11"/>
                      <a:pt x="15" y="10"/>
                    </a:cubicBezTo>
                    <a:cubicBezTo>
                      <a:pt x="8" y="9"/>
                      <a:pt x="13" y="8"/>
                      <a:pt x="10" y="7"/>
                    </a:cubicBezTo>
                    <a:cubicBezTo>
                      <a:pt x="6" y="5"/>
                      <a:pt x="8" y="1"/>
                      <a:pt x="5" y="1"/>
                    </a:cubicBezTo>
                    <a:cubicBezTo>
                      <a:pt x="1" y="0"/>
                      <a:pt x="4" y="5"/>
                      <a:pt x="2" y="5"/>
                    </a:cubicBezTo>
                    <a:cubicBezTo>
                      <a:pt x="0" y="5"/>
                      <a:pt x="2" y="10"/>
                      <a:pt x="2" y="11"/>
                    </a:cubicBezTo>
                    <a:cubicBezTo>
                      <a:pt x="3" y="13"/>
                      <a:pt x="1" y="20"/>
                      <a:pt x="2" y="20"/>
                    </a:cubicBezTo>
                    <a:cubicBezTo>
                      <a:pt x="4" y="20"/>
                      <a:pt x="6" y="25"/>
                      <a:pt x="6" y="26"/>
                    </a:cubicBezTo>
                    <a:cubicBezTo>
                      <a:pt x="6" y="27"/>
                      <a:pt x="9" y="31"/>
                      <a:pt x="9" y="33"/>
                    </a:cubicBezTo>
                    <a:cubicBezTo>
                      <a:pt x="9" y="35"/>
                      <a:pt x="12" y="37"/>
                      <a:pt x="13" y="37"/>
                    </a:cubicBezTo>
                    <a:cubicBezTo>
                      <a:pt x="15" y="37"/>
                      <a:pt x="17" y="38"/>
                      <a:pt x="17" y="40"/>
                    </a:cubicBezTo>
                    <a:cubicBezTo>
                      <a:pt x="16" y="42"/>
                      <a:pt x="17" y="45"/>
                      <a:pt x="16" y="45"/>
                    </a:cubicBezTo>
                    <a:cubicBezTo>
                      <a:pt x="14" y="45"/>
                      <a:pt x="14" y="51"/>
                      <a:pt x="12" y="51"/>
                    </a:cubicBezTo>
                    <a:cubicBezTo>
                      <a:pt x="11" y="52"/>
                      <a:pt x="12" y="58"/>
                      <a:pt x="13" y="59"/>
                    </a:cubicBezTo>
                    <a:cubicBezTo>
                      <a:pt x="15" y="59"/>
                      <a:pt x="17" y="61"/>
                      <a:pt x="17" y="63"/>
                    </a:cubicBezTo>
                    <a:cubicBezTo>
                      <a:pt x="17" y="65"/>
                      <a:pt x="24" y="69"/>
                      <a:pt x="26" y="69"/>
                    </a:cubicBezTo>
                    <a:cubicBezTo>
                      <a:pt x="28" y="70"/>
                      <a:pt x="29" y="73"/>
                      <a:pt x="30" y="74"/>
                    </a:cubicBezTo>
                    <a:cubicBezTo>
                      <a:pt x="31" y="75"/>
                      <a:pt x="29" y="78"/>
                      <a:pt x="29" y="79"/>
                    </a:cubicBezTo>
                    <a:cubicBezTo>
                      <a:pt x="30" y="81"/>
                      <a:pt x="32" y="82"/>
                      <a:pt x="32" y="85"/>
                    </a:cubicBezTo>
                    <a:cubicBezTo>
                      <a:pt x="32" y="86"/>
                      <a:pt x="34" y="89"/>
                      <a:pt x="37" y="91"/>
                    </a:cubicBezTo>
                    <a:cubicBezTo>
                      <a:pt x="37" y="91"/>
                      <a:pt x="38" y="91"/>
                      <a:pt x="39" y="91"/>
                    </a:cubicBezTo>
                    <a:cubicBezTo>
                      <a:pt x="41" y="91"/>
                      <a:pt x="41" y="88"/>
                      <a:pt x="42" y="90"/>
                    </a:cubicBezTo>
                    <a:cubicBezTo>
                      <a:pt x="44" y="91"/>
                      <a:pt x="46" y="90"/>
                      <a:pt x="48" y="90"/>
                    </a:cubicBezTo>
                    <a:cubicBezTo>
                      <a:pt x="50" y="89"/>
                      <a:pt x="54" y="98"/>
                      <a:pt x="56" y="102"/>
                    </a:cubicBezTo>
                    <a:cubicBezTo>
                      <a:pt x="58" y="106"/>
                      <a:pt x="58" y="108"/>
                      <a:pt x="61" y="110"/>
                    </a:cubicBezTo>
                    <a:cubicBezTo>
                      <a:pt x="63" y="111"/>
                      <a:pt x="67" y="110"/>
                      <a:pt x="70" y="114"/>
                    </a:cubicBezTo>
                    <a:cubicBezTo>
                      <a:pt x="74" y="118"/>
                      <a:pt x="84" y="121"/>
                      <a:pt x="89" y="121"/>
                    </a:cubicBezTo>
                    <a:cubicBezTo>
                      <a:pt x="93" y="122"/>
                      <a:pt x="96" y="117"/>
                      <a:pt x="102" y="118"/>
                    </a:cubicBezTo>
                    <a:cubicBezTo>
                      <a:pt x="107" y="119"/>
                      <a:pt x="106" y="126"/>
                      <a:pt x="108" y="128"/>
                    </a:cubicBezTo>
                    <a:cubicBezTo>
                      <a:pt x="110" y="131"/>
                      <a:pt x="132" y="133"/>
                      <a:pt x="136" y="134"/>
                    </a:cubicBezTo>
                    <a:cubicBezTo>
                      <a:pt x="137" y="134"/>
                      <a:pt x="141" y="134"/>
                      <a:pt x="144" y="134"/>
                    </a:cubicBezTo>
                    <a:cubicBezTo>
                      <a:pt x="144" y="134"/>
                      <a:pt x="144" y="133"/>
                      <a:pt x="144" y="132"/>
                    </a:cubicBezTo>
                    <a:cubicBezTo>
                      <a:pt x="144" y="129"/>
                      <a:pt x="147" y="125"/>
                      <a:pt x="149" y="124"/>
                    </a:cubicBezTo>
                    <a:cubicBezTo>
                      <a:pt x="152" y="123"/>
                      <a:pt x="154" y="122"/>
                      <a:pt x="157" y="122"/>
                    </a:cubicBezTo>
                    <a:cubicBezTo>
                      <a:pt x="159" y="122"/>
                      <a:pt x="157" y="117"/>
                      <a:pt x="155" y="11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92" name="Freeform 343">
                <a:extLst>
                  <a:ext uri="{FF2B5EF4-FFF2-40B4-BE49-F238E27FC236}">
                    <a16:creationId xmlns:a16="http://schemas.microsoft.com/office/drawing/2014/main" id="{257B127D-262D-4AB3-B0B8-D38D104D08CA}"/>
                  </a:ext>
                </a:extLst>
              </p:cNvPr>
              <p:cNvSpPr>
                <a:spLocks noEditPoints="1"/>
              </p:cNvSpPr>
              <p:nvPr/>
            </p:nvSpPr>
            <p:spPr bwMode="auto">
              <a:xfrm>
                <a:off x="13943018" y="4807713"/>
                <a:ext cx="2454278" cy="1158878"/>
              </a:xfrm>
              <a:custGeom>
                <a:avLst/>
                <a:gdLst>
                  <a:gd name="T0" fmla="*/ 316 w 327"/>
                  <a:gd name="T1" fmla="*/ 64 h 154"/>
                  <a:gd name="T2" fmla="*/ 305 w 327"/>
                  <a:gd name="T3" fmla="*/ 53 h 154"/>
                  <a:gd name="T4" fmla="*/ 284 w 327"/>
                  <a:gd name="T5" fmla="*/ 50 h 154"/>
                  <a:gd name="T6" fmla="*/ 265 w 327"/>
                  <a:gd name="T7" fmla="*/ 36 h 154"/>
                  <a:gd name="T8" fmla="*/ 243 w 327"/>
                  <a:gd name="T9" fmla="*/ 12 h 154"/>
                  <a:gd name="T10" fmla="*/ 220 w 327"/>
                  <a:gd name="T11" fmla="*/ 21 h 154"/>
                  <a:gd name="T12" fmla="*/ 215 w 327"/>
                  <a:gd name="T13" fmla="*/ 15 h 154"/>
                  <a:gd name="T14" fmla="*/ 203 w 327"/>
                  <a:gd name="T15" fmla="*/ 14 h 154"/>
                  <a:gd name="T16" fmla="*/ 197 w 327"/>
                  <a:gd name="T17" fmla="*/ 2 h 154"/>
                  <a:gd name="T18" fmla="*/ 169 w 327"/>
                  <a:gd name="T19" fmla="*/ 7 h 154"/>
                  <a:gd name="T20" fmla="*/ 137 w 327"/>
                  <a:gd name="T21" fmla="*/ 14 h 154"/>
                  <a:gd name="T22" fmla="*/ 121 w 327"/>
                  <a:gd name="T23" fmla="*/ 22 h 154"/>
                  <a:gd name="T24" fmla="*/ 118 w 327"/>
                  <a:gd name="T25" fmla="*/ 33 h 154"/>
                  <a:gd name="T26" fmla="*/ 121 w 327"/>
                  <a:gd name="T27" fmla="*/ 43 h 154"/>
                  <a:gd name="T28" fmla="*/ 112 w 327"/>
                  <a:gd name="T29" fmla="*/ 49 h 154"/>
                  <a:gd name="T30" fmla="*/ 100 w 327"/>
                  <a:gd name="T31" fmla="*/ 48 h 154"/>
                  <a:gd name="T32" fmla="*/ 80 w 327"/>
                  <a:gd name="T33" fmla="*/ 50 h 154"/>
                  <a:gd name="T34" fmla="*/ 65 w 327"/>
                  <a:gd name="T35" fmla="*/ 50 h 154"/>
                  <a:gd name="T36" fmla="*/ 44 w 327"/>
                  <a:gd name="T37" fmla="*/ 41 h 154"/>
                  <a:gd name="T38" fmla="*/ 25 w 327"/>
                  <a:gd name="T39" fmla="*/ 47 h 154"/>
                  <a:gd name="T40" fmla="*/ 18 w 327"/>
                  <a:gd name="T41" fmla="*/ 60 h 154"/>
                  <a:gd name="T42" fmla="*/ 2 w 327"/>
                  <a:gd name="T43" fmla="*/ 63 h 154"/>
                  <a:gd name="T44" fmla="*/ 0 w 327"/>
                  <a:gd name="T45" fmla="*/ 74 h 154"/>
                  <a:gd name="T46" fmla="*/ 12 w 327"/>
                  <a:gd name="T47" fmla="*/ 81 h 154"/>
                  <a:gd name="T48" fmla="*/ 20 w 327"/>
                  <a:gd name="T49" fmla="*/ 95 h 154"/>
                  <a:gd name="T50" fmla="*/ 41 w 327"/>
                  <a:gd name="T51" fmla="*/ 90 h 154"/>
                  <a:gd name="T52" fmla="*/ 46 w 327"/>
                  <a:gd name="T53" fmla="*/ 107 h 154"/>
                  <a:gd name="T54" fmla="*/ 31 w 327"/>
                  <a:gd name="T55" fmla="*/ 117 h 154"/>
                  <a:gd name="T56" fmla="*/ 46 w 327"/>
                  <a:gd name="T57" fmla="*/ 132 h 154"/>
                  <a:gd name="T58" fmla="*/ 53 w 327"/>
                  <a:gd name="T59" fmla="*/ 141 h 154"/>
                  <a:gd name="T60" fmla="*/ 77 w 327"/>
                  <a:gd name="T61" fmla="*/ 145 h 154"/>
                  <a:gd name="T62" fmla="*/ 99 w 327"/>
                  <a:gd name="T63" fmla="*/ 103 h 154"/>
                  <a:gd name="T64" fmla="*/ 111 w 327"/>
                  <a:gd name="T65" fmla="*/ 104 h 154"/>
                  <a:gd name="T66" fmla="*/ 136 w 327"/>
                  <a:gd name="T67" fmla="*/ 124 h 154"/>
                  <a:gd name="T68" fmla="*/ 160 w 327"/>
                  <a:gd name="T69" fmla="*/ 137 h 154"/>
                  <a:gd name="T70" fmla="*/ 178 w 327"/>
                  <a:gd name="T71" fmla="*/ 151 h 154"/>
                  <a:gd name="T72" fmla="*/ 195 w 327"/>
                  <a:gd name="T73" fmla="*/ 143 h 154"/>
                  <a:gd name="T74" fmla="*/ 213 w 327"/>
                  <a:gd name="T75" fmla="*/ 133 h 154"/>
                  <a:gd name="T76" fmla="*/ 239 w 327"/>
                  <a:gd name="T77" fmla="*/ 132 h 154"/>
                  <a:gd name="T78" fmla="*/ 274 w 327"/>
                  <a:gd name="T79" fmla="*/ 138 h 154"/>
                  <a:gd name="T80" fmla="*/ 275 w 327"/>
                  <a:gd name="T81" fmla="*/ 119 h 154"/>
                  <a:gd name="T82" fmla="*/ 286 w 327"/>
                  <a:gd name="T83" fmla="*/ 108 h 154"/>
                  <a:gd name="T84" fmla="*/ 296 w 327"/>
                  <a:gd name="T85" fmla="*/ 90 h 154"/>
                  <a:gd name="T86" fmla="*/ 317 w 327"/>
                  <a:gd name="T87" fmla="*/ 88 h 154"/>
                  <a:gd name="T88" fmla="*/ 324 w 327"/>
                  <a:gd name="T89" fmla="*/ 71 h 154"/>
                  <a:gd name="T90" fmla="*/ 122 w 327"/>
                  <a:gd name="T91" fmla="*/ 98 h 154"/>
                  <a:gd name="T92" fmla="*/ 257 w 327"/>
                  <a:gd name="T93" fmla="*/ 97 h 154"/>
                  <a:gd name="T94" fmla="*/ 224 w 327"/>
                  <a:gd name="T95" fmla="*/ 97 h 154"/>
                  <a:gd name="T96" fmla="*/ 257 w 327"/>
                  <a:gd name="T97" fmla="*/ 9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7" h="154">
                    <a:moveTo>
                      <a:pt x="325" y="63"/>
                    </a:moveTo>
                    <a:cubicBezTo>
                      <a:pt x="325" y="61"/>
                      <a:pt x="324" y="62"/>
                      <a:pt x="323" y="63"/>
                    </a:cubicBezTo>
                    <a:cubicBezTo>
                      <a:pt x="321" y="63"/>
                      <a:pt x="318" y="64"/>
                      <a:pt x="316" y="64"/>
                    </a:cubicBezTo>
                    <a:cubicBezTo>
                      <a:pt x="315" y="64"/>
                      <a:pt x="312" y="62"/>
                      <a:pt x="312" y="60"/>
                    </a:cubicBezTo>
                    <a:cubicBezTo>
                      <a:pt x="312" y="59"/>
                      <a:pt x="312" y="57"/>
                      <a:pt x="310" y="57"/>
                    </a:cubicBezTo>
                    <a:cubicBezTo>
                      <a:pt x="309" y="57"/>
                      <a:pt x="307" y="57"/>
                      <a:pt x="305" y="53"/>
                    </a:cubicBezTo>
                    <a:cubicBezTo>
                      <a:pt x="304" y="50"/>
                      <a:pt x="302" y="50"/>
                      <a:pt x="300" y="49"/>
                    </a:cubicBezTo>
                    <a:cubicBezTo>
                      <a:pt x="299" y="48"/>
                      <a:pt x="294" y="51"/>
                      <a:pt x="292" y="51"/>
                    </a:cubicBezTo>
                    <a:cubicBezTo>
                      <a:pt x="290" y="52"/>
                      <a:pt x="287" y="51"/>
                      <a:pt x="284" y="50"/>
                    </a:cubicBezTo>
                    <a:cubicBezTo>
                      <a:pt x="282" y="50"/>
                      <a:pt x="280" y="45"/>
                      <a:pt x="278" y="46"/>
                    </a:cubicBezTo>
                    <a:cubicBezTo>
                      <a:pt x="276" y="46"/>
                      <a:pt x="275" y="51"/>
                      <a:pt x="273" y="51"/>
                    </a:cubicBezTo>
                    <a:cubicBezTo>
                      <a:pt x="272" y="51"/>
                      <a:pt x="268" y="41"/>
                      <a:pt x="265" y="36"/>
                    </a:cubicBezTo>
                    <a:cubicBezTo>
                      <a:pt x="262" y="31"/>
                      <a:pt x="256" y="21"/>
                      <a:pt x="250" y="19"/>
                    </a:cubicBezTo>
                    <a:cubicBezTo>
                      <a:pt x="245" y="17"/>
                      <a:pt x="247" y="14"/>
                      <a:pt x="248" y="13"/>
                    </a:cubicBezTo>
                    <a:cubicBezTo>
                      <a:pt x="249" y="11"/>
                      <a:pt x="245" y="11"/>
                      <a:pt x="243" y="12"/>
                    </a:cubicBezTo>
                    <a:cubicBezTo>
                      <a:pt x="240" y="13"/>
                      <a:pt x="238" y="16"/>
                      <a:pt x="235" y="16"/>
                    </a:cubicBezTo>
                    <a:cubicBezTo>
                      <a:pt x="233" y="17"/>
                      <a:pt x="229" y="21"/>
                      <a:pt x="227" y="20"/>
                    </a:cubicBezTo>
                    <a:cubicBezTo>
                      <a:pt x="224" y="19"/>
                      <a:pt x="223" y="23"/>
                      <a:pt x="220" y="21"/>
                    </a:cubicBezTo>
                    <a:cubicBezTo>
                      <a:pt x="218" y="19"/>
                      <a:pt x="223" y="18"/>
                      <a:pt x="223" y="16"/>
                    </a:cubicBezTo>
                    <a:cubicBezTo>
                      <a:pt x="223" y="14"/>
                      <a:pt x="220" y="17"/>
                      <a:pt x="219" y="16"/>
                    </a:cubicBezTo>
                    <a:cubicBezTo>
                      <a:pt x="218" y="15"/>
                      <a:pt x="215" y="13"/>
                      <a:pt x="215" y="15"/>
                    </a:cubicBezTo>
                    <a:cubicBezTo>
                      <a:pt x="215" y="17"/>
                      <a:pt x="213" y="16"/>
                      <a:pt x="213" y="15"/>
                    </a:cubicBezTo>
                    <a:cubicBezTo>
                      <a:pt x="213" y="13"/>
                      <a:pt x="211" y="11"/>
                      <a:pt x="210" y="13"/>
                    </a:cubicBezTo>
                    <a:cubicBezTo>
                      <a:pt x="209" y="14"/>
                      <a:pt x="204" y="15"/>
                      <a:pt x="203" y="14"/>
                    </a:cubicBezTo>
                    <a:cubicBezTo>
                      <a:pt x="202" y="13"/>
                      <a:pt x="203" y="12"/>
                      <a:pt x="204" y="10"/>
                    </a:cubicBezTo>
                    <a:cubicBezTo>
                      <a:pt x="204" y="9"/>
                      <a:pt x="202" y="7"/>
                      <a:pt x="202" y="5"/>
                    </a:cubicBezTo>
                    <a:cubicBezTo>
                      <a:pt x="202" y="3"/>
                      <a:pt x="199" y="1"/>
                      <a:pt x="197" y="2"/>
                    </a:cubicBezTo>
                    <a:cubicBezTo>
                      <a:pt x="195" y="2"/>
                      <a:pt x="193" y="2"/>
                      <a:pt x="191" y="1"/>
                    </a:cubicBezTo>
                    <a:cubicBezTo>
                      <a:pt x="189" y="0"/>
                      <a:pt x="181" y="1"/>
                      <a:pt x="181" y="3"/>
                    </a:cubicBezTo>
                    <a:cubicBezTo>
                      <a:pt x="180" y="5"/>
                      <a:pt x="171" y="6"/>
                      <a:pt x="169" y="7"/>
                    </a:cubicBezTo>
                    <a:cubicBezTo>
                      <a:pt x="167" y="8"/>
                      <a:pt x="160" y="9"/>
                      <a:pt x="158" y="9"/>
                    </a:cubicBezTo>
                    <a:cubicBezTo>
                      <a:pt x="155" y="9"/>
                      <a:pt x="153" y="12"/>
                      <a:pt x="149" y="12"/>
                    </a:cubicBezTo>
                    <a:cubicBezTo>
                      <a:pt x="146" y="12"/>
                      <a:pt x="140" y="12"/>
                      <a:pt x="137" y="14"/>
                    </a:cubicBezTo>
                    <a:cubicBezTo>
                      <a:pt x="134" y="16"/>
                      <a:pt x="130" y="14"/>
                      <a:pt x="128" y="15"/>
                    </a:cubicBezTo>
                    <a:cubicBezTo>
                      <a:pt x="125" y="16"/>
                      <a:pt x="122" y="15"/>
                      <a:pt x="121" y="15"/>
                    </a:cubicBezTo>
                    <a:cubicBezTo>
                      <a:pt x="120" y="16"/>
                      <a:pt x="120" y="20"/>
                      <a:pt x="121" y="22"/>
                    </a:cubicBezTo>
                    <a:cubicBezTo>
                      <a:pt x="122" y="24"/>
                      <a:pt x="128" y="25"/>
                      <a:pt x="128" y="26"/>
                    </a:cubicBezTo>
                    <a:cubicBezTo>
                      <a:pt x="129" y="27"/>
                      <a:pt x="123" y="27"/>
                      <a:pt x="120" y="27"/>
                    </a:cubicBezTo>
                    <a:cubicBezTo>
                      <a:pt x="117" y="28"/>
                      <a:pt x="118" y="31"/>
                      <a:pt x="118" y="33"/>
                    </a:cubicBezTo>
                    <a:cubicBezTo>
                      <a:pt x="119" y="35"/>
                      <a:pt x="115" y="36"/>
                      <a:pt x="113" y="37"/>
                    </a:cubicBezTo>
                    <a:cubicBezTo>
                      <a:pt x="111" y="38"/>
                      <a:pt x="113" y="41"/>
                      <a:pt x="115" y="41"/>
                    </a:cubicBezTo>
                    <a:cubicBezTo>
                      <a:pt x="118" y="41"/>
                      <a:pt x="119" y="43"/>
                      <a:pt x="121" y="43"/>
                    </a:cubicBezTo>
                    <a:cubicBezTo>
                      <a:pt x="123" y="43"/>
                      <a:pt x="123" y="47"/>
                      <a:pt x="123" y="49"/>
                    </a:cubicBezTo>
                    <a:cubicBezTo>
                      <a:pt x="123" y="51"/>
                      <a:pt x="121" y="52"/>
                      <a:pt x="118" y="52"/>
                    </a:cubicBezTo>
                    <a:cubicBezTo>
                      <a:pt x="115" y="52"/>
                      <a:pt x="114" y="50"/>
                      <a:pt x="112" y="49"/>
                    </a:cubicBezTo>
                    <a:cubicBezTo>
                      <a:pt x="110" y="49"/>
                      <a:pt x="111" y="53"/>
                      <a:pt x="109" y="53"/>
                    </a:cubicBezTo>
                    <a:cubicBezTo>
                      <a:pt x="108" y="54"/>
                      <a:pt x="108" y="51"/>
                      <a:pt x="105" y="51"/>
                    </a:cubicBezTo>
                    <a:cubicBezTo>
                      <a:pt x="103" y="51"/>
                      <a:pt x="101" y="50"/>
                      <a:pt x="100" y="48"/>
                    </a:cubicBezTo>
                    <a:cubicBezTo>
                      <a:pt x="99" y="46"/>
                      <a:pt x="94" y="46"/>
                      <a:pt x="92" y="48"/>
                    </a:cubicBezTo>
                    <a:cubicBezTo>
                      <a:pt x="90" y="50"/>
                      <a:pt x="89" y="49"/>
                      <a:pt x="88" y="48"/>
                    </a:cubicBezTo>
                    <a:cubicBezTo>
                      <a:pt x="86" y="46"/>
                      <a:pt x="80" y="48"/>
                      <a:pt x="80" y="50"/>
                    </a:cubicBezTo>
                    <a:cubicBezTo>
                      <a:pt x="79" y="52"/>
                      <a:pt x="75" y="53"/>
                      <a:pt x="72" y="51"/>
                    </a:cubicBezTo>
                    <a:cubicBezTo>
                      <a:pt x="69" y="49"/>
                      <a:pt x="68" y="48"/>
                      <a:pt x="68" y="51"/>
                    </a:cubicBezTo>
                    <a:cubicBezTo>
                      <a:pt x="68" y="53"/>
                      <a:pt x="65" y="51"/>
                      <a:pt x="65" y="50"/>
                    </a:cubicBezTo>
                    <a:cubicBezTo>
                      <a:pt x="65" y="48"/>
                      <a:pt x="61" y="45"/>
                      <a:pt x="59" y="44"/>
                    </a:cubicBezTo>
                    <a:cubicBezTo>
                      <a:pt x="57" y="43"/>
                      <a:pt x="50" y="43"/>
                      <a:pt x="49" y="41"/>
                    </a:cubicBezTo>
                    <a:cubicBezTo>
                      <a:pt x="49" y="40"/>
                      <a:pt x="45" y="39"/>
                      <a:pt x="44" y="41"/>
                    </a:cubicBezTo>
                    <a:cubicBezTo>
                      <a:pt x="43" y="44"/>
                      <a:pt x="41" y="42"/>
                      <a:pt x="39" y="41"/>
                    </a:cubicBezTo>
                    <a:cubicBezTo>
                      <a:pt x="38" y="40"/>
                      <a:pt x="35" y="42"/>
                      <a:pt x="33" y="43"/>
                    </a:cubicBezTo>
                    <a:cubicBezTo>
                      <a:pt x="32" y="44"/>
                      <a:pt x="27" y="47"/>
                      <a:pt x="25" y="47"/>
                    </a:cubicBezTo>
                    <a:cubicBezTo>
                      <a:pt x="22" y="47"/>
                      <a:pt x="24" y="50"/>
                      <a:pt x="21" y="51"/>
                    </a:cubicBezTo>
                    <a:cubicBezTo>
                      <a:pt x="17" y="51"/>
                      <a:pt x="18" y="54"/>
                      <a:pt x="18" y="55"/>
                    </a:cubicBezTo>
                    <a:cubicBezTo>
                      <a:pt x="19" y="56"/>
                      <a:pt x="21" y="59"/>
                      <a:pt x="18" y="60"/>
                    </a:cubicBezTo>
                    <a:cubicBezTo>
                      <a:pt x="15" y="61"/>
                      <a:pt x="14" y="56"/>
                      <a:pt x="11" y="55"/>
                    </a:cubicBezTo>
                    <a:cubicBezTo>
                      <a:pt x="9" y="53"/>
                      <a:pt x="7" y="55"/>
                      <a:pt x="7" y="58"/>
                    </a:cubicBezTo>
                    <a:cubicBezTo>
                      <a:pt x="7" y="60"/>
                      <a:pt x="4" y="60"/>
                      <a:pt x="2" y="63"/>
                    </a:cubicBezTo>
                    <a:cubicBezTo>
                      <a:pt x="1" y="65"/>
                      <a:pt x="5" y="65"/>
                      <a:pt x="5" y="66"/>
                    </a:cubicBezTo>
                    <a:cubicBezTo>
                      <a:pt x="5" y="68"/>
                      <a:pt x="3" y="69"/>
                      <a:pt x="2" y="69"/>
                    </a:cubicBezTo>
                    <a:cubicBezTo>
                      <a:pt x="1" y="69"/>
                      <a:pt x="0" y="73"/>
                      <a:pt x="0" y="74"/>
                    </a:cubicBezTo>
                    <a:cubicBezTo>
                      <a:pt x="1" y="75"/>
                      <a:pt x="5" y="75"/>
                      <a:pt x="5" y="77"/>
                    </a:cubicBezTo>
                    <a:cubicBezTo>
                      <a:pt x="5" y="80"/>
                      <a:pt x="4" y="82"/>
                      <a:pt x="6" y="81"/>
                    </a:cubicBezTo>
                    <a:cubicBezTo>
                      <a:pt x="8" y="81"/>
                      <a:pt x="11" y="81"/>
                      <a:pt x="12" y="81"/>
                    </a:cubicBezTo>
                    <a:cubicBezTo>
                      <a:pt x="13" y="81"/>
                      <a:pt x="14" y="84"/>
                      <a:pt x="17" y="87"/>
                    </a:cubicBezTo>
                    <a:cubicBezTo>
                      <a:pt x="19" y="90"/>
                      <a:pt x="21" y="91"/>
                      <a:pt x="18" y="92"/>
                    </a:cubicBezTo>
                    <a:cubicBezTo>
                      <a:pt x="16" y="92"/>
                      <a:pt x="17" y="94"/>
                      <a:pt x="20" y="95"/>
                    </a:cubicBezTo>
                    <a:cubicBezTo>
                      <a:pt x="21" y="96"/>
                      <a:pt x="22" y="96"/>
                      <a:pt x="22" y="97"/>
                    </a:cubicBezTo>
                    <a:cubicBezTo>
                      <a:pt x="23" y="97"/>
                      <a:pt x="23" y="96"/>
                      <a:pt x="24" y="96"/>
                    </a:cubicBezTo>
                    <a:cubicBezTo>
                      <a:pt x="28" y="92"/>
                      <a:pt x="35" y="89"/>
                      <a:pt x="41" y="90"/>
                    </a:cubicBezTo>
                    <a:cubicBezTo>
                      <a:pt x="46" y="92"/>
                      <a:pt x="51" y="89"/>
                      <a:pt x="53" y="93"/>
                    </a:cubicBezTo>
                    <a:cubicBezTo>
                      <a:pt x="56" y="96"/>
                      <a:pt x="53" y="102"/>
                      <a:pt x="54" y="105"/>
                    </a:cubicBezTo>
                    <a:cubicBezTo>
                      <a:pt x="55" y="107"/>
                      <a:pt x="50" y="107"/>
                      <a:pt x="46" y="107"/>
                    </a:cubicBezTo>
                    <a:cubicBezTo>
                      <a:pt x="43" y="106"/>
                      <a:pt x="35" y="108"/>
                      <a:pt x="36" y="110"/>
                    </a:cubicBezTo>
                    <a:cubicBezTo>
                      <a:pt x="37" y="112"/>
                      <a:pt x="40" y="117"/>
                      <a:pt x="35" y="115"/>
                    </a:cubicBezTo>
                    <a:cubicBezTo>
                      <a:pt x="30" y="112"/>
                      <a:pt x="28" y="117"/>
                      <a:pt x="31" y="117"/>
                    </a:cubicBezTo>
                    <a:cubicBezTo>
                      <a:pt x="34" y="117"/>
                      <a:pt x="37" y="121"/>
                      <a:pt x="37" y="123"/>
                    </a:cubicBezTo>
                    <a:cubicBezTo>
                      <a:pt x="37" y="125"/>
                      <a:pt x="37" y="130"/>
                      <a:pt x="40" y="129"/>
                    </a:cubicBezTo>
                    <a:cubicBezTo>
                      <a:pt x="42" y="128"/>
                      <a:pt x="42" y="132"/>
                      <a:pt x="46" y="132"/>
                    </a:cubicBezTo>
                    <a:cubicBezTo>
                      <a:pt x="49" y="132"/>
                      <a:pt x="52" y="133"/>
                      <a:pt x="49" y="136"/>
                    </a:cubicBezTo>
                    <a:cubicBezTo>
                      <a:pt x="47" y="139"/>
                      <a:pt x="51" y="148"/>
                      <a:pt x="52" y="146"/>
                    </a:cubicBezTo>
                    <a:cubicBezTo>
                      <a:pt x="53" y="145"/>
                      <a:pt x="52" y="142"/>
                      <a:pt x="53" y="141"/>
                    </a:cubicBezTo>
                    <a:cubicBezTo>
                      <a:pt x="51" y="136"/>
                      <a:pt x="59" y="136"/>
                      <a:pt x="61" y="136"/>
                    </a:cubicBezTo>
                    <a:cubicBezTo>
                      <a:pt x="64" y="136"/>
                      <a:pt x="68" y="140"/>
                      <a:pt x="71" y="144"/>
                    </a:cubicBezTo>
                    <a:cubicBezTo>
                      <a:pt x="74" y="148"/>
                      <a:pt x="77" y="145"/>
                      <a:pt x="77" y="145"/>
                    </a:cubicBezTo>
                    <a:cubicBezTo>
                      <a:pt x="78" y="109"/>
                      <a:pt x="78" y="109"/>
                      <a:pt x="78" y="109"/>
                    </a:cubicBezTo>
                    <a:cubicBezTo>
                      <a:pt x="98" y="104"/>
                      <a:pt x="98" y="104"/>
                      <a:pt x="98" y="104"/>
                    </a:cubicBezTo>
                    <a:cubicBezTo>
                      <a:pt x="98" y="104"/>
                      <a:pt x="99" y="103"/>
                      <a:pt x="99" y="103"/>
                    </a:cubicBezTo>
                    <a:cubicBezTo>
                      <a:pt x="101" y="99"/>
                      <a:pt x="105" y="102"/>
                      <a:pt x="106" y="103"/>
                    </a:cubicBezTo>
                    <a:cubicBezTo>
                      <a:pt x="107" y="104"/>
                      <a:pt x="107" y="99"/>
                      <a:pt x="109" y="99"/>
                    </a:cubicBezTo>
                    <a:cubicBezTo>
                      <a:pt x="112" y="99"/>
                      <a:pt x="109" y="104"/>
                      <a:pt x="111" y="104"/>
                    </a:cubicBezTo>
                    <a:cubicBezTo>
                      <a:pt x="113" y="104"/>
                      <a:pt x="117" y="110"/>
                      <a:pt x="116" y="114"/>
                    </a:cubicBezTo>
                    <a:cubicBezTo>
                      <a:pt x="119" y="117"/>
                      <a:pt x="125" y="123"/>
                      <a:pt x="125" y="125"/>
                    </a:cubicBezTo>
                    <a:cubicBezTo>
                      <a:pt x="126" y="127"/>
                      <a:pt x="134" y="123"/>
                      <a:pt x="136" y="124"/>
                    </a:cubicBezTo>
                    <a:cubicBezTo>
                      <a:pt x="137" y="125"/>
                      <a:pt x="150" y="125"/>
                      <a:pt x="152" y="125"/>
                    </a:cubicBezTo>
                    <a:cubicBezTo>
                      <a:pt x="154" y="125"/>
                      <a:pt x="156" y="129"/>
                      <a:pt x="158" y="129"/>
                    </a:cubicBezTo>
                    <a:cubicBezTo>
                      <a:pt x="161" y="130"/>
                      <a:pt x="160" y="134"/>
                      <a:pt x="160" y="137"/>
                    </a:cubicBezTo>
                    <a:cubicBezTo>
                      <a:pt x="160" y="140"/>
                      <a:pt x="164" y="143"/>
                      <a:pt x="164" y="145"/>
                    </a:cubicBezTo>
                    <a:cubicBezTo>
                      <a:pt x="165" y="148"/>
                      <a:pt x="169" y="147"/>
                      <a:pt x="171" y="147"/>
                    </a:cubicBezTo>
                    <a:cubicBezTo>
                      <a:pt x="174" y="148"/>
                      <a:pt x="178" y="149"/>
                      <a:pt x="178" y="151"/>
                    </a:cubicBezTo>
                    <a:cubicBezTo>
                      <a:pt x="178" y="154"/>
                      <a:pt x="182" y="152"/>
                      <a:pt x="182" y="150"/>
                    </a:cubicBezTo>
                    <a:cubicBezTo>
                      <a:pt x="182" y="148"/>
                      <a:pt x="185" y="146"/>
                      <a:pt x="190" y="144"/>
                    </a:cubicBezTo>
                    <a:cubicBezTo>
                      <a:pt x="192" y="143"/>
                      <a:pt x="194" y="143"/>
                      <a:pt x="195" y="143"/>
                    </a:cubicBezTo>
                    <a:cubicBezTo>
                      <a:pt x="196" y="141"/>
                      <a:pt x="197" y="139"/>
                      <a:pt x="197" y="139"/>
                    </a:cubicBezTo>
                    <a:cubicBezTo>
                      <a:pt x="199" y="138"/>
                      <a:pt x="202" y="136"/>
                      <a:pt x="202" y="133"/>
                    </a:cubicBezTo>
                    <a:cubicBezTo>
                      <a:pt x="202" y="131"/>
                      <a:pt x="209" y="131"/>
                      <a:pt x="213" y="133"/>
                    </a:cubicBezTo>
                    <a:cubicBezTo>
                      <a:pt x="217" y="135"/>
                      <a:pt x="220" y="135"/>
                      <a:pt x="220" y="132"/>
                    </a:cubicBezTo>
                    <a:cubicBezTo>
                      <a:pt x="221" y="129"/>
                      <a:pt x="227" y="128"/>
                      <a:pt x="229" y="129"/>
                    </a:cubicBezTo>
                    <a:cubicBezTo>
                      <a:pt x="231" y="130"/>
                      <a:pt x="236" y="133"/>
                      <a:pt x="239" y="132"/>
                    </a:cubicBezTo>
                    <a:cubicBezTo>
                      <a:pt x="242" y="131"/>
                      <a:pt x="256" y="132"/>
                      <a:pt x="260" y="133"/>
                    </a:cubicBezTo>
                    <a:cubicBezTo>
                      <a:pt x="264" y="134"/>
                      <a:pt x="265" y="131"/>
                      <a:pt x="268" y="135"/>
                    </a:cubicBezTo>
                    <a:cubicBezTo>
                      <a:pt x="270" y="138"/>
                      <a:pt x="271" y="135"/>
                      <a:pt x="274" y="138"/>
                    </a:cubicBezTo>
                    <a:cubicBezTo>
                      <a:pt x="274" y="137"/>
                      <a:pt x="274" y="136"/>
                      <a:pt x="274" y="134"/>
                    </a:cubicBezTo>
                    <a:cubicBezTo>
                      <a:pt x="274" y="132"/>
                      <a:pt x="278" y="130"/>
                      <a:pt x="278" y="128"/>
                    </a:cubicBezTo>
                    <a:cubicBezTo>
                      <a:pt x="279" y="127"/>
                      <a:pt x="275" y="121"/>
                      <a:pt x="275" y="119"/>
                    </a:cubicBezTo>
                    <a:cubicBezTo>
                      <a:pt x="275" y="118"/>
                      <a:pt x="275" y="113"/>
                      <a:pt x="273" y="112"/>
                    </a:cubicBezTo>
                    <a:cubicBezTo>
                      <a:pt x="272" y="112"/>
                      <a:pt x="277" y="109"/>
                      <a:pt x="278" y="109"/>
                    </a:cubicBezTo>
                    <a:cubicBezTo>
                      <a:pt x="281" y="109"/>
                      <a:pt x="284" y="107"/>
                      <a:pt x="286" y="108"/>
                    </a:cubicBezTo>
                    <a:cubicBezTo>
                      <a:pt x="287" y="109"/>
                      <a:pt x="289" y="109"/>
                      <a:pt x="291" y="109"/>
                    </a:cubicBezTo>
                    <a:cubicBezTo>
                      <a:pt x="294" y="109"/>
                      <a:pt x="293" y="107"/>
                      <a:pt x="291" y="106"/>
                    </a:cubicBezTo>
                    <a:cubicBezTo>
                      <a:pt x="290" y="104"/>
                      <a:pt x="296" y="94"/>
                      <a:pt x="296" y="90"/>
                    </a:cubicBezTo>
                    <a:cubicBezTo>
                      <a:pt x="297" y="86"/>
                      <a:pt x="299" y="90"/>
                      <a:pt x="302" y="90"/>
                    </a:cubicBezTo>
                    <a:cubicBezTo>
                      <a:pt x="304" y="90"/>
                      <a:pt x="308" y="90"/>
                      <a:pt x="309" y="91"/>
                    </a:cubicBezTo>
                    <a:cubicBezTo>
                      <a:pt x="311" y="92"/>
                      <a:pt x="316" y="90"/>
                      <a:pt x="317" y="88"/>
                    </a:cubicBezTo>
                    <a:cubicBezTo>
                      <a:pt x="318" y="86"/>
                      <a:pt x="315" y="86"/>
                      <a:pt x="316" y="81"/>
                    </a:cubicBezTo>
                    <a:cubicBezTo>
                      <a:pt x="316" y="77"/>
                      <a:pt x="318" y="75"/>
                      <a:pt x="321" y="75"/>
                    </a:cubicBezTo>
                    <a:cubicBezTo>
                      <a:pt x="323" y="75"/>
                      <a:pt x="324" y="73"/>
                      <a:pt x="324" y="71"/>
                    </a:cubicBezTo>
                    <a:cubicBezTo>
                      <a:pt x="324" y="69"/>
                      <a:pt x="326" y="68"/>
                      <a:pt x="327" y="66"/>
                    </a:cubicBezTo>
                    <a:cubicBezTo>
                      <a:pt x="326" y="65"/>
                      <a:pt x="326" y="64"/>
                      <a:pt x="325" y="63"/>
                    </a:cubicBezTo>
                    <a:close/>
                    <a:moveTo>
                      <a:pt x="122" y="98"/>
                    </a:moveTo>
                    <a:cubicBezTo>
                      <a:pt x="121" y="99"/>
                      <a:pt x="112" y="96"/>
                      <a:pt x="111" y="95"/>
                    </a:cubicBezTo>
                    <a:cubicBezTo>
                      <a:pt x="110" y="93"/>
                      <a:pt x="124" y="95"/>
                      <a:pt x="122" y="98"/>
                    </a:cubicBezTo>
                    <a:close/>
                    <a:moveTo>
                      <a:pt x="257" y="97"/>
                    </a:moveTo>
                    <a:cubicBezTo>
                      <a:pt x="250" y="97"/>
                      <a:pt x="236" y="93"/>
                      <a:pt x="230" y="100"/>
                    </a:cubicBezTo>
                    <a:cubicBezTo>
                      <a:pt x="224" y="106"/>
                      <a:pt x="228" y="110"/>
                      <a:pt x="225" y="110"/>
                    </a:cubicBezTo>
                    <a:cubicBezTo>
                      <a:pt x="222" y="111"/>
                      <a:pt x="221" y="100"/>
                      <a:pt x="224" y="97"/>
                    </a:cubicBezTo>
                    <a:cubicBezTo>
                      <a:pt x="228" y="94"/>
                      <a:pt x="238" y="92"/>
                      <a:pt x="245" y="94"/>
                    </a:cubicBezTo>
                    <a:cubicBezTo>
                      <a:pt x="252" y="96"/>
                      <a:pt x="264" y="92"/>
                      <a:pt x="265" y="93"/>
                    </a:cubicBezTo>
                    <a:cubicBezTo>
                      <a:pt x="267" y="93"/>
                      <a:pt x="264" y="97"/>
                      <a:pt x="257" y="9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93" name="Freeform 344">
                <a:extLst>
                  <a:ext uri="{FF2B5EF4-FFF2-40B4-BE49-F238E27FC236}">
                    <a16:creationId xmlns:a16="http://schemas.microsoft.com/office/drawing/2014/main" id="{392A1208-F4A4-4801-8371-4D19E58292D7}"/>
                  </a:ext>
                </a:extLst>
              </p:cNvPr>
              <p:cNvSpPr>
                <a:spLocks noEditPoints="1"/>
              </p:cNvSpPr>
              <p:nvPr/>
            </p:nvSpPr>
            <p:spPr bwMode="auto">
              <a:xfrm>
                <a:off x="12320587" y="1956556"/>
                <a:ext cx="10312400" cy="3962400"/>
              </a:xfrm>
              <a:custGeom>
                <a:avLst/>
                <a:gdLst>
                  <a:gd name="T0" fmla="*/ 361 w 1374"/>
                  <a:gd name="T1" fmla="*/ 10 h 527"/>
                  <a:gd name="T2" fmla="*/ 611 w 1374"/>
                  <a:gd name="T3" fmla="*/ 5 h 527"/>
                  <a:gd name="T4" fmla="*/ 481 w 1374"/>
                  <a:gd name="T5" fmla="*/ 150 h 527"/>
                  <a:gd name="T6" fmla="*/ 663 w 1374"/>
                  <a:gd name="T7" fmla="*/ 49 h 527"/>
                  <a:gd name="T8" fmla="*/ 1003 w 1374"/>
                  <a:gd name="T9" fmla="*/ 110 h 527"/>
                  <a:gd name="T10" fmla="*/ 1054 w 1374"/>
                  <a:gd name="T11" fmla="*/ 117 h 527"/>
                  <a:gd name="T12" fmla="*/ 982 w 1374"/>
                  <a:gd name="T13" fmla="*/ 426 h 527"/>
                  <a:gd name="T14" fmla="*/ 244 w 1374"/>
                  <a:gd name="T15" fmla="*/ 22 h 527"/>
                  <a:gd name="T16" fmla="*/ 1332 w 1374"/>
                  <a:gd name="T17" fmla="*/ 242 h 527"/>
                  <a:gd name="T18" fmla="*/ 1194 w 1374"/>
                  <a:gd name="T19" fmla="*/ 202 h 527"/>
                  <a:gd name="T20" fmla="*/ 1063 w 1374"/>
                  <a:gd name="T21" fmla="*/ 177 h 527"/>
                  <a:gd name="T22" fmla="*/ 974 w 1374"/>
                  <a:gd name="T23" fmla="*/ 150 h 527"/>
                  <a:gd name="T24" fmla="*/ 903 w 1374"/>
                  <a:gd name="T25" fmla="*/ 167 h 527"/>
                  <a:gd name="T26" fmla="*/ 845 w 1374"/>
                  <a:gd name="T27" fmla="*/ 138 h 527"/>
                  <a:gd name="T28" fmla="*/ 748 w 1374"/>
                  <a:gd name="T29" fmla="*/ 136 h 527"/>
                  <a:gd name="T30" fmla="*/ 738 w 1374"/>
                  <a:gd name="T31" fmla="*/ 118 h 527"/>
                  <a:gd name="T32" fmla="*/ 699 w 1374"/>
                  <a:gd name="T33" fmla="*/ 83 h 527"/>
                  <a:gd name="T34" fmla="*/ 631 w 1374"/>
                  <a:gd name="T35" fmla="*/ 96 h 527"/>
                  <a:gd name="T36" fmla="*/ 547 w 1374"/>
                  <a:gd name="T37" fmla="*/ 114 h 527"/>
                  <a:gd name="T38" fmla="*/ 519 w 1374"/>
                  <a:gd name="T39" fmla="*/ 137 h 527"/>
                  <a:gd name="T40" fmla="*/ 479 w 1374"/>
                  <a:gd name="T41" fmla="*/ 177 h 527"/>
                  <a:gd name="T42" fmla="*/ 456 w 1374"/>
                  <a:gd name="T43" fmla="*/ 204 h 527"/>
                  <a:gd name="T44" fmla="*/ 422 w 1374"/>
                  <a:gd name="T45" fmla="*/ 243 h 527"/>
                  <a:gd name="T46" fmla="*/ 438 w 1374"/>
                  <a:gd name="T47" fmla="*/ 213 h 527"/>
                  <a:gd name="T48" fmla="*/ 387 w 1374"/>
                  <a:gd name="T49" fmla="*/ 187 h 527"/>
                  <a:gd name="T50" fmla="*/ 326 w 1374"/>
                  <a:gd name="T51" fmla="*/ 196 h 527"/>
                  <a:gd name="T52" fmla="*/ 269 w 1374"/>
                  <a:gd name="T53" fmla="*/ 210 h 527"/>
                  <a:gd name="T54" fmla="*/ 196 w 1374"/>
                  <a:gd name="T55" fmla="*/ 214 h 527"/>
                  <a:gd name="T56" fmla="*/ 150 w 1374"/>
                  <a:gd name="T57" fmla="*/ 262 h 527"/>
                  <a:gd name="T58" fmla="*/ 103 w 1374"/>
                  <a:gd name="T59" fmla="*/ 233 h 527"/>
                  <a:gd name="T60" fmla="*/ 107 w 1374"/>
                  <a:gd name="T61" fmla="*/ 200 h 527"/>
                  <a:gd name="T62" fmla="*/ 79 w 1374"/>
                  <a:gd name="T63" fmla="*/ 230 h 527"/>
                  <a:gd name="T64" fmla="*/ 70 w 1374"/>
                  <a:gd name="T65" fmla="*/ 315 h 527"/>
                  <a:gd name="T66" fmla="*/ 74 w 1374"/>
                  <a:gd name="T67" fmla="*/ 370 h 527"/>
                  <a:gd name="T68" fmla="*/ 115 w 1374"/>
                  <a:gd name="T69" fmla="*/ 412 h 527"/>
                  <a:gd name="T70" fmla="*/ 161 w 1374"/>
                  <a:gd name="T71" fmla="*/ 450 h 527"/>
                  <a:gd name="T72" fmla="*/ 165 w 1374"/>
                  <a:gd name="T73" fmla="*/ 503 h 527"/>
                  <a:gd name="T74" fmla="*/ 238 w 1374"/>
                  <a:gd name="T75" fmla="*/ 476 h 527"/>
                  <a:gd name="T76" fmla="*/ 237 w 1374"/>
                  <a:gd name="T77" fmla="*/ 430 h 527"/>
                  <a:gd name="T78" fmla="*/ 325 w 1374"/>
                  <a:gd name="T79" fmla="*/ 432 h 527"/>
                  <a:gd name="T80" fmla="*/ 374 w 1374"/>
                  <a:gd name="T81" fmla="*/ 388 h 527"/>
                  <a:gd name="T82" fmla="*/ 451 w 1374"/>
                  <a:gd name="T83" fmla="*/ 395 h 527"/>
                  <a:gd name="T84" fmla="*/ 541 w 1374"/>
                  <a:gd name="T85" fmla="*/ 442 h 527"/>
                  <a:gd name="T86" fmla="*/ 625 w 1374"/>
                  <a:gd name="T87" fmla="*/ 432 h 527"/>
                  <a:gd name="T88" fmla="*/ 697 w 1374"/>
                  <a:gd name="T89" fmla="*/ 437 h 527"/>
                  <a:gd name="T90" fmla="*/ 804 w 1374"/>
                  <a:gd name="T91" fmla="*/ 419 h 527"/>
                  <a:gd name="T92" fmla="*/ 888 w 1374"/>
                  <a:gd name="T93" fmla="*/ 453 h 527"/>
                  <a:gd name="T94" fmla="*/ 899 w 1374"/>
                  <a:gd name="T95" fmla="*/ 508 h 527"/>
                  <a:gd name="T96" fmla="*/ 961 w 1374"/>
                  <a:gd name="T97" fmla="*/ 393 h 527"/>
                  <a:gd name="T98" fmla="*/ 970 w 1374"/>
                  <a:gd name="T99" fmla="*/ 348 h 527"/>
                  <a:gd name="T100" fmla="*/ 1078 w 1374"/>
                  <a:gd name="T101" fmla="*/ 337 h 527"/>
                  <a:gd name="T102" fmla="*/ 1152 w 1374"/>
                  <a:gd name="T103" fmla="*/ 299 h 527"/>
                  <a:gd name="T104" fmla="*/ 1098 w 1374"/>
                  <a:gd name="T105" fmla="*/ 424 h 527"/>
                  <a:gd name="T106" fmla="*/ 1151 w 1374"/>
                  <a:gd name="T107" fmla="*/ 352 h 527"/>
                  <a:gd name="T108" fmla="*/ 1235 w 1374"/>
                  <a:gd name="T109" fmla="*/ 309 h 527"/>
                  <a:gd name="T110" fmla="*/ 1292 w 1374"/>
                  <a:gd name="T111" fmla="*/ 262 h 527"/>
                  <a:gd name="T112" fmla="*/ 1347 w 1374"/>
                  <a:gd name="T113" fmla="*/ 267 h 527"/>
                  <a:gd name="T114" fmla="*/ 707 w 1374"/>
                  <a:gd name="T115" fmla="*/ 392 h 527"/>
                  <a:gd name="T116" fmla="*/ 277 w 1374"/>
                  <a:gd name="T117" fmla="*/ 23 h 527"/>
                  <a:gd name="T118" fmla="*/ 282 w 1374"/>
                  <a:gd name="T119" fmla="*/ 14 h 527"/>
                  <a:gd name="T120" fmla="*/ 300 w 1374"/>
                  <a:gd name="T121" fmla="*/ 145 h 527"/>
                  <a:gd name="T122" fmla="*/ 301 w 1374"/>
                  <a:gd name="T123" fmla="*/ 11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4" h="527">
                    <a:moveTo>
                      <a:pt x="21" y="381"/>
                    </a:moveTo>
                    <a:cubicBezTo>
                      <a:pt x="20" y="381"/>
                      <a:pt x="17" y="380"/>
                      <a:pt x="16" y="379"/>
                    </a:cubicBezTo>
                    <a:cubicBezTo>
                      <a:pt x="16" y="378"/>
                      <a:pt x="13" y="378"/>
                      <a:pt x="11" y="378"/>
                    </a:cubicBezTo>
                    <a:cubicBezTo>
                      <a:pt x="12" y="379"/>
                      <a:pt x="12" y="379"/>
                      <a:pt x="13" y="380"/>
                    </a:cubicBezTo>
                    <a:cubicBezTo>
                      <a:pt x="14" y="382"/>
                      <a:pt x="8" y="382"/>
                      <a:pt x="10" y="384"/>
                    </a:cubicBezTo>
                    <a:cubicBezTo>
                      <a:pt x="12" y="386"/>
                      <a:pt x="6" y="386"/>
                      <a:pt x="6" y="384"/>
                    </a:cubicBezTo>
                    <a:cubicBezTo>
                      <a:pt x="6" y="382"/>
                      <a:pt x="1" y="383"/>
                      <a:pt x="1" y="384"/>
                    </a:cubicBezTo>
                    <a:cubicBezTo>
                      <a:pt x="1" y="385"/>
                      <a:pt x="1" y="386"/>
                      <a:pt x="0" y="386"/>
                    </a:cubicBezTo>
                    <a:cubicBezTo>
                      <a:pt x="2" y="387"/>
                      <a:pt x="4" y="388"/>
                      <a:pt x="4" y="388"/>
                    </a:cubicBezTo>
                    <a:cubicBezTo>
                      <a:pt x="5" y="388"/>
                      <a:pt x="20" y="390"/>
                      <a:pt x="25" y="389"/>
                    </a:cubicBezTo>
                    <a:cubicBezTo>
                      <a:pt x="25" y="388"/>
                      <a:pt x="26" y="385"/>
                      <a:pt x="26" y="383"/>
                    </a:cubicBezTo>
                    <a:cubicBezTo>
                      <a:pt x="26" y="382"/>
                      <a:pt x="22" y="380"/>
                      <a:pt x="21" y="381"/>
                    </a:cubicBezTo>
                    <a:close/>
                    <a:moveTo>
                      <a:pt x="365" y="14"/>
                    </a:moveTo>
                    <a:cubicBezTo>
                      <a:pt x="374" y="13"/>
                      <a:pt x="374" y="8"/>
                      <a:pt x="369" y="8"/>
                    </a:cubicBezTo>
                    <a:cubicBezTo>
                      <a:pt x="364" y="7"/>
                      <a:pt x="364" y="10"/>
                      <a:pt x="361" y="10"/>
                    </a:cubicBezTo>
                    <a:cubicBezTo>
                      <a:pt x="359" y="10"/>
                      <a:pt x="350" y="12"/>
                      <a:pt x="352" y="14"/>
                    </a:cubicBezTo>
                    <a:cubicBezTo>
                      <a:pt x="354" y="16"/>
                      <a:pt x="361" y="15"/>
                      <a:pt x="365" y="14"/>
                    </a:cubicBezTo>
                    <a:close/>
                    <a:moveTo>
                      <a:pt x="411" y="147"/>
                    </a:moveTo>
                    <a:cubicBezTo>
                      <a:pt x="414" y="147"/>
                      <a:pt x="423" y="145"/>
                      <a:pt x="423" y="144"/>
                    </a:cubicBezTo>
                    <a:cubicBezTo>
                      <a:pt x="424" y="142"/>
                      <a:pt x="420" y="140"/>
                      <a:pt x="415" y="140"/>
                    </a:cubicBezTo>
                    <a:cubicBezTo>
                      <a:pt x="409" y="140"/>
                      <a:pt x="408" y="146"/>
                      <a:pt x="411" y="147"/>
                    </a:cubicBezTo>
                    <a:close/>
                    <a:moveTo>
                      <a:pt x="587" y="25"/>
                    </a:moveTo>
                    <a:cubicBezTo>
                      <a:pt x="591" y="27"/>
                      <a:pt x="590" y="28"/>
                      <a:pt x="585" y="28"/>
                    </a:cubicBezTo>
                    <a:cubicBezTo>
                      <a:pt x="580" y="28"/>
                      <a:pt x="576" y="30"/>
                      <a:pt x="579" y="31"/>
                    </a:cubicBezTo>
                    <a:cubicBezTo>
                      <a:pt x="582" y="32"/>
                      <a:pt x="581" y="35"/>
                      <a:pt x="586" y="36"/>
                    </a:cubicBezTo>
                    <a:cubicBezTo>
                      <a:pt x="591" y="37"/>
                      <a:pt x="596" y="33"/>
                      <a:pt x="596" y="30"/>
                    </a:cubicBezTo>
                    <a:cubicBezTo>
                      <a:pt x="595" y="27"/>
                      <a:pt x="613" y="25"/>
                      <a:pt x="618" y="23"/>
                    </a:cubicBezTo>
                    <a:cubicBezTo>
                      <a:pt x="623" y="22"/>
                      <a:pt x="615" y="17"/>
                      <a:pt x="620" y="17"/>
                    </a:cubicBezTo>
                    <a:cubicBezTo>
                      <a:pt x="625" y="16"/>
                      <a:pt x="623" y="14"/>
                      <a:pt x="617" y="13"/>
                    </a:cubicBezTo>
                    <a:cubicBezTo>
                      <a:pt x="610" y="12"/>
                      <a:pt x="613" y="7"/>
                      <a:pt x="611" y="5"/>
                    </a:cubicBezTo>
                    <a:cubicBezTo>
                      <a:pt x="609" y="3"/>
                      <a:pt x="608" y="7"/>
                      <a:pt x="599" y="9"/>
                    </a:cubicBezTo>
                    <a:cubicBezTo>
                      <a:pt x="591" y="10"/>
                      <a:pt x="587" y="13"/>
                      <a:pt x="590" y="14"/>
                    </a:cubicBezTo>
                    <a:cubicBezTo>
                      <a:pt x="593" y="16"/>
                      <a:pt x="590" y="20"/>
                      <a:pt x="587" y="20"/>
                    </a:cubicBezTo>
                    <a:cubicBezTo>
                      <a:pt x="583" y="19"/>
                      <a:pt x="582" y="23"/>
                      <a:pt x="587" y="25"/>
                    </a:cubicBezTo>
                    <a:close/>
                    <a:moveTo>
                      <a:pt x="599" y="32"/>
                    </a:moveTo>
                    <a:cubicBezTo>
                      <a:pt x="599" y="34"/>
                      <a:pt x="592" y="37"/>
                      <a:pt x="594" y="39"/>
                    </a:cubicBezTo>
                    <a:cubicBezTo>
                      <a:pt x="596" y="41"/>
                      <a:pt x="598" y="40"/>
                      <a:pt x="600" y="41"/>
                    </a:cubicBezTo>
                    <a:cubicBezTo>
                      <a:pt x="602" y="41"/>
                      <a:pt x="603" y="47"/>
                      <a:pt x="608" y="46"/>
                    </a:cubicBezTo>
                    <a:cubicBezTo>
                      <a:pt x="612" y="45"/>
                      <a:pt x="624" y="51"/>
                      <a:pt x="631" y="51"/>
                    </a:cubicBezTo>
                    <a:cubicBezTo>
                      <a:pt x="637" y="51"/>
                      <a:pt x="638" y="45"/>
                      <a:pt x="636" y="45"/>
                    </a:cubicBezTo>
                    <a:cubicBezTo>
                      <a:pt x="634" y="45"/>
                      <a:pt x="636" y="41"/>
                      <a:pt x="640" y="36"/>
                    </a:cubicBezTo>
                    <a:cubicBezTo>
                      <a:pt x="643" y="30"/>
                      <a:pt x="628" y="26"/>
                      <a:pt x="628" y="31"/>
                    </a:cubicBezTo>
                    <a:cubicBezTo>
                      <a:pt x="628" y="35"/>
                      <a:pt x="623" y="30"/>
                      <a:pt x="622" y="27"/>
                    </a:cubicBezTo>
                    <a:cubicBezTo>
                      <a:pt x="620" y="24"/>
                      <a:pt x="599" y="29"/>
                      <a:pt x="599" y="32"/>
                    </a:cubicBezTo>
                    <a:close/>
                    <a:moveTo>
                      <a:pt x="481" y="150"/>
                    </a:moveTo>
                    <a:cubicBezTo>
                      <a:pt x="484" y="152"/>
                      <a:pt x="487" y="151"/>
                      <a:pt x="487" y="148"/>
                    </a:cubicBezTo>
                    <a:cubicBezTo>
                      <a:pt x="486" y="144"/>
                      <a:pt x="478" y="149"/>
                      <a:pt x="481" y="150"/>
                    </a:cubicBezTo>
                    <a:close/>
                    <a:moveTo>
                      <a:pt x="581" y="8"/>
                    </a:moveTo>
                    <a:cubicBezTo>
                      <a:pt x="582" y="5"/>
                      <a:pt x="566" y="6"/>
                      <a:pt x="570" y="10"/>
                    </a:cubicBezTo>
                    <a:cubicBezTo>
                      <a:pt x="571" y="11"/>
                      <a:pt x="580" y="12"/>
                      <a:pt x="581" y="8"/>
                    </a:cubicBezTo>
                    <a:close/>
                    <a:moveTo>
                      <a:pt x="1280" y="181"/>
                    </a:moveTo>
                    <a:cubicBezTo>
                      <a:pt x="1285" y="183"/>
                      <a:pt x="1288" y="178"/>
                      <a:pt x="1292" y="180"/>
                    </a:cubicBezTo>
                    <a:cubicBezTo>
                      <a:pt x="1296" y="183"/>
                      <a:pt x="1305" y="179"/>
                      <a:pt x="1309" y="179"/>
                    </a:cubicBezTo>
                    <a:cubicBezTo>
                      <a:pt x="1313" y="178"/>
                      <a:pt x="1311" y="173"/>
                      <a:pt x="1300" y="172"/>
                    </a:cubicBezTo>
                    <a:cubicBezTo>
                      <a:pt x="1289" y="170"/>
                      <a:pt x="1275" y="178"/>
                      <a:pt x="1280" y="181"/>
                    </a:cubicBezTo>
                    <a:close/>
                    <a:moveTo>
                      <a:pt x="636" y="65"/>
                    </a:moveTo>
                    <a:cubicBezTo>
                      <a:pt x="640" y="67"/>
                      <a:pt x="650" y="63"/>
                      <a:pt x="657" y="63"/>
                    </a:cubicBezTo>
                    <a:cubicBezTo>
                      <a:pt x="665" y="63"/>
                      <a:pt x="685" y="58"/>
                      <a:pt x="685" y="54"/>
                    </a:cubicBezTo>
                    <a:cubicBezTo>
                      <a:pt x="686" y="50"/>
                      <a:pt x="678" y="50"/>
                      <a:pt x="675" y="47"/>
                    </a:cubicBezTo>
                    <a:cubicBezTo>
                      <a:pt x="672" y="44"/>
                      <a:pt x="665" y="47"/>
                      <a:pt x="663" y="49"/>
                    </a:cubicBezTo>
                    <a:cubicBezTo>
                      <a:pt x="661" y="52"/>
                      <a:pt x="660" y="50"/>
                      <a:pt x="664" y="45"/>
                    </a:cubicBezTo>
                    <a:cubicBezTo>
                      <a:pt x="669" y="41"/>
                      <a:pt x="660" y="37"/>
                      <a:pt x="659" y="40"/>
                    </a:cubicBezTo>
                    <a:cubicBezTo>
                      <a:pt x="659" y="43"/>
                      <a:pt x="651" y="40"/>
                      <a:pt x="651" y="43"/>
                    </a:cubicBezTo>
                    <a:cubicBezTo>
                      <a:pt x="651" y="46"/>
                      <a:pt x="648" y="47"/>
                      <a:pt x="648" y="49"/>
                    </a:cubicBezTo>
                    <a:cubicBezTo>
                      <a:pt x="648" y="52"/>
                      <a:pt x="642" y="48"/>
                      <a:pt x="642" y="54"/>
                    </a:cubicBezTo>
                    <a:cubicBezTo>
                      <a:pt x="642" y="60"/>
                      <a:pt x="633" y="63"/>
                      <a:pt x="636" y="65"/>
                    </a:cubicBezTo>
                    <a:close/>
                    <a:moveTo>
                      <a:pt x="943" y="114"/>
                    </a:moveTo>
                    <a:cubicBezTo>
                      <a:pt x="946" y="116"/>
                      <a:pt x="948" y="118"/>
                      <a:pt x="949" y="120"/>
                    </a:cubicBezTo>
                    <a:cubicBezTo>
                      <a:pt x="951" y="121"/>
                      <a:pt x="958" y="119"/>
                      <a:pt x="961" y="118"/>
                    </a:cubicBezTo>
                    <a:cubicBezTo>
                      <a:pt x="964" y="117"/>
                      <a:pt x="964" y="122"/>
                      <a:pt x="969" y="119"/>
                    </a:cubicBezTo>
                    <a:cubicBezTo>
                      <a:pt x="973" y="116"/>
                      <a:pt x="978" y="118"/>
                      <a:pt x="983" y="118"/>
                    </a:cubicBezTo>
                    <a:cubicBezTo>
                      <a:pt x="988" y="118"/>
                      <a:pt x="982" y="111"/>
                      <a:pt x="983" y="108"/>
                    </a:cubicBezTo>
                    <a:cubicBezTo>
                      <a:pt x="983" y="106"/>
                      <a:pt x="989" y="107"/>
                      <a:pt x="987" y="110"/>
                    </a:cubicBezTo>
                    <a:cubicBezTo>
                      <a:pt x="985" y="112"/>
                      <a:pt x="990" y="118"/>
                      <a:pt x="997" y="117"/>
                    </a:cubicBezTo>
                    <a:cubicBezTo>
                      <a:pt x="1005" y="117"/>
                      <a:pt x="999" y="112"/>
                      <a:pt x="1003" y="110"/>
                    </a:cubicBezTo>
                    <a:cubicBezTo>
                      <a:pt x="1007" y="109"/>
                      <a:pt x="1006" y="107"/>
                      <a:pt x="1001" y="103"/>
                    </a:cubicBezTo>
                    <a:cubicBezTo>
                      <a:pt x="995" y="100"/>
                      <a:pt x="988" y="102"/>
                      <a:pt x="983" y="100"/>
                    </a:cubicBezTo>
                    <a:cubicBezTo>
                      <a:pt x="978" y="98"/>
                      <a:pt x="972" y="98"/>
                      <a:pt x="972" y="103"/>
                    </a:cubicBezTo>
                    <a:cubicBezTo>
                      <a:pt x="972" y="108"/>
                      <a:pt x="962" y="97"/>
                      <a:pt x="957" y="96"/>
                    </a:cubicBezTo>
                    <a:cubicBezTo>
                      <a:pt x="951" y="94"/>
                      <a:pt x="935" y="110"/>
                      <a:pt x="943" y="114"/>
                    </a:cubicBezTo>
                    <a:close/>
                    <a:moveTo>
                      <a:pt x="993" y="145"/>
                    </a:moveTo>
                    <a:cubicBezTo>
                      <a:pt x="997" y="144"/>
                      <a:pt x="990" y="136"/>
                      <a:pt x="982" y="135"/>
                    </a:cubicBezTo>
                    <a:cubicBezTo>
                      <a:pt x="975" y="134"/>
                      <a:pt x="968" y="140"/>
                      <a:pt x="969" y="141"/>
                    </a:cubicBezTo>
                    <a:cubicBezTo>
                      <a:pt x="971" y="144"/>
                      <a:pt x="988" y="146"/>
                      <a:pt x="993" y="145"/>
                    </a:cubicBezTo>
                    <a:close/>
                    <a:moveTo>
                      <a:pt x="974" y="129"/>
                    </a:moveTo>
                    <a:cubicBezTo>
                      <a:pt x="974" y="125"/>
                      <a:pt x="961" y="130"/>
                      <a:pt x="966" y="132"/>
                    </a:cubicBezTo>
                    <a:cubicBezTo>
                      <a:pt x="969" y="133"/>
                      <a:pt x="974" y="133"/>
                      <a:pt x="974" y="129"/>
                    </a:cubicBezTo>
                    <a:close/>
                    <a:moveTo>
                      <a:pt x="1015" y="114"/>
                    </a:moveTo>
                    <a:cubicBezTo>
                      <a:pt x="1021" y="115"/>
                      <a:pt x="1024" y="120"/>
                      <a:pt x="1035" y="121"/>
                    </a:cubicBezTo>
                    <a:cubicBezTo>
                      <a:pt x="1046" y="121"/>
                      <a:pt x="1054" y="119"/>
                      <a:pt x="1054" y="117"/>
                    </a:cubicBezTo>
                    <a:cubicBezTo>
                      <a:pt x="1054" y="115"/>
                      <a:pt x="1044" y="111"/>
                      <a:pt x="1041" y="113"/>
                    </a:cubicBezTo>
                    <a:cubicBezTo>
                      <a:pt x="1038" y="115"/>
                      <a:pt x="1035" y="110"/>
                      <a:pt x="1032" y="111"/>
                    </a:cubicBezTo>
                    <a:cubicBezTo>
                      <a:pt x="1028" y="112"/>
                      <a:pt x="1022" y="112"/>
                      <a:pt x="1021" y="109"/>
                    </a:cubicBezTo>
                    <a:cubicBezTo>
                      <a:pt x="1019" y="105"/>
                      <a:pt x="1012" y="114"/>
                      <a:pt x="1015" y="114"/>
                    </a:cubicBezTo>
                    <a:close/>
                    <a:moveTo>
                      <a:pt x="221" y="18"/>
                    </a:moveTo>
                    <a:cubicBezTo>
                      <a:pt x="226" y="13"/>
                      <a:pt x="233" y="17"/>
                      <a:pt x="234" y="15"/>
                    </a:cubicBezTo>
                    <a:cubicBezTo>
                      <a:pt x="235" y="13"/>
                      <a:pt x="224" y="12"/>
                      <a:pt x="220" y="14"/>
                    </a:cubicBezTo>
                    <a:cubicBezTo>
                      <a:pt x="216" y="16"/>
                      <a:pt x="206" y="14"/>
                      <a:pt x="208" y="17"/>
                    </a:cubicBezTo>
                    <a:cubicBezTo>
                      <a:pt x="208" y="19"/>
                      <a:pt x="215" y="23"/>
                      <a:pt x="221" y="18"/>
                    </a:cubicBezTo>
                    <a:close/>
                    <a:moveTo>
                      <a:pt x="991" y="419"/>
                    </a:moveTo>
                    <a:cubicBezTo>
                      <a:pt x="988" y="413"/>
                      <a:pt x="995" y="406"/>
                      <a:pt x="990" y="402"/>
                    </a:cubicBezTo>
                    <a:cubicBezTo>
                      <a:pt x="985" y="399"/>
                      <a:pt x="987" y="391"/>
                      <a:pt x="985" y="393"/>
                    </a:cubicBezTo>
                    <a:cubicBezTo>
                      <a:pt x="982" y="394"/>
                      <a:pt x="985" y="401"/>
                      <a:pt x="981" y="401"/>
                    </a:cubicBezTo>
                    <a:cubicBezTo>
                      <a:pt x="977" y="402"/>
                      <a:pt x="981" y="405"/>
                      <a:pt x="979" y="410"/>
                    </a:cubicBezTo>
                    <a:cubicBezTo>
                      <a:pt x="978" y="415"/>
                      <a:pt x="980" y="422"/>
                      <a:pt x="982" y="426"/>
                    </a:cubicBezTo>
                    <a:cubicBezTo>
                      <a:pt x="984" y="430"/>
                      <a:pt x="979" y="453"/>
                      <a:pt x="981" y="457"/>
                    </a:cubicBezTo>
                    <a:cubicBezTo>
                      <a:pt x="983" y="461"/>
                      <a:pt x="978" y="477"/>
                      <a:pt x="980" y="479"/>
                    </a:cubicBezTo>
                    <a:cubicBezTo>
                      <a:pt x="983" y="483"/>
                      <a:pt x="981" y="475"/>
                      <a:pt x="985" y="474"/>
                    </a:cubicBezTo>
                    <a:cubicBezTo>
                      <a:pt x="989" y="473"/>
                      <a:pt x="989" y="479"/>
                      <a:pt x="992" y="480"/>
                    </a:cubicBezTo>
                    <a:cubicBezTo>
                      <a:pt x="994" y="481"/>
                      <a:pt x="993" y="472"/>
                      <a:pt x="990" y="473"/>
                    </a:cubicBezTo>
                    <a:cubicBezTo>
                      <a:pt x="988" y="473"/>
                      <a:pt x="986" y="467"/>
                      <a:pt x="985" y="463"/>
                    </a:cubicBezTo>
                    <a:cubicBezTo>
                      <a:pt x="984" y="460"/>
                      <a:pt x="987" y="455"/>
                      <a:pt x="987" y="450"/>
                    </a:cubicBezTo>
                    <a:cubicBezTo>
                      <a:pt x="987" y="446"/>
                      <a:pt x="993" y="446"/>
                      <a:pt x="997" y="449"/>
                    </a:cubicBezTo>
                    <a:cubicBezTo>
                      <a:pt x="1000" y="453"/>
                      <a:pt x="1001" y="451"/>
                      <a:pt x="999" y="448"/>
                    </a:cubicBezTo>
                    <a:cubicBezTo>
                      <a:pt x="998" y="445"/>
                      <a:pt x="993" y="426"/>
                      <a:pt x="991" y="419"/>
                    </a:cubicBezTo>
                    <a:close/>
                    <a:moveTo>
                      <a:pt x="243" y="15"/>
                    </a:moveTo>
                    <a:cubicBezTo>
                      <a:pt x="246" y="18"/>
                      <a:pt x="234" y="17"/>
                      <a:pt x="232" y="19"/>
                    </a:cubicBezTo>
                    <a:cubicBezTo>
                      <a:pt x="230" y="22"/>
                      <a:pt x="223" y="21"/>
                      <a:pt x="224" y="24"/>
                    </a:cubicBezTo>
                    <a:cubicBezTo>
                      <a:pt x="226" y="27"/>
                      <a:pt x="238" y="27"/>
                      <a:pt x="238" y="24"/>
                    </a:cubicBezTo>
                    <a:cubicBezTo>
                      <a:pt x="238" y="22"/>
                      <a:pt x="244" y="24"/>
                      <a:pt x="244" y="22"/>
                    </a:cubicBezTo>
                    <a:cubicBezTo>
                      <a:pt x="244" y="20"/>
                      <a:pt x="247" y="18"/>
                      <a:pt x="254" y="17"/>
                    </a:cubicBezTo>
                    <a:cubicBezTo>
                      <a:pt x="260" y="17"/>
                      <a:pt x="260" y="14"/>
                      <a:pt x="254" y="11"/>
                    </a:cubicBezTo>
                    <a:cubicBezTo>
                      <a:pt x="248" y="8"/>
                      <a:pt x="240" y="13"/>
                      <a:pt x="243" y="15"/>
                    </a:cubicBezTo>
                    <a:close/>
                    <a:moveTo>
                      <a:pt x="233" y="208"/>
                    </a:moveTo>
                    <a:cubicBezTo>
                      <a:pt x="239" y="213"/>
                      <a:pt x="245" y="205"/>
                      <a:pt x="248" y="204"/>
                    </a:cubicBezTo>
                    <a:cubicBezTo>
                      <a:pt x="251" y="204"/>
                      <a:pt x="246" y="201"/>
                      <a:pt x="241" y="199"/>
                    </a:cubicBezTo>
                    <a:cubicBezTo>
                      <a:pt x="235" y="198"/>
                      <a:pt x="228" y="203"/>
                      <a:pt x="233" y="208"/>
                    </a:cubicBezTo>
                    <a:close/>
                    <a:moveTo>
                      <a:pt x="1372" y="248"/>
                    </a:moveTo>
                    <a:cubicBezTo>
                      <a:pt x="1370" y="247"/>
                      <a:pt x="1362" y="242"/>
                      <a:pt x="1360" y="240"/>
                    </a:cubicBezTo>
                    <a:cubicBezTo>
                      <a:pt x="1358" y="237"/>
                      <a:pt x="1349" y="236"/>
                      <a:pt x="1349" y="237"/>
                    </a:cubicBezTo>
                    <a:cubicBezTo>
                      <a:pt x="1349" y="238"/>
                      <a:pt x="1346" y="237"/>
                      <a:pt x="1345" y="235"/>
                    </a:cubicBezTo>
                    <a:cubicBezTo>
                      <a:pt x="1345" y="234"/>
                      <a:pt x="1335" y="233"/>
                      <a:pt x="1335" y="235"/>
                    </a:cubicBezTo>
                    <a:cubicBezTo>
                      <a:pt x="1335" y="237"/>
                      <a:pt x="1337" y="237"/>
                      <a:pt x="1338" y="239"/>
                    </a:cubicBezTo>
                    <a:cubicBezTo>
                      <a:pt x="1340" y="241"/>
                      <a:pt x="1337" y="242"/>
                      <a:pt x="1337" y="244"/>
                    </a:cubicBezTo>
                    <a:cubicBezTo>
                      <a:pt x="1338" y="246"/>
                      <a:pt x="1334" y="243"/>
                      <a:pt x="1332" y="242"/>
                    </a:cubicBezTo>
                    <a:cubicBezTo>
                      <a:pt x="1331" y="240"/>
                      <a:pt x="1331" y="236"/>
                      <a:pt x="1332" y="233"/>
                    </a:cubicBezTo>
                    <a:cubicBezTo>
                      <a:pt x="1332" y="231"/>
                      <a:pt x="1329" y="231"/>
                      <a:pt x="1329" y="229"/>
                    </a:cubicBezTo>
                    <a:cubicBezTo>
                      <a:pt x="1328" y="227"/>
                      <a:pt x="1318" y="222"/>
                      <a:pt x="1313" y="220"/>
                    </a:cubicBezTo>
                    <a:cubicBezTo>
                      <a:pt x="1309" y="218"/>
                      <a:pt x="1303" y="216"/>
                      <a:pt x="1301" y="214"/>
                    </a:cubicBezTo>
                    <a:cubicBezTo>
                      <a:pt x="1300" y="212"/>
                      <a:pt x="1292" y="211"/>
                      <a:pt x="1289" y="208"/>
                    </a:cubicBezTo>
                    <a:cubicBezTo>
                      <a:pt x="1285" y="205"/>
                      <a:pt x="1272" y="199"/>
                      <a:pt x="1266" y="199"/>
                    </a:cubicBezTo>
                    <a:cubicBezTo>
                      <a:pt x="1260" y="198"/>
                      <a:pt x="1262" y="195"/>
                      <a:pt x="1259" y="196"/>
                    </a:cubicBezTo>
                    <a:cubicBezTo>
                      <a:pt x="1256" y="196"/>
                      <a:pt x="1244" y="196"/>
                      <a:pt x="1240" y="195"/>
                    </a:cubicBezTo>
                    <a:cubicBezTo>
                      <a:pt x="1236" y="194"/>
                      <a:pt x="1235" y="197"/>
                      <a:pt x="1232" y="196"/>
                    </a:cubicBezTo>
                    <a:cubicBezTo>
                      <a:pt x="1230" y="195"/>
                      <a:pt x="1216" y="190"/>
                      <a:pt x="1214" y="192"/>
                    </a:cubicBezTo>
                    <a:cubicBezTo>
                      <a:pt x="1212" y="194"/>
                      <a:pt x="1213" y="197"/>
                      <a:pt x="1211" y="197"/>
                    </a:cubicBezTo>
                    <a:cubicBezTo>
                      <a:pt x="1210" y="198"/>
                      <a:pt x="1211" y="200"/>
                      <a:pt x="1215" y="203"/>
                    </a:cubicBezTo>
                    <a:cubicBezTo>
                      <a:pt x="1219" y="207"/>
                      <a:pt x="1217" y="210"/>
                      <a:pt x="1213" y="211"/>
                    </a:cubicBezTo>
                    <a:cubicBezTo>
                      <a:pt x="1210" y="213"/>
                      <a:pt x="1204" y="210"/>
                      <a:pt x="1202" y="207"/>
                    </a:cubicBezTo>
                    <a:cubicBezTo>
                      <a:pt x="1200" y="204"/>
                      <a:pt x="1195" y="206"/>
                      <a:pt x="1194" y="202"/>
                    </a:cubicBezTo>
                    <a:cubicBezTo>
                      <a:pt x="1193" y="198"/>
                      <a:pt x="1196" y="198"/>
                      <a:pt x="1198" y="200"/>
                    </a:cubicBezTo>
                    <a:cubicBezTo>
                      <a:pt x="1200" y="202"/>
                      <a:pt x="1204" y="200"/>
                      <a:pt x="1204" y="198"/>
                    </a:cubicBezTo>
                    <a:cubicBezTo>
                      <a:pt x="1204" y="195"/>
                      <a:pt x="1198" y="193"/>
                      <a:pt x="1194" y="194"/>
                    </a:cubicBezTo>
                    <a:cubicBezTo>
                      <a:pt x="1190" y="194"/>
                      <a:pt x="1188" y="199"/>
                      <a:pt x="1184" y="201"/>
                    </a:cubicBezTo>
                    <a:cubicBezTo>
                      <a:pt x="1181" y="203"/>
                      <a:pt x="1166" y="200"/>
                      <a:pt x="1164" y="199"/>
                    </a:cubicBezTo>
                    <a:cubicBezTo>
                      <a:pt x="1163" y="197"/>
                      <a:pt x="1142" y="199"/>
                      <a:pt x="1140" y="200"/>
                    </a:cubicBezTo>
                    <a:cubicBezTo>
                      <a:pt x="1138" y="202"/>
                      <a:pt x="1139" y="207"/>
                      <a:pt x="1138" y="208"/>
                    </a:cubicBezTo>
                    <a:cubicBezTo>
                      <a:pt x="1137" y="208"/>
                      <a:pt x="1136" y="201"/>
                      <a:pt x="1136" y="200"/>
                    </a:cubicBezTo>
                    <a:cubicBezTo>
                      <a:pt x="1136" y="199"/>
                      <a:pt x="1134" y="198"/>
                      <a:pt x="1130" y="198"/>
                    </a:cubicBezTo>
                    <a:cubicBezTo>
                      <a:pt x="1126" y="198"/>
                      <a:pt x="1124" y="198"/>
                      <a:pt x="1126" y="196"/>
                    </a:cubicBezTo>
                    <a:cubicBezTo>
                      <a:pt x="1127" y="194"/>
                      <a:pt x="1124" y="193"/>
                      <a:pt x="1127" y="191"/>
                    </a:cubicBezTo>
                    <a:cubicBezTo>
                      <a:pt x="1130" y="189"/>
                      <a:pt x="1122" y="183"/>
                      <a:pt x="1114" y="179"/>
                    </a:cubicBezTo>
                    <a:cubicBezTo>
                      <a:pt x="1106" y="176"/>
                      <a:pt x="1088" y="178"/>
                      <a:pt x="1084" y="180"/>
                    </a:cubicBezTo>
                    <a:cubicBezTo>
                      <a:pt x="1079" y="181"/>
                      <a:pt x="1069" y="181"/>
                      <a:pt x="1065" y="181"/>
                    </a:cubicBezTo>
                    <a:cubicBezTo>
                      <a:pt x="1060" y="181"/>
                      <a:pt x="1064" y="179"/>
                      <a:pt x="1063" y="177"/>
                    </a:cubicBezTo>
                    <a:cubicBezTo>
                      <a:pt x="1061" y="175"/>
                      <a:pt x="1054" y="172"/>
                      <a:pt x="1053" y="174"/>
                    </a:cubicBezTo>
                    <a:cubicBezTo>
                      <a:pt x="1052" y="176"/>
                      <a:pt x="1050" y="174"/>
                      <a:pt x="1050" y="172"/>
                    </a:cubicBezTo>
                    <a:cubicBezTo>
                      <a:pt x="1050" y="171"/>
                      <a:pt x="1042" y="169"/>
                      <a:pt x="1039" y="169"/>
                    </a:cubicBezTo>
                    <a:cubicBezTo>
                      <a:pt x="1037" y="170"/>
                      <a:pt x="1035" y="167"/>
                      <a:pt x="1039" y="167"/>
                    </a:cubicBezTo>
                    <a:cubicBezTo>
                      <a:pt x="1042" y="167"/>
                      <a:pt x="1048" y="167"/>
                      <a:pt x="1045" y="163"/>
                    </a:cubicBezTo>
                    <a:cubicBezTo>
                      <a:pt x="1043" y="160"/>
                      <a:pt x="1021" y="158"/>
                      <a:pt x="1019" y="159"/>
                    </a:cubicBezTo>
                    <a:cubicBezTo>
                      <a:pt x="1017" y="160"/>
                      <a:pt x="1019" y="163"/>
                      <a:pt x="1015" y="167"/>
                    </a:cubicBezTo>
                    <a:cubicBezTo>
                      <a:pt x="1010" y="171"/>
                      <a:pt x="1005" y="168"/>
                      <a:pt x="1006" y="166"/>
                    </a:cubicBezTo>
                    <a:cubicBezTo>
                      <a:pt x="1007" y="164"/>
                      <a:pt x="1012" y="164"/>
                      <a:pt x="1012" y="162"/>
                    </a:cubicBezTo>
                    <a:cubicBezTo>
                      <a:pt x="1012" y="160"/>
                      <a:pt x="1004" y="161"/>
                      <a:pt x="1003" y="160"/>
                    </a:cubicBezTo>
                    <a:cubicBezTo>
                      <a:pt x="1002" y="158"/>
                      <a:pt x="1005" y="157"/>
                      <a:pt x="1008" y="157"/>
                    </a:cubicBezTo>
                    <a:cubicBezTo>
                      <a:pt x="1011" y="158"/>
                      <a:pt x="1016" y="159"/>
                      <a:pt x="1016" y="157"/>
                    </a:cubicBezTo>
                    <a:cubicBezTo>
                      <a:pt x="1016" y="156"/>
                      <a:pt x="1013" y="156"/>
                      <a:pt x="1008" y="155"/>
                    </a:cubicBezTo>
                    <a:cubicBezTo>
                      <a:pt x="1003" y="154"/>
                      <a:pt x="992" y="152"/>
                      <a:pt x="986" y="152"/>
                    </a:cubicBezTo>
                    <a:cubicBezTo>
                      <a:pt x="980" y="153"/>
                      <a:pt x="977" y="150"/>
                      <a:pt x="974" y="150"/>
                    </a:cubicBezTo>
                    <a:cubicBezTo>
                      <a:pt x="970" y="149"/>
                      <a:pt x="970" y="151"/>
                      <a:pt x="972" y="153"/>
                    </a:cubicBezTo>
                    <a:cubicBezTo>
                      <a:pt x="973" y="155"/>
                      <a:pt x="969" y="156"/>
                      <a:pt x="965" y="156"/>
                    </a:cubicBezTo>
                    <a:cubicBezTo>
                      <a:pt x="961" y="155"/>
                      <a:pt x="955" y="158"/>
                      <a:pt x="957" y="161"/>
                    </a:cubicBezTo>
                    <a:cubicBezTo>
                      <a:pt x="960" y="164"/>
                      <a:pt x="962" y="160"/>
                      <a:pt x="964" y="161"/>
                    </a:cubicBezTo>
                    <a:cubicBezTo>
                      <a:pt x="966" y="162"/>
                      <a:pt x="959" y="164"/>
                      <a:pt x="962" y="165"/>
                    </a:cubicBezTo>
                    <a:cubicBezTo>
                      <a:pt x="964" y="167"/>
                      <a:pt x="964" y="169"/>
                      <a:pt x="964" y="171"/>
                    </a:cubicBezTo>
                    <a:cubicBezTo>
                      <a:pt x="964" y="172"/>
                      <a:pt x="959" y="173"/>
                      <a:pt x="958" y="171"/>
                    </a:cubicBezTo>
                    <a:cubicBezTo>
                      <a:pt x="956" y="169"/>
                      <a:pt x="953" y="170"/>
                      <a:pt x="950" y="170"/>
                    </a:cubicBezTo>
                    <a:cubicBezTo>
                      <a:pt x="947" y="170"/>
                      <a:pt x="944" y="172"/>
                      <a:pt x="948" y="172"/>
                    </a:cubicBezTo>
                    <a:cubicBezTo>
                      <a:pt x="951" y="172"/>
                      <a:pt x="952" y="175"/>
                      <a:pt x="948" y="175"/>
                    </a:cubicBezTo>
                    <a:cubicBezTo>
                      <a:pt x="943" y="176"/>
                      <a:pt x="944" y="171"/>
                      <a:pt x="941" y="171"/>
                    </a:cubicBezTo>
                    <a:cubicBezTo>
                      <a:pt x="938" y="172"/>
                      <a:pt x="932" y="169"/>
                      <a:pt x="929" y="169"/>
                    </a:cubicBezTo>
                    <a:cubicBezTo>
                      <a:pt x="926" y="169"/>
                      <a:pt x="924" y="172"/>
                      <a:pt x="920" y="172"/>
                    </a:cubicBezTo>
                    <a:cubicBezTo>
                      <a:pt x="915" y="173"/>
                      <a:pt x="909" y="170"/>
                      <a:pt x="907" y="168"/>
                    </a:cubicBezTo>
                    <a:cubicBezTo>
                      <a:pt x="906" y="165"/>
                      <a:pt x="905" y="165"/>
                      <a:pt x="903" y="167"/>
                    </a:cubicBezTo>
                    <a:cubicBezTo>
                      <a:pt x="901" y="170"/>
                      <a:pt x="901" y="175"/>
                      <a:pt x="899" y="176"/>
                    </a:cubicBezTo>
                    <a:cubicBezTo>
                      <a:pt x="896" y="176"/>
                      <a:pt x="896" y="181"/>
                      <a:pt x="893" y="182"/>
                    </a:cubicBezTo>
                    <a:cubicBezTo>
                      <a:pt x="891" y="183"/>
                      <a:pt x="891" y="180"/>
                      <a:pt x="888" y="180"/>
                    </a:cubicBezTo>
                    <a:cubicBezTo>
                      <a:pt x="886" y="181"/>
                      <a:pt x="877" y="172"/>
                      <a:pt x="876" y="169"/>
                    </a:cubicBezTo>
                    <a:cubicBezTo>
                      <a:pt x="876" y="167"/>
                      <a:pt x="871" y="162"/>
                      <a:pt x="869" y="161"/>
                    </a:cubicBezTo>
                    <a:cubicBezTo>
                      <a:pt x="868" y="160"/>
                      <a:pt x="871" y="160"/>
                      <a:pt x="872" y="161"/>
                    </a:cubicBezTo>
                    <a:cubicBezTo>
                      <a:pt x="874" y="163"/>
                      <a:pt x="876" y="163"/>
                      <a:pt x="878" y="162"/>
                    </a:cubicBezTo>
                    <a:cubicBezTo>
                      <a:pt x="880" y="161"/>
                      <a:pt x="880" y="157"/>
                      <a:pt x="877" y="157"/>
                    </a:cubicBezTo>
                    <a:cubicBezTo>
                      <a:pt x="873" y="156"/>
                      <a:pt x="875" y="154"/>
                      <a:pt x="876" y="153"/>
                    </a:cubicBezTo>
                    <a:cubicBezTo>
                      <a:pt x="878" y="153"/>
                      <a:pt x="873" y="148"/>
                      <a:pt x="875" y="148"/>
                    </a:cubicBezTo>
                    <a:cubicBezTo>
                      <a:pt x="876" y="147"/>
                      <a:pt x="876" y="145"/>
                      <a:pt x="873" y="145"/>
                    </a:cubicBezTo>
                    <a:cubicBezTo>
                      <a:pt x="870" y="145"/>
                      <a:pt x="868" y="142"/>
                      <a:pt x="868" y="141"/>
                    </a:cubicBezTo>
                    <a:cubicBezTo>
                      <a:pt x="867" y="140"/>
                      <a:pt x="856" y="139"/>
                      <a:pt x="857" y="141"/>
                    </a:cubicBezTo>
                    <a:cubicBezTo>
                      <a:pt x="857" y="143"/>
                      <a:pt x="853" y="142"/>
                      <a:pt x="854" y="141"/>
                    </a:cubicBezTo>
                    <a:cubicBezTo>
                      <a:pt x="854" y="139"/>
                      <a:pt x="850" y="140"/>
                      <a:pt x="845" y="138"/>
                    </a:cubicBezTo>
                    <a:cubicBezTo>
                      <a:pt x="839" y="137"/>
                      <a:pt x="839" y="133"/>
                      <a:pt x="838" y="133"/>
                    </a:cubicBezTo>
                    <a:cubicBezTo>
                      <a:pt x="836" y="133"/>
                      <a:pt x="836" y="138"/>
                      <a:pt x="834" y="137"/>
                    </a:cubicBezTo>
                    <a:cubicBezTo>
                      <a:pt x="831" y="136"/>
                      <a:pt x="828" y="138"/>
                      <a:pt x="830" y="141"/>
                    </a:cubicBezTo>
                    <a:cubicBezTo>
                      <a:pt x="831" y="144"/>
                      <a:pt x="830" y="145"/>
                      <a:pt x="830" y="147"/>
                    </a:cubicBezTo>
                    <a:cubicBezTo>
                      <a:pt x="829" y="150"/>
                      <a:pt x="828" y="149"/>
                      <a:pt x="825" y="148"/>
                    </a:cubicBezTo>
                    <a:cubicBezTo>
                      <a:pt x="822" y="147"/>
                      <a:pt x="822" y="150"/>
                      <a:pt x="815" y="149"/>
                    </a:cubicBezTo>
                    <a:cubicBezTo>
                      <a:pt x="808" y="147"/>
                      <a:pt x="805" y="149"/>
                      <a:pt x="804" y="147"/>
                    </a:cubicBezTo>
                    <a:cubicBezTo>
                      <a:pt x="803" y="144"/>
                      <a:pt x="801" y="144"/>
                      <a:pt x="801" y="146"/>
                    </a:cubicBezTo>
                    <a:cubicBezTo>
                      <a:pt x="801" y="148"/>
                      <a:pt x="790" y="147"/>
                      <a:pt x="790" y="144"/>
                    </a:cubicBezTo>
                    <a:cubicBezTo>
                      <a:pt x="789" y="142"/>
                      <a:pt x="791" y="141"/>
                      <a:pt x="793" y="141"/>
                    </a:cubicBezTo>
                    <a:cubicBezTo>
                      <a:pt x="794" y="140"/>
                      <a:pt x="791" y="139"/>
                      <a:pt x="786" y="139"/>
                    </a:cubicBezTo>
                    <a:cubicBezTo>
                      <a:pt x="780" y="140"/>
                      <a:pt x="776" y="136"/>
                      <a:pt x="771" y="137"/>
                    </a:cubicBezTo>
                    <a:cubicBezTo>
                      <a:pt x="765" y="138"/>
                      <a:pt x="752" y="139"/>
                      <a:pt x="751" y="140"/>
                    </a:cubicBezTo>
                    <a:cubicBezTo>
                      <a:pt x="749" y="140"/>
                      <a:pt x="752" y="144"/>
                      <a:pt x="749" y="144"/>
                    </a:cubicBezTo>
                    <a:cubicBezTo>
                      <a:pt x="747" y="144"/>
                      <a:pt x="749" y="139"/>
                      <a:pt x="748" y="136"/>
                    </a:cubicBezTo>
                    <a:cubicBezTo>
                      <a:pt x="748" y="133"/>
                      <a:pt x="744" y="133"/>
                      <a:pt x="744" y="135"/>
                    </a:cubicBezTo>
                    <a:cubicBezTo>
                      <a:pt x="745" y="137"/>
                      <a:pt x="738" y="138"/>
                      <a:pt x="736" y="136"/>
                    </a:cubicBezTo>
                    <a:cubicBezTo>
                      <a:pt x="734" y="135"/>
                      <a:pt x="731" y="133"/>
                      <a:pt x="727" y="131"/>
                    </a:cubicBezTo>
                    <a:cubicBezTo>
                      <a:pt x="722" y="130"/>
                      <a:pt x="716" y="135"/>
                      <a:pt x="717" y="137"/>
                    </a:cubicBezTo>
                    <a:cubicBezTo>
                      <a:pt x="719" y="138"/>
                      <a:pt x="722" y="137"/>
                      <a:pt x="722" y="138"/>
                    </a:cubicBezTo>
                    <a:cubicBezTo>
                      <a:pt x="723" y="140"/>
                      <a:pt x="713" y="139"/>
                      <a:pt x="713" y="141"/>
                    </a:cubicBezTo>
                    <a:cubicBezTo>
                      <a:pt x="713" y="142"/>
                      <a:pt x="703" y="145"/>
                      <a:pt x="700" y="145"/>
                    </a:cubicBezTo>
                    <a:cubicBezTo>
                      <a:pt x="692" y="146"/>
                      <a:pt x="691" y="146"/>
                      <a:pt x="687" y="149"/>
                    </a:cubicBezTo>
                    <a:cubicBezTo>
                      <a:pt x="683" y="152"/>
                      <a:pt x="686" y="146"/>
                      <a:pt x="689" y="144"/>
                    </a:cubicBezTo>
                    <a:cubicBezTo>
                      <a:pt x="692" y="141"/>
                      <a:pt x="695" y="142"/>
                      <a:pt x="697" y="140"/>
                    </a:cubicBezTo>
                    <a:cubicBezTo>
                      <a:pt x="698" y="137"/>
                      <a:pt x="701" y="138"/>
                      <a:pt x="705" y="137"/>
                    </a:cubicBezTo>
                    <a:cubicBezTo>
                      <a:pt x="710" y="136"/>
                      <a:pt x="710" y="134"/>
                      <a:pt x="712" y="133"/>
                    </a:cubicBezTo>
                    <a:cubicBezTo>
                      <a:pt x="714" y="132"/>
                      <a:pt x="719" y="130"/>
                      <a:pt x="720" y="128"/>
                    </a:cubicBezTo>
                    <a:cubicBezTo>
                      <a:pt x="721" y="125"/>
                      <a:pt x="732" y="122"/>
                      <a:pt x="734" y="122"/>
                    </a:cubicBezTo>
                    <a:cubicBezTo>
                      <a:pt x="736" y="122"/>
                      <a:pt x="737" y="118"/>
                      <a:pt x="738" y="118"/>
                    </a:cubicBezTo>
                    <a:cubicBezTo>
                      <a:pt x="739" y="118"/>
                      <a:pt x="745" y="115"/>
                      <a:pt x="747" y="114"/>
                    </a:cubicBezTo>
                    <a:cubicBezTo>
                      <a:pt x="750" y="113"/>
                      <a:pt x="751" y="111"/>
                      <a:pt x="751" y="109"/>
                    </a:cubicBezTo>
                    <a:cubicBezTo>
                      <a:pt x="751" y="107"/>
                      <a:pt x="748" y="108"/>
                      <a:pt x="748" y="106"/>
                    </a:cubicBezTo>
                    <a:cubicBezTo>
                      <a:pt x="747" y="105"/>
                      <a:pt x="749" y="106"/>
                      <a:pt x="752" y="105"/>
                    </a:cubicBezTo>
                    <a:cubicBezTo>
                      <a:pt x="754" y="104"/>
                      <a:pt x="752" y="101"/>
                      <a:pt x="750" y="101"/>
                    </a:cubicBezTo>
                    <a:cubicBezTo>
                      <a:pt x="748" y="102"/>
                      <a:pt x="751" y="99"/>
                      <a:pt x="749" y="97"/>
                    </a:cubicBezTo>
                    <a:cubicBezTo>
                      <a:pt x="747" y="95"/>
                      <a:pt x="744" y="99"/>
                      <a:pt x="744" y="96"/>
                    </a:cubicBezTo>
                    <a:cubicBezTo>
                      <a:pt x="744" y="94"/>
                      <a:pt x="743" y="91"/>
                      <a:pt x="742" y="90"/>
                    </a:cubicBezTo>
                    <a:cubicBezTo>
                      <a:pt x="741" y="88"/>
                      <a:pt x="738" y="92"/>
                      <a:pt x="735" y="90"/>
                    </a:cubicBezTo>
                    <a:cubicBezTo>
                      <a:pt x="732" y="88"/>
                      <a:pt x="723" y="86"/>
                      <a:pt x="723" y="87"/>
                    </a:cubicBezTo>
                    <a:cubicBezTo>
                      <a:pt x="723" y="88"/>
                      <a:pt x="719" y="86"/>
                      <a:pt x="718" y="87"/>
                    </a:cubicBezTo>
                    <a:cubicBezTo>
                      <a:pt x="717" y="88"/>
                      <a:pt x="711" y="88"/>
                      <a:pt x="708" y="87"/>
                    </a:cubicBezTo>
                    <a:cubicBezTo>
                      <a:pt x="706" y="86"/>
                      <a:pt x="703" y="88"/>
                      <a:pt x="703" y="90"/>
                    </a:cubicBezTo>
                    <a:cubicBezTo>
                      <a:pt x="703" y="92"/>
                      <a:pt x="695" y="91"/>
                      <a:pt x="693" y="91"/>
                    </a:cubicBezTo>
                    <a:cubicBezTo>
                      <a:pt x="692" y="91"/>
                      <a:pt x="699" y="84"/>
                      <a:pt x="699" y="83"/>
                    </a:cubicBezTo>
                    <a:cubicBezTo>
                      <a:pt x="699" y="82"/>
                      <a:pt x="686" y="84"/>
                      <a:pt x="686" y="82"/>
                    </a:cubicBezTo>
                    <a:cubicBezTo>
                      <a:pt x="685" y="81"/>
                      <a:pt x="679" y="81"/>
                      <a:pt x="676" y="81"/>
                    </a:cubicBezTo>
                    <a:cubicBezTo>
                      <a:pt x="674" y="81"/>
                      <a:pt x="676" y="80"/>
                      <a:pt x="679" y="80"/>
                    </a:cubicBezTo>
                    <a:cubicBezTo>
                      <a:pt x="681" y="80"/>
                      <a:pt x="683" y="78"/>
                      <a:pt x="686" y="77"/>
                    </a:cubicBezTo>
                    <a:cubicBezTo>
                      <a:pt x="689" y="77"/>
                      <a:pt x="688" y="76"/>
                      <a:pt x="687" y="74"/>
                    </a:cubicBezTo>
                    <a:cubicBezTo>
                      <a:pt x="686" y="72"/>
                      <a:pt x="683" y="73"/>
                      <a:pt x="680" y="72"/>
                    </a:cubicBezTo>
                    <a:cubicBezTo>
                      <a:pt x="678" y="72"/>
                      <a:pt x="674" y="70"/>
                      <a:pt x="672" y="70"/>
                    </a:cubicBezTo>
                    <a:cubicBezTo>
                      <a:pt x="669" y="70"/>
                      <a:pt x="667" y="72"/>
                      <a:pt x="661" y="73"/>
                    </a:cubicBezTo>
                    <a:cubicBezTo>
                      <a:pt x="656" y="74"/>
                      <a:pt x="655" y="78"/>
                      <a:pt x="652" y="79"/>
                    </a:cubicBezTo>
                    <a:cubicBezTo>
                      <a:pt x="649" y="81"/>
                      <a:pt x="644" y="86"/>
                      <a:pt x="647" y="86"/>
                    </a:cubicBezTo>
                    <a:cubicBezTo>
                      <a:pt x="649" y="87"/>
                      <a:pt x="648" y="88"/>
                      <a:pt x="648" y="90"/>
                    </a:cubicBezTo>
                    <a:cubicBezTo>
                      <a:pt x="649" y="91"/>
                      <a:pt x="647" y="92"/>
                      <a:pt x="644" y="91"/>
                    </a:cubicBezTo>
                    <a:cubicBezTo>
                      <a:pt x="641" y="91"/>
                      <a:pt x="632" y="91"/>
                      <a:pt x="632" y="93"/>
                    </a:cubicBezTo>
                    <a:cubicBezTo>
                      <a:pt x="632" y="95"/>
                      <a:pt x="637" y="96"/>
                      <a:pt x="637" y="97"/>
                    </a:cubicBezTo>
                    <a:cubicBezTo>
                      <a:pt x="637" y="98"/>
                      <a:pt x="633" y="97"/>
                      <a:pt x="631" y="96"/>
                    </a:cubicBezTo>
                    <a:cubicBezTo>
                      <a:pt x="629" y="95"/>
                      <a:pt x="625" y="95"/>
                      <a:pt x="624" y="97"/>
                    </a:cubicBezTo>
                    <a:cubicBezTo>
                      <a:pt x="623" y="99"/>
                      <a:pt x="620" y="99"/>
                      <a:pt x="619" y="98"/>
                    </a:cubicBezTo>
                    <a:cubicBezTo>
                      <a:pt x="618" y="98"/>
                      <a:pt x="615" y="99"/>
                      <a:pt x="613" y="99"/>
                    </a:cubicBezTo>
                    <a:cubicBezTo>
                      <a:pt x="612" y="98"/>
                      <a:pt x="617" y="95"/>
                      <a:pt x="616" y="94"/>
                    </a:cubicBezTo>
                    <a:cubicBezTo>
                      <a:pt x="614" y="93"/>
                      <a:pt x="609" y="94"/>
                      <a:pt x="608" y="96"/>
                    </a:cubicBezTo>
                    <a:cubicBezTo>
                      <a:pt x="607" y="98"/>
                      <a:pt x="604" y="95"/>
                      <a:pt x="603" y="95"/>
                    </a:cubicBezTo>
                    <a:cubicBezTo>
                      <a:pt x="601" y="96"/>
                      <a:pt x="600" y="97"/>
                      <a:pt x="597" y="98"/>
                    </a:cubicBezTo>
                    <a:cubicBezTo>
                      <a:pt x="595" y="99"/>
                      <a:pt x="591" y="97"/>
                      <a:pt x="590" y="99"/>
                    </a:cubicBezTo>
                    <a:cubicBezTo>
                      <a:pt x="589" y="101"/>
                      <a:pt x="594" y="101"/>
                      <a:pt x="595" y="102"/>
                    </a:cubicBezTo>
                    <a:cubicBezTo>
                      <a:pt x="595" y="103"/>
                      <a:pt x="582" y="103"/>
                      <a:pt x="581" y="104"/>
                    </a:cubicBezTo>
                    <a:cubicBezTo>
                      <a:pt x="581" y="105"/>
                      <a:pt x="576" y="105"/>
                      <a:pt x="571" y="105"/>
                    </a:cubicBezTo>
                    <a:cubicBezTo>
                      <a:pt x="566" y="106"/>
                      <a:pt x="568" y="108"/>
                      <a:pt x="564" y="109"/>
                    </a:cubicBezTo>
                    <a:cubicBezTo>
                      <a:pt x="559" y="110"/>
                      <a:pt x="557" y="110"/>
                      <a:pt x="556" y="112"/>
                    </a:cubicBezTo>
                    <a:cubicBezTo>
                      <a:pt x="555" y="114"/>
                      <a:pt x="551" y="115"/>
                      <a:pt x="550" y="113"/>
                    </a:cubicBezTo>
                    <a:cubicBezTo>
                      <a:pt x="548" y="111"/>
                      <a:pt x="544" y="114"/>
                      <a:pt x="547" y="114"/>
                    </a:cubicBezTo>
                    <a:cubicBezTo>
                      <a:pt x="549" y="114"/>
                      <a:pt x="547" y="116"/>
                      <a:pt x="545" y="116"/>
                    </a:cubicBezTo>
                    <a:cubicBezTo>
                      <a:pt x="544" y="115"/>
                      <a:pt x="540" y="118"/>
                      <a:pt x="542" y="118"/>
                    </a:cubicBezTo>
                    <a:cubicBezTo>
                      <a:pt x="545" y="118"/>
                      <a:pt x="546" y="119"/>
                      <a:pt x="545" y="121"/>
                    </a:cubicBezTo>
                    <a:cubicBezTo>
                      <a:pt x="544" y="122"/>
                      <a:pt x="539" y="119"/>
                      <a:pt x="538" y="120"/>
                    </a:cubicBezTo>
                    <a:cubicBezTo>
                      <a:pt x="537" y="122"/>
                      <a:pt x="540" y="123"/>
                      <a:pt x="542" y="123"/>
                    </a:cubicBezTo>
                    <a:cubicBezTo>
                      <a:pt x="544" y="123"/>
                      <a:pt x="545" y="124"/>
                      <a:pt x="546" y="126"/>
                    </a:cubicBezTo>
                    <a:cubicBezTo>
                      <a:pt x="546" y="127"/>
                      <a:pt x="541" y="125"/>
                      <a:pt x="540" y="126"/>
                    </a:cubicBezTo>
                    <a:cubicBezTo>
                      <a:pt x="539" y="127"/>
                      <a:pt x="540" y="128"/>
                      <a:pt x="543" y="128"/>
                    </a:cubicBezTo>
                    <a:cubicBezTo>
                      <a:pt x="545" y="128"/>
                      <a:pt x="543" y="129"/>
                      <a:pt x="545" y="131"/>
                    </a:cubicBezTo>
                    <a:cubicBezTo>
                      <a:pt x="545" y="131"/>
                      <a:pt x="546" y="131"/>
                      <a:pt x="546" y="131"/>
                    </a:cubicBezTo>
                    <a:cubicBezTo>
                      <a:pt x="547" y="133"/>
                      <a:pt x="545" y="133"/>
                      <a:pt x="545" y="135"/>
                    </a:cubicBezTo>
                    <a:cubicBezTo>
                      <a:pt x="545" y="136"/>
                      <a:pt x="543" y="137"/>
                      <a:pt x="543" y="135"/>
                    </a:cubicBezTo>
                    <a:cubicBezTo>
                      <a:pt x="543" y="134"/>
                      <a:pt x="536" y="134"/>
                      <a:pt x="535" y="135"/>
                    </a:cubicBezTo>
                    <a:cubicBezTo>
                      <a:pt x="534" y="137"/>
                      <a:pt x="533" y="138"/>
                      <a:pt x="531" y="136"/>
                    </a:cubicBezTo>
                    <a:cubicBezTo>
                      <a:pt x="530" y="135"/>
                      <a:pt x="525" y="137"/>
                      <a:pt x="519" y="137"/>
                    </a:cubicBezTo>
                    <a:cubicBezTo>
                      <a:pt x="513" y="137"/>
                      <a:pt x="501" y="138"/>
                      <a:pt x="498" y="139"/>
                    </a:cubicBezTo>
                    <a:cubicBezTo>
                      <a:pt x="496" y="140"/>
                      <a:pt x="493" y="144"/>
                      <a:pt x="496" y="147"/>
                    </a:cubicBezTo>
                    <a:cubicBezTo>
                      <a:pt x="498" y="150"/>
                      <a:pt x="496" y="151"/>
                      <a:pt x="496" y="152"/>
                    </a:cubicBezTo>
                    <a:cubicBezTo>
                      <a:pt x="496" y="154"/>
                      <a:pt x="503" y="158"/>
                      <a:pt x="507" y="158"/>
                    </a:cubicBezTo>
                    <a:cubicBezTo>
                      <a:pt x="511" y="159"/>
                      <a:pt x="514" y="163"/>
                      <a:pt x="511" y="166"/>
                    </a:cubicBezTo>
                    <a:cubicBezTo>
                      <a:pt x="509" y="169"/>
                      <a:pt x="502" y="165"/>
                      <a:pt x="498" y="162"/>
                    </a:cubicBezTo>
                    <a:cubicBezTo>
                      <a:pt x="493" y="158"/>
                      <a:pt x="483" y="157"/>
                      <a:pt x="479" y="157"/>
                    </a:cubicBezTo>
                    <a:cubicBezTo>
                      <a:pt x="476" y="157"/>
                      <a:pt x="478" y="154"/>
                      <a:pt x="474" y="154"/>
                    </a:cubicBezTo>
                    <a:cubicBezTo>
                      <a:pt x="469" y="154"/>
                      <a:pt x="465" y="158"/>
                      <a:pt x="468" y="158"/>
                    </a:cubicBezTo>
                    <a:cubicBezTo>
                      <a:pt x="471" y="158"/>
                      <a:pt x="473" y="158"/>
                      <a:pt x="472" y="159"/>
                    </a:cubicBezTo>
                    <a:cubicBezTo>
                      <a:pt x="470" y="161"/>
                      <a:pt x="473" y="160"/>
                      <a:pt x="476" y="162"/>
                    </a:cubicBezTo>
                    <a:cubicBezTo>
                      <a:pt x="480" y="163"/>
                      <a:pt x="473" y="166"/>
                      <a:pt x="469" y="163"/>
                    </a:cubicBezTo>
                    <a:cubicBezTo>
                      <a:pt x="466" y="161"/>
                      <a:pt x="462" y="163"/>
                      <a:pt x="461" y="165"/>
                    </a:cubicBezTo>
                    <a:cubicBezTo>
                      <a:pt x="460" y="167"/>
                      <a:pt x="465" y="172"/>
                      <a:pt x="471" y="173"/>
                    </a:cubicBezTo>
                    <a:cubicBezTo>
                      <a:pt x="478" y="174"/>
                      <a:pt x="476" y="176"/>
                      <a:pt x="479" y="177"/>
                    </a:cubicBezTo>
                    <a:cubicBezTo>
                      <a:pt x="482" y="178"/>
                      <a:pt x="480" y="179"/>
                      <a:pt x="478" y="180"/>
                    </a:cubicBezTo>
                    <a:cubicBezTo>
                      <a:pt x="476" y="180"/>
                      <a:pt x="471" y="177"/>
                      <a:pt x="468" y="175"/>
                    </a:cubicBezTo>
                    <a:cubicBezTo>
                      <a:pt x="465" y="173"/>
                      <a:pt x="456" y="176"/>
                      <a:pt x="455" y="174"/>
                    </a:cubicBezTo>
                    <a:cubicBezTo>
                      <a:pt x="453" y="172"/>
                      <a:pt x="456" y="170"/>
                      <a:pt x="454" y="168"/>
                    </a:cubicBezTo>
                    <a:cubicBezTo>
                      <a:pt x="452" y="167"/>
                      <a:pt x="454" y="164"/>
                      <a:pt x="456" y="160"/>
                    </a:cubicBezTo>
                    <a:cubicBezTo>
                      <a:pt x="458" y="157"/>
                      <a:pt x="456" y="151"/>
                      <a:pt x="453" y="150"/>
                    </a:cubicBezTo>
                    <a:cubicBezTo>
                      <a:pt x="450" y="150"/>
                      <a:pt x="450" y="153"/>
                      <a:pt x="450" y="154"/>
                    </a:cubicBezTo>
                    <a:cubicBezTo>
                      <a:pt x="451" y="155"/>
                      <a:pt x="451" y="159"/>
                      <a:pt x="448" y="162"/>
                    </a:cubicBezTo>
                    <a:cubicBezTo>
                      <a:pt x="446" y="165"/>
                      <a:pt x="439" y="165"/>
                      <a:pt x="439" y="167"/>
                    </a:cubicBezTo>
                    <a:cubicBezTo>
                      <a:pt x="439" y="169"/>
                      <a:pt x="434" y="171"/>
                      <a:pt x="436" y="172"/>
                    </a:cubicBezTo>
                    <a:cubicBezTo>
                      <a:pt x="437" y="174"/>
                      <a:pt x="444" y="181"/>
                      <a:pt x="445" y="183"/>
                    </a:cubicBezTo>
                    <a:cubicBezTo>
                      <a:pt x="446" y="185"/>
                      <a:pt x="439" y="193"/>
                      <a:pt x="440" y="197"/>
                    </a:cubicBezTo>
                    <a:cubicBezTo>
                      <a:pt x="441" y="201"/>
                      <a:pt x="439" y="203"/>
                      <a:pt x="440" y="205"/>
                    </a:cubicBezTo>
                    <a:cubicBezTo>
                      <a:pt x="442" y="207"/>
                      <a:pt x="445" y="205"/>
                      <a:pt x="447" y="206"/>
                    </a:cubicBezTo>
                    <a:cubicBezTo>
                      <a:pt x="448" y="207"/>
                      <a:pt x="452" y="205"/>
                      <a:pt x="456" y="204"/>
                    </a:cubicBezTo>
                    <a:cubicBezTo>
                      <a:pt x="460" y="203"/>
                      <a:pt x="468" y="208"/>
                      <a:pt x="471" y="209"/>
                    </a:cubicBezTo>
                    <a:cubicBezTo>
                      <a:pt x="474" y="211"/>
                      <a:pt x="473" y="213"/>
                      <a:pt x="474" y="215"/>
                    </a:cubicBezTo>
                    <a:cubicBezTo>
                      <a:pt x="476" y="218"/>
                      <a:pt x="471" y="218"/>
                      <a:pt x="471" y="221"/>
                    </a:cubicBezTo>
                    <a:cubicBezTo>
                      <a:pt x="471" y="225"/>
                      <a:pt x="480" y="226"/>
                      <a:pt x="480" y="227"/>
                    </a:cubicBezTo>
                    <a:cubicBezTo>
                      <a:pt x="480" y="228"/>
                      <a:pt x="474" y="228"/>
                      <a:pt x="471" y="227"/>
                    </a:cubicBezTo>
                    <a:cubicBezTo>
                      <a:pt x="468" y="226"/>
                      <a:pt x="468" y="222"/>
                      <a:pt x="467" y="222"/>
                    </a:cubicBezTo>
                    <a:cubicBezTo>
                      <a:pt x="466" y="221"/>
                      <a:pt x="469" y="218"/>
                      <a:pt x="469" y="216"/>
                    </a:cubicBezTo>
                    <a:cubicBezTo>
                      <a:pt x="469" y="213"/>
                      <a:pt x="466" y="212"/>
                      <a:pt x="465" y="211"/>
                    </a:cubicBezTo>
                    <a:cubicBezTo>
                      <a:pt x="464" y="209"/>
                      <a:pt x="462" y="207"/>
                      <a:pt x="460" y="207"/>
                    </a:cubicBezTo>
                    <a:cubicBezTo>
                      <a:pt x="458" y="208"/>
                      <a:pt x="450" y="208"/>
                      <a:pt x="448" y="211"/>
                    </a:cubicBezTo>
                    <a:cubicBezTo>
                      <a:pt x="445" y="213"/>
                      <a:pt x="448" y="219"/>
                      <a:pt x="449" y="222"/>
                    </a:cubicBezTo>
                    <a:cubicBezTo>
                      <a:pt x="451" y="225"/>
                      <a:pt x="442" y="229"/>
                      <a:pt x="443" y="231"/>
                    </a:cubicBezTo>
                    <a:cubicBezTo>
                      <a:pt x="443" y="234"/>
                      <a:pt x="440" y="235"/>
                      <a:pt x="437" y="237"/>
                    </a:cubicBezTo>
                    <a:cubicBezTo>
                      <a:pt x="433" y="239"/>
                      <a:pt x="429" y="240"/>
                      <a:pt x="429" y="243"/>
                    </a:cubicBezTo>
                    <a:cubicBezTo>
                      <a:pt x="429" y="246"/>
                      <a:pt x="425" y="245"/>
                      <a:pt x="422" y="243"/>
                    </a:cubicBezTo>
                    <a:cubicBezTo>
                      <a:pt x="420" y="242"/>
                      <a:pt x="416" y="244"/>
                      <a:pt x="413" y="244"/>
                    </a:cubicBezTo>
                    <a:cubicBezTo>
                      <a:pt x="409" y="244"/>
                      <a:pt x="409" y="241"/>
                      <a:pt x="406" y="242"/>
                    </a:cubicBezTo>
                    <a:cubicBezTo>
                      <a:pt x="403" y="243"/>
                      <a:pt x="402" y="240"/>
                      <a:pt x="402" y="238"/>
                    </a:cubicBezTo>
                    <a:cubicBezTo>
                      <a:pt x="403" y="236"/>
                      <a:pt x="406" y="238"/>
                      <a:pt x="407" y="239"/>
                    </a:cubicBezTo>
                    <a:cubicBezTo>
                      <a:pt x="407" y="241"/>
                      <a:pt x="409" y="240"/>
                      <a:pt x="411" y="239"/>
                    </a:cubicBezTo>
                    <a:cubicBezTo>
                      <a:pt x="414" y="238"/>
                      <a:pt x="413" y="241"/>
                      <a:pt x="416" y="241"/>
                    </a:cubicBezTo>
                    <a:cubicBezTo>
                      <a:pt x="419" y="241"/>
                      <a:pt x="418" y="239"/>
                      <a:pt x="420" y="239"/>
                    </a:cubicBezTo>
                    <a:cubicBezTo>
                      <a:pt x="423" y="240"/>
                      <a:pt x="423" y="239"/>
                      <a:pt x="422" y="237"/>
                    </a:cubicBezTo>
                    <a:cubicBezTo>
                      <a:pt x="421" y="236"/>
                      <a:pt x="424" y="235"/>
                      <a:pt x="426" y="234"/>
                    </a:cubicBezTo>
                    <a:cubicBezTo>
                      <a:pt x="427" y="234"/>
                      <a:pt x="427" y="231"/>
                      <a:pt x="428" y="230"/>
                    </a:cubicBezTo>
                    <a:cubicBezTo>
                      <a:pt x="430" y="229"/>
                      <a:pt x="429" y="228"/>
                      <a:pt x="430" y="228"/>
                    </a:cubicBezTo>
                    <a:cubicBezTo>
                      <a:pt x="432" y="227"/>
                      <a:pt x="433" y="225"/>
                      <a:pt x="434" y="225"/>
                    </a:cubicBezTo>
                    <a:cubicBezTo>
                      <a:pt x="436" y="225"/>
                      <a:pt x="437" y="222"/>
                      <a:pt x="436" y="221"/>
                    </a:cubicBezTo>
                    <a:cubicBezTo>
                      <a:pt x="435" y="220"/>
                      <a:pt x="436" y="216"/>
                      <a:pt x="438" y="216"/>
                    </a:cubicBezTo>
                    <a:cubicBezTo>
                      <a:pt x="439" y="215"/>
                      <a:pt x="439" y="214"/>
                      <a:pt x="438" y="213"/>
                    </a:cubicBezTo>
                    <a:cubicBezTo>
                      <a:pt x="437" y="212"/>
                      <a:pt x="431" y="208"/>
                      <a:pt x="432" y="206"/>
                    </a:cubicBezTo>
                    <a:cubicBezTo>
                      <a:pt x="432" y="204"/>
                      <a:pt x="431" y="199"/>
                      <a:pt x="431" y="198"/>
                    </a:cubicBezTo>
                    <a:cubicBezTo>
                      <a:pt x="432" y="196"/>
                      <a:pt x="432" y="192"/>
                      <a:pt x="431" y="190"/>
                    </a:cubicBezTo>
                    <a:cubicBezTo>
                      <a:pt x="431" y="188"/>
                      <a:pt x="433" y="186"/>
                      <a:pt x="433" y="182"/>
                    </a:cubicBezTo>
                    <a:cubicBezTo>
                      <a:pt x="434" y="178"/>
                      <a:pt x="429" y="174"/>
                      <a:pt x="427" y="172"/>
                    </a:cubicBezTo>
                    <a:cubicBezTo>
                      <a:pt x="424" y="171"/>
                      <a:pt x="426" y="169"/>
                      <a:pt x="429" y="166"/>
                    </a:cubicBezTo>
                    <a:cubicBezTo>
                      <a:pt x="433" y="164"/>
                      <a:pt x="433" y="155"/>
                      <a:pt x="433" y="153"/>
                    </a:cubicBezTo>
                    <a:cubicBezTo>
                      <a:pt x="433" y="151"/>
                      <a:pt x="426" y="149"/>
                      <a:pt x="423" y="149"/>
                    </a:cubicBezTo>
                    <a:cubicBezTo>
                      <a:pt x="420" y="150"/>
                      <a:pt x="410" y="149"/>
                      <a:pt x="408" y="149"/>
                    </a:cubicBezTo>
                    <a:cubicBezTo>
                      <a:pt x="405" y="148"/>
                      <a:pt x="404" y="151"/>
                      <a:pt x="403" y="153"/>
                    </a:cubicBezTo>
                    <a:cubicBezTo>
                      <a:pt x="402" y="156"/>
                      <a:pt x="399" y="159"/>
                      <a:pt x="398" y="165"/>
                    </a:cubicBezTo>
                    <a:cubicBezTo>
                      <a:pt x="396" y="170"/>
                      <a:pt x="390" y="172"/>
                      <a:pt x="387" y="173"/>
                    </a:cubicBezTo>
                    <a:cubicBezTo>
                      <a:pt x="384" y="174"/>
                      <a:pt x="382" y="178"/>
                      <a:pt x="384" y="180"/>
                    </a:cubicBezTo>
                    <a:cubicBezTo>
                      <a:pt x="385" y="182"/>
                      <a:pt x="387" y="180"/>
                      <a:pt x="388" y="181"/>
                    </a:cubicBezTo>
                    <a:cubicBezTo>
                      <a:pt x="389" y="182"/>
                      <a:pt x="388" y="187"/>
                      <a:pt x="387" y="187"/>
                    </a:cubicBezTo>
                    <a:cubicBezTo>
                      <a:pt x="386" y="188"/>
                      <a:pt x="389" y="190"/>
                      <a:pt x="387" y="191"/>
                    </a:cubicBezTo>
                    <a:cubicBezTo>
                      <a:pt x="385" y="192"/>
                      <a:pt x="383" y="195"/>
                      <a:pt x="384" y="197"/>
                    </a:cubicBezTo>
                    <a:cubicBezTo>
                      <a:pt x="385" y="198"/>
                      <a:pt x="391" y="199"/>
                      <a:pt x="393" y="200"/>
                    </a:cubicBezTo>
                    <a:cubicBezTo>
                      <a:pt x="396" y="202"/>
                      <a:pt x="395" y="204"/>
                      <a:pt x="397" y="207"/>
                    </a:cubicBezTo>
                    <a:cubicBezTo>
                      <a:pt x="399" y="209"/>
                      <a:pt x="401" y="208"/>
                      <a:pt x="402" y="209"/>
                    </a:cubicBezTo>
                    <a:cubicBezTo>
                      <a:pt x="403" y="211"/>
                      <a:pt x="398" y="217"/>
                      <a:pt x="397" y="217"/>
                    </a:cubicBezTo>
                    <a:cubicBezTo>
                      <a:pt x="395" y="217"/>
                      <a:pt x="389" y="211"/>
                      <a:pt x="387" y="209"/>
                    </a:cubicBezTo>
                    <a:cubicBezTo>
                      <a:pt x="385" y="208"/>
                      <a:pt x="378" y="206"/>
                      <a:pt x="374" y="204"/>
                    </a:cubicBezTo>
                    <a:cubicBezTo>
                      <a:pt x="370" y="202"/>
                      <a:pt x="367" y="202"/>
                      <a:pt x="363" y="199"/>
                    </a:cubicBezTo>
                    <a:cubicBezTo>
                      <a:pt x="359" y="197"/>
                      <a:pt x="356" y="195"/>
                      <a:pt x="349" y="196"/>
                    </a:cubicBezTo>
                    <a:cubicBezTo>
                      <a:pt x="341" y="196"/>
                      <a:pt x="336" y="194"/>
                      <a:pt x="334" y="194"/>
                    </a:cubicBezTo>
                    <a:cubicBezTo>
                      <a:pt x="331" y="195"/>
                      <a:pt x="332" y="192"/>
                      <a:pt x="328" y="190"/>
                    </a:cubicBezTo>
                    <a:cubicBezTo>
                      <a:pt x="324" y="188"/>
                      <a:pt x="321" y="185"/>
                      <a:pt x="318" y="187"/>
                    </a:cubicBezTo>
                    <a:cubicBezTo>
                      <a:pt x="316" y="188"/>
                      <a:pt x="317" y="193"/>
                      <a:pt x="321" y="193"/>
                    </a:cubicBezTo>
                    <a:cubicBezTo>
                      <a:pt x="324" y="194"/>
                      <a:pt x="322" y="196"/>
                      <a:pt x="326" y="196"/>
                    </a:cubicBezTo>
                    <a:cubicBezTo>
                      <a:pt x="330" y="195"/>
                      <a:pt x="332" y="197"/>
                      <a:pt x="332" y="199"/>
                    </a:cubicBezTo>
                    <a:cubicBezTo>
                      <a:pt x="331" y="202"/>
                      <a:pt x="333" y="204"/>
                      <a:pt x="335" y="206"/>
                    </a:cubicBezTo>
                    <a:cubicBezTo>
                      <a:pt x="337" y="208"/>
                      <a:pt x="336" y="210"/>
                      <a:pt x="333" y="210"/>
                    </a:cubicBezTo>
                    <a:cubicBezTo>
                      <a:pt x="330" y="210"/>
                      <a:pt x="326" y="211"/>
                      <a:pt x="327" y="213"/>
                    </a:cubicBezTo>
                    <a:cubicBezTo>
                      <a:pt x="329" y="215"/>
                      <a:pt x="326" y="216"/>
                      <a:pt x="323" y="215"/>
                    </a:cubicBezTo>
                    <a:cubicBezTo>
                      <a:pt x="320" y="214"/>
                      <a:pt x="322" y="211"/>
                      <a:pt x="323" y="210"/>
                    </a:cubicBezTo>
                    <a:cubicBezTo>
                      <a:pt x="324" y="209"/>
                      <a:pt x="320" y="207"/>
                      <a:pt x="318" y="206"/>
                    </a:cubicBezTo>
                    <a:cubicBezTo>
                      <a:pt x="316" y="206"/>
                      <a:pt x="308" y="212"/>
                      <a:pt x="306" y="213"/>
                    </a:cubicBezTo>
                    <a:cubicBezTo>
                      <a:pt x="304" y="213"/>
                      <a:pt x="298" y="211"/>
                      <a:pt x="292" y="213"/>
                    </a:cubicBezTo>
                    <a:cubicBezTo>
                      <a:pt x="287" y="214"/>
                      <a:pt x="287" y="218"/>
                      <a:pt x="285" y="218"/>
                    </a:cubicBezTo>
                    <a:cubicBezTo>
                      <a:pt x="283" y="218"/>
                      <a:pt x="276" y="219"/>
                      <a:pt x="274" y="217"/>
                    </a:cubicBezTo>
                    <a:cubicBezTo>
                      <a:pt x="272" y="216"/>
                      <a:pt x="274" y="215"/>
                      <a:pt x="276" y="215"/>
                    </a:cubicBezTo>
                    <a:cubicBezTo>
                      <a:pt x="279" y="215"/>
                      <a:pt x="279" y="214"/>
                      <a:pt x="278" y="213"/>
                    </a:cubicBezTo>
                    <a:cubicBezTo>
                      <a:pt x="277" y="211"/>
                      <a:pt x="280" y="208"/>
                      <a:pt x="280" y="207"/>
                    </a:cubicBezTo>
                    <a:cubicBezTo>
                      <a:pt x="280" y="206"/>
                      <a:pt x="270" y="209"/>
                      <a:pt x="269" y="210"/>
                    </a:cubicBezTo>
                    <a:cubicBezTo>
                      <a:pt x="267" y="212"/>
                      <a:pt x="269" y="214"/>
                      <a:pt x="267" y="215"/>
                    </a:cubicBezTo>
                    <a:cubicBezTo>
                      <a:pt x="266" y="216"/>
                      <a:pt x="266" y="213"/>
                      <a:pt x="264" y="213"/>
                    </a:cubicBezTo>
                    <a:cubicBezTo>
                      <a:pt x="262" y="212"/>
                      <a:pt x="248" y="215"/>
                      <a:pt x="245" y="218"/>
                    </a:cubicBezTo>
                    <a:cubicBezTo>
                      <a:pt x="243" y="221"/>
                      <a:pt x="238" y="221"/>
                      <a:pt x="238" y="223"/>
                    </a:cubicBezTo>
                    <a:cubicBezTo>
                      <a:pt x="238" y="225"/>
                      <a:pt x="231" y="225"/>
                      <a:pt x="229" y="226"/>
                    </a:cubicBezTo>
                    <a:cubicBezTo>
                      <a:pt x="226" y="227"/>
                      <a:pt x="228" y="232"/>
                      <a:pt x="227" y="234"/>
                    </a:cubicBezTo>
                    <a:cubicBezTo>
                      <a:pt x="226" y="237"/>
                      <a:pt x="216" y="236"/>
                      <a:pt x="213" y="236"/>
                    </a:cubicBezTo>
                    <a:cubicBezTo>
                      <a:pt x="210" y="236"/>
                      <a:pt x="209" y="230"/>
                      <a:pt x="207" y="230"/>
                    </a:cubicBezTo>
                    <a:cubicBezTo>
                      <a:pt x="204" y="230"/>
                      <a:pt x="206" y="226"/>
                      <a:pt x="207" y="225"/>
                    </a:cubicBezTo>
                    <a:cubicBezTo>
                      <a:pt x="207" y="223"/>
                      <a:pt x="209" y="225"/>
                      <a:pt x="212" y="223"/>
                    </a:cubicBezTo>
                    <a:cubicBezTo>
                      <a:pt x="215" y="221"/>
                      <a:pt x="218" y="224"/>
                      <a:pt x="219" y="222"/>
                    </a:cubicBezTo>
                    <a:cubicBezTo>
                      <a:pt x="221" y="221"/>
                      <a:pt x="215" y="218"/>
                      <a:pt x="214" y="215"/>
                    </a:cubicBezTo>
                    <a:cubicBezTo>
                      <a:pt x="214" y="212"/>
                      <a:pt x="208" y="211"/>
                      <a:pt x="204" y="212"/>
                    </a:cubicBezTo>
                    <a:cubicBezTo>
                      <a:pt x="201" y="213"/>
                      <a:pt x="197" y="212"/>
                      <a:pt x="194" y="211"/>
                    </a:cubicBezTo>
                    <a:cubicBezTo>
                      <a:pt x="192" y="209"/>
                      <a:pt x="192" y="213"/>
                      <a:pt x="196" y="214"/>
                    </a:cubicBezTo>
                    <a:cubicBezTo>
                      <a:pt x="199" y="215"/>
                      <a:pt x="197" y="218"/>
                      <a:pt x="198" y="219"/>
                    </a:cubicBezTo>
                    <a:cubicBezTo>
                      <a:pt x="199" y="221"/>
                      <a:pt x="197" y="225"/>
                      <a:pt x="195" y="228"/>
                    </a:cubicBezTo>
                    <a:cubicBezTo>
                      <a:pt x="193" y="231"/>
                      <a:pt x="194" y="231"/>
                      <a:pt x="198" y="231"/>
                    </a:cubicBezTo>
                    <a:cubicBezTo>
                      <a:pt x="201" y="231"/>
                      <a:pt x="201" y="235"/>
                      <a:pt x="201" y="238"/>
                    </a:cubicBezTo>
                    <a:cubicBezTo>
                      <a:pt x="201" y="241"/>
                      <a:pt x="198" y="242"/>
                      <a:pt x="198" y="244"/>
                    </a:cubicBezTo>
                    <a:cubicBezTo>
                      <a:pt x="198" y="247"/>
                      <a:pt x="195" y="243"/>
                      <a:pt x="195" y="244"/>
                    </a:cubicBezTo>
                    <a:cubicBezTo>
                      <a:pt x="194" y="245"/>
                      <a:pt x="193" y="244"/>
                      <a:pt x="192" y="242"/>
                    </a:cubicBezTo>
                    <a:cubicBezTo>
                      <a:pt x="192" y="240"/>
                      <a:pt x="187" y="241"/>
                      <a:pt x="184" y="240"/>
                    </a:cubicBezTo>
                    <a:cubicBezTo>
                      <a:pt x="181" y="240"/>
                      <a:pt x="180" y="241"/>
                      <a:pt x="179" y="243"/>
                    </a:cubicBezTo>
                    <a:cubicBezTo>
                      <a:pt x="178" y="245"/>
                      <a:pt x="174" y="246"/>
                      <a:pt x="172" y="246"/>
                    </a:cubicBezTo>
                    <a:cubicBezTo>
                      <a:pt x="170" y="246"/>
                      <a:pt x="166" y="250"/>
                      <a:pt x="164" y="252"/>
                    </a:cubicBezTo>
                    <a:cubicBezTo>
                      <a:pt x="162" y="253"/>
                      <a:pt x="162" y="256"/>
                      <a:pt x="165" y="259"/>
                    </a:cubicBezTo>
                    <a:cubicBezTo>
                      <a:pt x="168" y="261"/>
                      <a:pt x="168" y="263"/>
                      <a:pt x="168" y="265"/>
                    </a:cubicBezTo>
                    <a:cubicBezTo>
                      <a:pt x="168" y="266"/>
                      <a:pt x="160" y="266"/>
                      <a:pt x="158" y="264"/>
                    </a:cubicBezTo>
                    <a:cubicBezTo>
                      <a:pt x="157" y="263"/>
                      <a:pt x="152" y="262"/>
                      <a:pt x="150" y="262"/>
                    </a:cubicBezTo>
                    <a:cubicBezTo>
                      <a:pt x="148" y="263"/>
                      <a:pt x="143" y="257"/>
                      <a:pt x="141" y="257"/>
                    </a:cubicBezTo>
                    <a:cubicBezTo>
                      <a:pt x="138" y="257"/>
                      <a:pt x="137" y="260"/>
                      <a:pt x="136" y="261"/>
                    </a:cubicBezTo>
                    <a:cubicBezTo>
                      <a:pt x="135" y="263"/>
                      <a:pt x="137" y="263"/>
                      <a:pt x="138" y="266"/>
                    </a:cubicBezTo>
                    <a:cubicBezTo>
                      <a:pt x="140" y="269"/>
                      <a:pt x="144" y="269"/>
                      <a:pt x="146" y="269"/>
                    </a:cubicBezTo>
                    <a:cubicBezTo>
                      <a:pt x="148" y="269"/>
                      <a:pt x="148" y="272"/>
                      <a:pt x="147" y="274"/>
                    </a:cubicBezTo>
                    <a:cubicBezTo>
                      <a:pt x="146" y="275"/>
                      <a:pt x="142" y="276"/>
                      <a:pt x="141" y="275"/>
                    </a:cubicBezTo>
                    <a:cubicBezTo>
                      <a:pt x="140" y="273"/>
                      <a:pt x="135" y="275"/>
                      <a:pt x="135" y="273"/>
                    </a:cubicBezTo>
                    <a:cubicBezTo>
                      <a:pt x="134" y="271"/>
                      <a:pt x="131" y="268"/>
                      <a:pt x="127" y="269"/>
                    </a:cubicBezTo>
                    <a:cubicBezTo>
                      <a:pt x="123" y="269"/>
                      <a:pt x="123" y="267"/>
                      <a:pt x="123" y="264"/>
                    </a:cubicBezTo>
                    <a:cubicBezTo>
                      <a:pt x="123" y="261"/>
                      <a:pt x="121" y="259"/>
                      <a:pt x="121" y="258"/>
                    </a:cubicBezTo>
                    <a:cubicBezTo>
                      <a:pt x="121" y="257"/>
                      <a:pt x="119" y="254"/>
                      <a:pt x="121" y="253"/>
                    </a:cubicBezTo>
                    <a:cubicBezTo>
                      <a:pt x="123" y="252"/>
                      <a:pt x="122" y="250"/>
                      <a:pt x="122" y="248"/>
                    </a:cubicBezTo>
                    <a:cubicBezTo>
                      <a:pt x="122" y="246"/>
                      <a:pt x="119" y="243"/>
                      <a:pt x="116" y="243"/>
                    </a:cubicBezTo>
                    <a:cubicBezTo>
                      <a:pt x="113" y="243"/>
                      <a:pt x="113" y="240"/>
                      <a:pt x="111" y="240"/>
                    </a:cubicBezTo>
                    <a:cubicBezTo>
                      <a:pt x="108" y="239"/>
                      <a:pt x="103" y="235"/>
                      <a:pt x="103" y="233"/>
                    </a:cubicBezTo>
                    <a:cubicBezTo>
                      <a:pt x="103" y="231"/>
                      <a:pt x="99" y="231"/>
                      <a:pt x="100" y="230"/>
                    </a:cubicBezTo>
                    <a:cubicBezTo>
                      <a:pt x="101" y="230"/>
                      <a:pt x="104" y="231"/>
                      <a:pt x="107" y="233"/>
                    </a:cubicBezTo>
                    <a:cubicBezTo>
                      <a:pt x="109" y="235"/>
                      <a:pt x="112" y="237"/>
                      <a:pt x="118" y="238"/>
                    </a:cubicBezTo>
                    <a:cubicBezTo>
                      <a:pt x="123" y="238"/>
                      <a:pt x="126" y="241"/>
                      <a:pt x="132" y="242"/>
                    </a:cubicBezTo>
                    <a:cubicBezTo>
                      <a:pt x="138" y="243"/>
                      <a:pt x="142" y="244"/>
                      <a:pt x="151" y="245"/>
                    </a:cubicBezTo>
                    <a:cubicBezTo>
                      <a:pt x="160" y="246"/>
                      <a:pt x="171" y="237"/>
                      <a:pt x="174" y="235"/>
                    </a:cubicBezTo>
                    <a:cubicBezTo>
                      <a:pt x="176" y="232"/>
                      <a:pt x="173" y="227"/>
                      <a:pt x="173" y="225"/>
                    </a:cubicBezTo>
                    <a:cubicBezTo>
                      <a:pt x="173" y="223"/>
                      <a:pt x="169" y="223"/>
                      <a:pt x="169" y="222"/>
                    </a:cubicBezTo>
                    <a:cubicBezTo>
                      <a:pt x="168" y="220"/>
                      <a:pt x="165" y="218"/>
                      <a:pt x="162" y="218"/>
                    </a:cubicBezTo>
                    <a:cubicBezTo>
                      <a:pt x="158" y="218"/>
                      <a:pt x="158" y="214"/>
                      <a:pt x="155" y="214"/>
                    </a:cubicBezTo>
                    <a:cubicBezTo>
                      <a:pt x="152" y="214"/>
                      <a:pt x="151" y="213"/>
                      <a:pt x="143" y="208"/>
                    </a:cubicBezTo>
                    <a:cubicBezTo>
                      <a:pt x="136" y="203"/>
                      <a:pt x="126" y="200"/>
                      <a:pt x="125" y="201"/>
                    </a:cubicBezTo>
                    <a:cubicBezTo>
                      <a:pt x="123" y="202"/>
                      <a:pt x="122" y="202"/>
                      <a:pt x="121" y="200"/>
                    </a:cubicBezTo>
                    <a:cubicBezTo>
                      <a:pt x="119" y="198"/>
                      <a:pt x="117" y="199"/>
                      <a:pt x="115" y="200"/>
                    </a:cubicBezTo>
                    <a:cubicBezTo>
                      <a:pt x="113" y="202"/>
                      <a:pt x="111" y="199"/>
                      <a:pt x="107" y="200"/>
                    </a:cubicBezTo>
                    <a:cubicBezTo>
                      <a:pt x="104" y="201"/>
                      <a:pt x="102" y="198"/>
                      <a:pt x="103" y="197"/>
                    </a:cubicBezTo>
                    <a:cubicBezTo>
                      <a:pt x="104" y="196"/>
                      <a:pt x="109" y="197"/>
                      <a:pt x="109" y="195"/>
                    </a:cubicBezTo>
                    <a:cubicBezTo>
                      <a:pt x="109" y="193"/>
                      <a:pt x="107" y="195"/>
                      <a:pt x="103" y="193"/>
                    </a:cubicBezTo>
                    <a:cubicBezTo>
                      <a:pt x="100" y="191"/>
                      <a:pt x="98" y="192"/>
                      <a:pt x="98" y="194"/>
                    </a:cubicBezTo>
                    <a:cubicBezTo>
                      <a:pt x="97" y="196"/>
                      <a:pt x="94" y="195"/>
                      <a:pt x="93" y="194"/>
                    </a:cubicBezTo>
                    <a:cubicBezTo>
                      <a:pt x="93" y="194"/>
                      <a:pt x="92" y="194"/>
                      <a:pt x="92" y="193"/>
                    </a:cubicBezTo>
                    <a:cubicBezTo>
                      <a:pt x="92" y="196"/>
                      <a:pt x="90" y="197"/>
                      <a:pt x="88" y="196"/>
                    </a:cubicBezTo>
                    <a:cubicBezTo>
                      <a:pt x="86" y="196"/>
                      <a:pt x="84" y="199"/>
                      <a:pt x="82" y="199"/>
                    </a:cubicBezTo>
                    <a:cubicBezTo>
                      <a:pt x="79" y="199"/>
                      <a:pt x="77" y="202"/>
                      <a:pt x="76" y="204"/>
                    </a:cubicBezTo>
                    <a:cubicBezTo>
                      <a:pt x="76" y="206"/>
                      <a:pt x="73" y="205"/>
                      <a:pt x="73" y="207"/>
                    </a:cubicBezTo>
                    <a:cubicBezTo>
                      <a:pt x="73" y="208"/>
                      <a:pt x="73" y="209"/>
                      <a:pt x="72" y="211"/>
                    </a:cubicBezTo>
                    <a:cubicBezTo>
                      <a:pt x="71" y="212"/>
                      <a:pt x="72" y="213"/>
                      <a:pt x="73" y="215"/>
                    </a:cubicBezTo>
                    <a:cubicBezTo>
                      <a:pt x="74" y="218"/>
                      <a:pt x="77" y="218"/>
                      <a:pt x="78" y="218"/>
                    </a:cubicBezTo>
                    <a:cubicBezTo>
                      <a:pt x="79" y="219"/>
                      <a:pt x="84" y="223"/>
                      <a:pt x="84" y="224"/>
                    </a:cubicBezTo>
                    <a:cubicBezTo>
                      <a:pt x="84" y="226"/>
                      <a:pt x="80" y="229"/>
                      <a:pt x="79" y="230"/>
                    </a:cubicBezTo>
                    <a:cubicBezTo>
                      <a:pt x="77" y="231"/>
                      <a:pt x="75" y="233"/>
                      <a:pt x="76" y="235"/>
                    </a:cubicBezTo>
                    <a:cubicBezTo>
                      <a:pt x="77" y="236"/>
                      <a:pt x="81" y="242"/>
                      <a:pt x="84" y="247"/>
                    </a:cubicBezTo>
                    <a:cubicBezTo>
                      <a:pt x="87" y="252"/>
                      <a:pt x="83" y="250"/>
                      <a:pt x="81" y="252"/>
                    </a:cubicBezTo>
                    <a:cubicBezTo>
                      <a:pt x="80" y="254"/>
                      <a:pt x="82" y="257"/>
                      <a:pt x="82" y="258"/>
                    </a:cubicBezTo>
                    <a:cubicBezTo>
                      <a:pt x="83" y="259"/>
                      <a:pt x="80" y="259"/>
                      <a:pt x="81" y="260"/>
                    </a:cubicBezTo>
                    <a:cubicBezTo>
                      <a:pt x="81" y="262"/>
                      <a:pt x="84" y="262"/>
                      <a:pt x="85" y="263"/>
                    </a:cubicBezTo>
                    <a:cubicBezTo>
                      <a:pt x="85" y="264"/>
                      <a:pt x="82" y="265"/>
                      <a:pt x="83" y="267"/>
                    </a:cubicBezTo>
                    <a:cubicBezTo>
                      <a:pt x="85" y="269"/>
                      <a:pt x="87" y="269"/>
                      <a:pt x="88" y="271"/>
                    </a:cubicBezTo>
                    <a:cubicBezTo>
                      <a:pt x="88" y="274"/>
                      <a:pt x="82" y="274"/>
                      <a:pt x="83" y="276"/>
                    </a:cubicBezTo>
                    <a:cubicBezTo>
                      <a:pt x="83" y="278"/>
                      <a:pt x="90" y="280"/>
                      <a:pt x="93" y="284"/>
                    </a:cubicBezTo>
                    <a:cubicBezTo>
                      <a:pt x="96" y="287"/>
                      <a:pt x="96" y="288"/>
                      <a:pt x="95" y="290"/>
                    </a:cubicBezTo>
                    <a:cubicBezTo>
                      <a:pt x="94" y="294"/>
                      <a:pt x="85" y="297"/>
                      <a:pt x="83" y="301"/>
                    </a:cubicBezTo>
                    <a:cubicBezTo>
                      <a:pt x="81" y="306"/>
                      <a:pt x="74" y="308"/>
                      <a:pt x="71" y="311"/>
                    </a:cubicBezTo>
                    <a:cubicBezTo>
                      <a:pt x="69" y="313"/>
                      <a:pt x="68" y="315"/>
                      <a:pt x="67" y="316"/>
                    </a:cubicBezTo>
                    <a:cubicBezTo>
                      <a:pt x="68" y="316"/>
                      <a:pt x="70" y="316"/>
                      <a:pt x="70" y="315"/>
                    </a:cubicBezTo>
                    <a:cubicBezTo>
                      <a:pt x="72" y="314"/>
                      <a:pt x="74" y="319"/>
                      <a:pt x="75" y="320"/>
                    </a:cubicBezTo>
                    <a:cubicBezTo>
                      <a:pt x="77" y="322"/>
                      <a:pt x="81" y="320"/>
                      <a:pt x="82" y="322"/>
                    </a:cubicBezTo>
                    <a:cubicBezTo>
                      <a:pt x="84" y="323"/>
                      <a:pt x="81" y="323"/>
                      <a:pt x="79" y="323"/>
                    </a:cubicBezTo>
                    <a:cubicBezTo>
                      <a:pt x="76" y="323"/>
                      <a:pt x="75" y="324"/>
                      <a:pt x="71" y="326"/>
                    </a:cubicBezTo>
                    <a:cubicBezTo>
                      <a:pt x="68" y="327"/>
                      <a:pt x="68" y="328"/>
                      <a:pt x="67" y="329"/>
                    </a:cubicBezTo>
                    <a:cubicBezTo>
                      <a:pt x="69" y="331"/>
                      <a:pt x="66" y="332"/>
                      <a:pt x="65" y="334"/>
                    </a:cubicBezTo>
                    <a:cubicBezTo>
                      <a:pt x="64" y="336"/>
                      <a:pt x="63" y="337"/>
                      <a:pt x="63" y="338"/>
                    </a:cubicBezTo>
                    <a:cubicBezTo>
                      <a:pt x="62" y="340"/>
                      <a:pt x="63" y="341"/>
                      <a:pt x="63" y="343"/>
                    </a:cubicBezTo>
                    <a:cubicBezTo>
                      <a:pt x="63" y="345"/>
                      <a:pt x="64" y="345"/>
                      <a:pt x="65" y="347"/>
                    </a:cubicBezTo>
                    <a:cubicBezTo>
                      <a:pt x="66" y="349"/>
                      <a:pt x="64" y="349"/>
                      <a:pt x="63" y="350"/>
                    </a:cubicBezTo>
                    <a:cubicBezTo>
                      <a:pt x="62" y="351"/>
                      <a:pt x="62" y="353"/>
                      <a:pt x="64" y="354"/>
                    </a:cubicBezTo>
                    <a:cubicBezTo>
                      <a:pt x="65" y="355"/>
                      <a:pt x="65" y="357"/>
                      <a:pt x="65" y="358"/>
                    </a:cubicBezTo>
                    <a:cubicBezTo>
                      <a:pt x="64" y="360"/>
                      <a:pt x="66" y="362"/>
                      <a:pt x="67" y="363"/>
                    </a:cubicBezTo>
                    <a:cubicBezTo>
                      <a:pt x="69" y="364"/>
                      <a:pt x="68" y="368"/>
                      <a:pt x="69" y="369"/>
                    </a:cubicBezTo>
                    <a:cubicBezTo>
                      <a:pt x="71" y="369"/>
                      <a:pt x="72" y="370"/>
                      <a:pt x="74" y="370"/>
                    </a:cubicBezTo>
                    <a:cubicBezTo>
                      <a:pt x="76" y="369"/>
                      <a:pt x="77" y="370"/>
                      <a:pt x="78" y="372"/>
                    </a:cubicBezTo>
                    <a:cubicBezTo>
                      <a:pt x="79" y="373"/>
                      <a:pt x="80" y="373"/>
                      <a:pt x="82" y="372"/>
                    </a:cubicBezTo>
                    <a:cubicBezTo>
                      <a:pt x="84" y="371"/>
                      <a:pt x="89" y="373"/>
                      <a:pt x="90" y="374"/>
                    </a:cubicBezTo>
                    <a:cubicBezTo>
                      <a:pt x="91" y="374"/>
                      <a:pt x="90" y="377"/>
                      <a:pt x="90" y="379"/>
                    </a:cubicBezTo>
                    <a:cubicBezTo>
                      <a:pt x="90" y="381"/>
                      <a:pt x="89" y="384"/>
                      <a:pt x="91" y="385"/>
                    </a:cubicBezTo>
                    <a:cubicBezTo>
                      <a:pt x="93" y="386"/>
                      <a:pt x="93" y="389"/>
                      <a:pt x="95" y="390"/>
                    </a:cubicBezTo>
                    <a:cubicBezTo>
                      <a:pt x="97" y="391"/>
                      <a:pt x="98" y="394"/>
                      <a:pt x="100" y="395"/>
                    </a:cubicBezTo>
                    <a:cubicBezTo>
                      <a:pt x="101" y="395"/>
                      <a:pt x="104" y="397"/>
                      <a:pt x="104" y="399"/>
                    </a:cubicBezTo>
                    <a:cubicBezTo>
                      <a:pt x="104" y="400"/>
                      <a:pt x="102" y="402"/>
                      <a:pt x="100" y="402"/>
                    </a:cubicBezTo>
                    <a:cubicBezTo>
                      <a:pt x="98" y="403"/>
                      <a:pt x="95" y="400"/>
                      <a:pt x="94" y="402"/>
                    </a:cubicBezTo>
                    <a:cubicBezTo>
                      <a:pt x="93" y="403"/>
                      <a:pt x="95" y="405"/>
                      <a:pt x="95" y="409"/>
                    </a:cubicBezTo>
                    <a:cubicBezTo>
                      <a:pt x="96" y="413"/>
                      <a:pt x="97" y="413"/>
                      <a:pt x="99" y="413"/>
                    </a:cubicBezTo>
                    <a:cubicBezTo>
                      <a:pt x="101" y="413"/>
                      <a:pt x="101" y="412"/>
                      <a:pt x="103" y="411"/>
                    </a:cubicBezTo>
                    <a:cubicBezTo>
                      <a:pt x="104" y="411"/>
                      <a:pt x="107" y="412"/>
                      <a:pt x="108" y="411"/>
                    </a:cubicBezTo>
                    <a:cubicBezTo>
                      <a:pt x="109" y="411"/>
                      <a:pt x="114" y="410"/>
                      <a:pt x="115" y="412"/>
                    </a:cubicBezTo>
                    <a:cubicBezTo>
                      <a:pt x="115" y="413"/>
                      <a:pt x="116" y="417"/>
                      <a:pt x="116" y="418"/>
                    </a:cubicBezTo>
                    <a:cubicBezTo>
                      <a:pt x="115" y="419"/>
                      <a:pt x="117" y="421"/>
                      <a:pt x="117" y="422"/>
                    </a:cubicBezTo>
                    <a:cubicBezTo>
                      <a:pt x="118" y="424"/>
                      <a:pt x="122" y="423"/>
                      <a:pt x="123" y="424"/>
                    </a:cubicBezTo>
                    <a:cubicBezTo>
                      <a:pt x="125" y="424"/>
                      <a:pt x="127" y="428"/>
                      <a:pt x="127" y="430"/>
                    </a:cubicBezTo>
                    <a:cubicBezTo>
                      <a:pt x="126" y="432"/>
                      <a:pt x="129" y="432"/>
                      <a:pt x="130" y="432"/>
                    </a:cubicBezTo>
                    <a:cubicBezTo>
                      <a:pt x="131" y="431"/>
                      <a:pt x="132" y="433"/>
                      <a:pt x="134" y="433"/>
                    </a:cubicBezTo>
                    <a:cubicBezTo>
                      <a:pt x="135" y="434"/>
                      <a:pt x="137" y="434"/>
                      <a:pt x="138" y="433"/>
                    </a:cubicBezTo>
                    <a:cubicBezTo>
                      <a:pt x="139" y="432"/>
                      <a:pt x="142" y="432"/>
                      <a:pt x="142" y="433"/>
                    </a:cubicBezTo>
                    <a:cubicBezTo>
                      <a:pt x="143" y="434"/>
                      <a:pt x="146" y="436"/>
                      <a:pt x="146" y="437"/>
                    </a:cubicBezTo>
                    <a:cubicBezTo>
                      <a:pt x="146" y="438"/>
                      <a:pt x="150" y="437"/>
                      <a:pt x="153" y="438"/>
                    </a:cubicBezTo>
                    <a:cubicBezTo>
                      <a:pt x="155" y="439"/>
                      <a:pt x="157" y="439"/>
                      <a:pt x="159" y="440"/>
                    </a:cubicBezTo>
                    <a:cubicBezTo>
                      <a:pt x="162" y="441"/>
                      <a:pt x="164" y="441"/>
                      <a:pt x="164" y="443"/>
                    </a:cubicBezTo>
                    <a:cubicBezTo>
                      <a:pt x="164" y="444"/>
                      <a:pt x="162" y="445"/>
                      <a:pt x="162" y="446"/>
                    </a:cubicBezTo>
                    <a:cubicBezTo>
                      <a:pt x="162" y="447"/>
                      <a:pt x="164" y="447"/>
                      <a:pt x="164" y="448"/>
                    </a:cubicBezTo>
                    <a:cubicBezTo>
                      <a:pt x="164" y="450"/>
                      <a:pt x="161" y="450"/>
                      <a:pt x="161" y="450"/>
                    </a:cubicBezTo>
                    <a:cubicBezTo>
                      <a:pt x="160" y="451"/>
                      <a:pt x="162" y="453"/>
                      <a:pt x="163" y="453"/>
                    </a:cubicBezTo>
                    <a:cubicBezTo>
                      <a:pt x="163" y="454"/>
                      <a:pt x="161" y="457"/>
                      <a:pt x="161" y="458"/>
                    </a:cubicBezTo>
                    <a:cubicBezTo>
                      <a:pt x="161" y="459"/>
                      <a:pt x="156" y="458"/>
                      <a:pt x="155" y="458"/>
                    </a:cubicBezTo>
                    <a:cubicBezTo>
                      <a:pt x="153" y="458"/>
                      <a:pt x="150" y="462"/>
                      <a:pt x="148" y="462"/>
                    </a:cubicBezTo>
                    <a:cubicBezTo>
                      <a:pt x="147" y="463"/>
                      <a:pt x="148" y="465"/>
                      <a:pt x="148" y="466"/>
                    </a:cubicBezTo>
                    <a:cubicBezTo>
                      <a:pt x="152" y="465"/>
                      <a:pt x="156" y="465"/>
                      <a:pt x="156" y="466"/>
                    </a:cubicBezTo>
                    <a:cubicBezTo>
                      <a:pt x="157" y="467"/>
                      <a:pt x="148" y="471"/>
                      <a:pt x="146" y="472"/>
                    </a:cubicBezTo>
                    <a:cubicBezTo>
                      <a:pt x="145" y="472"/>
                      <a:pt x="150" y="475"/>
                      <a:pt x="149" y="476"/>
                    </a:cubicBezTo>
                    <a:cubicBezTo>
                      <a:pt x="149" y="478"/>
                      <a:pt x="144" y="478"/>
                      <a:pt x="145" y="481"/>
                    </a:cubicBezTo>
                    <a:cubicBezTo>
                      <a:pt x="145" y="484"/>
                      <a:pt x="143" y="484"/>
                      <a:pt x="140" y="484"/>
                    </a:cubicBezTo>
                    <a:cubicBezTo>
                      <a:pt x="138" y="484"/>
                      <a:pt x="137" y="486"/>
                      <a:pt x="138" y="486"/>
                    </a:cubicBezTo>
                    <a:cubicBezTo>
                      <a:pt x="139" y="487"/>
                      <a:pt x="139" y="490"/>
                      <a:pt x="144" y="491"/>
                    </a:cubicBezTo>
                    <a:cubicBezTo>
                      <a:pt x="150" y="493"/>
                      <a:pt x="155" y="498"/>
                      <a:pt x="159" y="502"/>
                    </a:cubicBezTo>
                    <a:cubicBezTo>
                      <a:pt x="160" y="503"/>
                      <a:pt x="161" y="503"/>
                      <a:pt x="161" y="504"/>
                    </a:cubicBezTo>
                    <a:cubicBezTo>
                      <a:pt x="163" y="503"/>
                      <a:pt x="164" y="503"/>
                      <a:pt x="165" y="503"/>
                    </a:cubicBezTo>
                    <a:cubicBezTo>
                      <a:pt x="167" y="502"/>
                      <a:pt x="172" y="504"/>
                      <a:pt x="174" y="505"/>
                    </a:cubicBezTo>
                    <a:cubicBezTo>
                      <a:pt x="177" y="507"/>
                      <a:pt x="186" y="505"/>
                      <a:pt x="187" y="506"/>
                    </a:cubicBezTo>
                    <a:cubicBezTo>
                      <a:pt x="188" y="508"/>
                      <a:pt x="190" y="510"/>
                      <a:pt x="192" y="510"/>
                    </a:cubicBezTo>
                    <a:cubicBezTo>
                      <a:pt x="193" y="510"/>
                      <a:pt x="195" y="513"/>
                      <a:pt x="197" y="512"/>
                    </a:cubicBezTo>
                    <a:cubicBezTo>
                      <a:pt x="198" y="511"/>
                      <a:pt x="203" y="511"/>
                      <a:pt x="205" y="511"/>
                    </a:cubicBezTo>
                    <a:cubicBezTo>
                      <a:pt x="206" y="511"/>
                      <a:pt x="206" y="512"/>
                      <a:pt x="208" y="512"/>
                    </a:cubicBezTo>
                    <a:cubicBezTo>
                      <a:pt x="209" y="512"/>
                      <a:pt x="209" y="517"/>
                      <a:pt x="210" y="517"/>
                    </a:cubicBezTo>
                    <a:cubicBezTo>
                      <a:pt x="211" y="517"/>
                      <a:pt x="215" y="520"/>
                      <a:pt x="218" y="521"/>
                    </a:cubicBezTo>
                    <a:cubicBezTo>
                      <a:pt x="220" y="521"/>
                      <a:pt x="223" y="525"/>
                      <a:pt x="224" y="525"/>
                    </a:cubicBezTo>
                    <a:cubicBezTo>
                      <a:pt x="225" y="525"/>
                      <a:pt x="227" y="527"/>
                      <a:pt x="227" y="525"/>
                    </a:cubicBezTo>
                    <a:cubicBezTo>
                      <a:pt x="228" y="523"/>
                      <a:pt x="231" y="524"/>
                      <a:pt x="232" y="521"/>
                    </a:cubicBezTo>
                    <a:cubicBezTo>
                      <a:pt x="228" y="516"/>
                      <a:pt x="223" y="510"/>
                      <a:pt x="223" y="507"/>
                    </a:cubicBezTo>
                    <a:cubicBezTo>
                      <a:pt x="223" y="503"/>
                      <a:pt x="225" y="500"/>
                      <a:pt x="220" y="496"/>
                    </a:cubicBezTo>
                    <a:cubicBezTo>
                      <a:pt x="215" y="492"/>
                      <a:pt x="221" y="489"/>
                      <a:pt x="224" y="485"/>
                    </a:cubicBezTo>
                    <a:cubicBezTo>
                      <a:pt x="227" y="481"/>
                      <a:pt x="234" y="479"/>
                      <a:pt x="238" y="476"/>
                    </a:cubicBezTo>
                    <a:cubicBezTo>
                      <a:pt x="238" y="475"/>
                      <a:pt x="237" y="475"/>
                      <a:pt x="236" y="474"/>
                    </a:cubicBezTo>
                    <a:cubicBezTo>
                      <a:pt x="233" y="473"/>
                      <a:pt x="232" y="471"/>
                      <a:pt x="234" y="471"/>
                    </a:cubicBezTo>
                    <a:cubicBezTo>
                      <a:pt x="237" y="470"/>
                      <a:pt x="235" y="469"/>
                      <a:pt x="233" y="466"/>
                    </a:cubicBezTo>
                    <a:cubicBezTo>
                      <a:pt x="230" y="463"/>
                      <a:pt x="229" y="460"/>
                      <a:pt x="228" y="460"/>
                    </a:cubicBezTo>
                    <a:cubicBezTo>
                      <a:pt x="227" y="460"/>
                      <a:pt x="224" y="460"/>
                      <a:pt x="222" y="460"/>
                    </a:cubicBezTo>
                    <a:cubicBezTo>
                      <a:pt x="220" y="461"/>
                      <a:pt x="221" y="459"/>
                      <a:pt x="221" y="456"/>
                    </a:cubicBezTo>
                    <a:cubicBezTo>
                      <a:pt x="221" y="454"/>
                      <a:pt x="217" y="454"/>
                      <a:pt x="216" y="453"/>
                    </a:cubicBezTo>
                    <a:cubicBezTo>
                      <a:pt x="216" y="452"/>
                      <a:pt x="217" y="448"/>
                      <a:pt x="218" y="448"/>
                    </a:cubicBezTo>
                    <a:cubicBezTo>
                      <a:pt x="219" y="448"/>
                      <a:pt x="221" y="447"/>
                      <a:pt x="221" y="445"/>
                    </a:cubicBezTo>
                    <a:cubicBezTo>
                      <a:pt x="221" y="444"/>
                      <a:pt x="217" y="444"/>
                      <a:pt x="218" y="442"/>
                    </a:cubicBezTo>
                    <a:cubicBezTo>
                      <a:pt x="220" y="439"/>
                      <a:pt x="223" y="439"/>
                      <a:pt x="223" y="437"/>
                    </a:cubicBezTo>
                    <a:cubicBezTo>
                      <a:pt x="223" y="434"/>
                      <a:pt x="225" y="432"/>
                      <a:pt x="227" y="434"/>
                    </a:cubicBezTo>
                    <a:cubicBezTo>
                      <a:pt x="230" y="435"/>
                      <a:pt x="231" y="440"/>
                      <a:pt x="234" y="439"/>
                    </a:cubicBezTo>
                    <a:cubicBezTo>
                      <a:pt x="237" y="438"/>
                      <a:pt x="235" y="435"/>
                      <a:pt x="234" y="434"/>
                    </a:cubicBezTo>
                    <a:cubicBezTo>
                      <a:pt x="234" y="433"/>
                      <a:pt x="233" y="430"/>
                      <a:pt x="237" y="430"/>
                    </a:cubicBezTo>
                    <a:cubicBezTo>
                      <a:pt x="240" y="429"/>
                      <a:pt x="238" y="426"/>
                      <a:pt x="241" y="426"/>
                    </a:cubicBezTo>
                    <a:cubicBezTo>
                      <a:pt x="243" y="426"/>
                      <a:pt x="248" y="423"/>
                      <a:pt x="249" y="422"/>
                    </a:cubicBezTo>
                    <a:cubicBezTo>
                      <a:pt x="251" y="421"/>
                      <a:pt x="254" y="419"/>
                      <a:pt x="255" y="420"/>
                    </a:cubicBezTo>
                    <a:cubicBezTo>
                      <a:pt x="257" y="421"/>
                      <a:pt x="259" y="423"/>
                      <a:pt x="260" y="420"/>
                    </a:cubicBezTo>
                    <a:cubicBezTo>
                      <a:pt x="261" y="418"/>
                      <a:pt x="265" y="419"/>
                      <a:pt x="265" y="420"/>
                    </a:cubicBezTo>
                    <a:cubicBezTo>
                      <a:pt x="266" y="422"/>
                      <a:pt x="273" y="422"/>
                      <a:pt x="275" y="423"/>
                    </a:cubicBezTo>
                    <a:cubicBezTo>
                      <a:pt x="277" y="424"/>
                      <a:pt x="281" y="427"/>
                      <a:pt x="281" y="429"/>
                    </a:cubicBezTo>
                    <a:cubicBezTo>
                      <a:pt x="281" y="430"/>
                      <a:pt x="284" y="432"/>
                      <a:pt x="284" y="430"/>
                    </a:cubicBezTo>
                    <a:cubicBezTo>
                      <a:pt x="284" y="427"/>
                      <a:pt x="285" y="428"/>
                      <a:pt x="288" y="430"/>
                    </a:cubicBezTo>
                    <a:cubicBezTo>
                      <a:pt x="291" y="432"/>
                      <a:pt x="295" y="431"/>
                      <a:pt x="296" y="429"/>
                    </a:cubicBezTo>
                    <a:cubicBezTo>
                      <a:pt x="296" y="427"/>
                      <a:pt x="302" y="425"/>
                      <a:pt x="304" y="427"/>
                    </a:cubicBezTo>
                    <a:cubicBezTo>
                      <a:pt x="305" y="428"/>
                      <a:pt x="306" y="429"/>
                      <a:pt x="308" y="427"/>
                    </a:cubicBezTo>
                    <a:cubicBezTo>
                      <a:pt x="310" y="425"/>
                      <a:pt x="315" y="425"/>
                      <a:pt x="316" y="427"/>
                    </a:cubicBezTo>
                    <a:cubicBezTo>
                      <a:pt x="317" y="429"/>
                      <a:pt x="319" y="430"/>
                      <a:pt x="321" y="430"/>
                    </a:cubicBezTo>
                    <a:cubicBezTo>
                      <a:pt x="324" y="430"/>
                      <a:pt x="324" y="433"/>
                      <a:pt x="325" y="432"/>
                    </a:cubicBezTo>
                    <a:cubicBezTo>
                      <a:pt x="327" y="432"/>
                      <a:pt x="326" y="428"/>
                      <a:pt x="328" y="428"/>
                    </a:cubicBezTo>
                    <a:cubicBezTo>
                      <a:pt x="330" y="429"/>
                      <a:pt x="331" y="431"/>
                      <a:pt x="334" y="431"/>
                    </a:cubicBezTo>
                    <a:cubicBezTo>
                      <a:pt x="337" y="431"/>
                      <a:pt x="339" y="430"/>
                      <a:pt x="339" y="428"/>
                    </a:cubicBezTo>
                    <a:cubicBezTo>
                      <a:pt x="339" y="426"/>
                      <a:pt x="339" y="422"/>
                      <a:pt x="337" y="422"/>
                    </a:cubicBezTo>
                    <a:cubicBezTo>
                      <a:pt x="335" y="422"/>
                      <a:pt x="334" y="420"/>
                      <a:pt x="331" y="420"/>
                    </a:cubicBezTo>
                    <a:cubicBezTo>
                      <a:pt x="329" y="420"/>
                      <a:pt x="327" y="417"/>
                      <a:pt x="329" y="416"/>
                    </a:cubicBezTo>
                    <a:cubicBezTo>
                      <a:pt x="331" y="415"/>
                      <a:pt x="335" y="414"/>
                      <a:pt x="334" y="412"/>
                    </a:cubicBezTo>
                    <a:cubicBezTo>
                      <a:pt x="334" y="410"/>
                      <a:pt x="333" y="407"/>
                      <a:pt x="336" y="406"/>
                    </a:cubicBezTo>
                    <a:cubicBezTo>
                      <a:pt x="339" y="406"/>
                      <a:pt x="345" y="406"/>
                      <a:pt x="344" y="405"/>
                    </a:cubicBezTo>
                    <a:cubicBezTo>
                      <a:pt x="344" y="404"/>
                      <a:pt x="338" y="403"/>
                      <a:pt x="337" y="401"/>
                    </a:cubicBezTo>
                    <a:cubicBezTo>
                      <a:pt x="336" y="399"/>
                      <a:pt x="336" y="395"/>
                      <a:pt x="337" y="394"/>
                    </a:cubicBezTo>
                    <a:cubicBezTo>
                      <a:pt x="338" y="394"/>
                      <a:pt x="341" y="395"/>
                      <a:pt x="344" y="394"/>
                    </a:cubicBezTo>
                    <a:cubicBezTo>
                      <a:pt x="346" y="393"/>
                      <a:pt x="350" y="395"/>
                      <a:pt x="353" y="393"/>
                    </a:cubicBezTo>
                    <a:cubicBezTo>
                      <a:pt x="356" y="391"/>
                      <a:pt x="362" y="391"/>
                      <a:pt x="365" y="391"/>
                    </a:cubicBezTo>
                    <a:cubicBezTo>
                      <a:pt x="369" y="391"/>
                      <a:pt x="371" y="388"/>
                      <a:pt x="374" y="388"/>
                    </a:cubicBezTo>
                    <a:cubicBezTo>
                      <a:pt x="376" y="388"/>
                      <a:pt x="383" y="387"/>
                      <a:pt x="385" y="386"/>
                    </a:cubicBezTo>
                    <a:cubicBezTo>
                      <a:pt x="387" y="385"/>
                      <a:pt x="396" y="384"/>
                      <a:pt x="397" y="382"/>
                    </a:cubicBezTo>
                    <a:cubicBezTo>
                      <a:pt x="397" y="380"/>
                      <a:pt x="405" y="379"/>
                      <a:pt x="407" y="380"/>
                    </a:cubicBezTo>
                    <a:cubicBezTo>
                      <a:pt x="409" y="381"/>
                      <a:pt x="411" y="381"/>
                      <a:pt x="413" y="381"/>
                    </a:cubicBezTo>
                    <a:cubicBezTo>
                      <a:pt x="415" y="380"/>
                      <a:pt x="418" y="382"/>
                      <a:pt x="418" y="384"/>
                    </a:cubicBezTo>
                    <a:cubicBezTo>
                      <a:pt x="418" y="386"/>
                      <a:pt x="420" y="388"/>
                      <a:pt x="420" y="389"/>
                    </a:cubicBezTo>
                    <a:cubicBezTo>
                      <a:pt x="419" y="391"/>
                      <a:pt x="418" y="392"/>
                      <a:pt x="419" y="393"/>
                    </a:cubicBezTo>
                    <a:cubicBezTo>
                      <a:pt x="420" y="394"/>
                      <a:pt x="425" y="393"/>
                      <a:pt x="426" y="392"/>
                    </a:cubicBezTo>
                    <a:cubicBezTo>
                      <a:pt x="427" y="390"/>
                      <a:pt x="429" y="392"/>
                      <a:pt x="429" y="394"/>
                    </a:cubicBezTo>
                    <a:cubicBezTo>
                      <a:pt x="429" y="395"/>
                      <a:pt x="431" y="396"/>
                      <a:pt x="431" y="394"/>
                    </a:cubicBezTo>
                    <a:cubicBezTo>
                      <a:pt x="431" y="392"/>
                      <a:pt x="434" y="394"/>
                      <a:pt x="435" y="395"/>
                    </a:cubicBezTo>
                    <a:cubicBezTo>
                      <a:pt x="436" y="396"/>
                      <a:pt x="439" y="393"/>
                      <a:pt x="439" y="395"/>
                    </a:cubicBezTo>
                    <a:cubicBezTo>
                      <a:pt x="439" y="397"/>
                      <a:pt x="434" y="398"/>
                      <a:pt x="436" y="400"/>
                    </a:cubicBezTo>
                    <a:cubicBezTo>
                      <a:pt x="439" y="402"/>
                      <a:pt x="440" y="398"/>
                      <a:pt x="443" y="399"/>
                    </a:cubicBezTo>
                    <a:cubicBezTo>
                      <a:pt x="445" y="400"/>
                      <a:pt x="449" y="396"/>
                      <a:pt x="451" y="395"/>
                    </a:cubicBezTo>
                    <a:cubicBezTo>
                      <a:pt x="454" y="395"/>
                      <a:pt x="456" y="392"/>
                      <a:pt x="459" y="391"/>
                    </a:cubicBezTo>
                    <a:cubicBezTo>
                      <a:pt x="461" y="390"/>
                      <a:pt x="465" y="390"/>
                      <a:pt x="464" y="392"/>
                    </a:cubicBezTo>
                    <a:cubicBezTo>
                      <a:pt x="463" y="393"/>
                      <a:pt x="461" y="396"/>
                      <a:pt x="466" y="398"/>
                    </a:cubicBezTo>
                    <a:cubicBezTo>
                      <a:pt x="472" y="400"/>
                      <a:pt x="478" y="410"/>
                      <a:pt x="481" y="415"/>
                    </a:cubicBezTo>
                    <a:cubicBezTo>
                      <a:pt x="484" y="420"/>
                      <a:pt x="488" y="430"/>
                      <a:pt x="489" y="430"/>
                    </a:cubicBezTo>
                    <a:cubicBezTo>
                      <a:pt x="491" y="430"/>
                      <a:pt x="492" y="425"/>
                      <a:pt x="494" y="425"/>
                    </a:cubicBezTo>
                    <a:cubicBezTo>
                      <a:pt x="496" y="424"/>
                      <a:pt x="498" y="429"/>
                      <a:pt x="500" y="429"/>
                    </a:cubicBezTo>
                    <a:cubicBezTo>
                      <a:pt x="503" y="430"/>
                      <a:pt x="506" y="431"/>
                      <a:pt x="508" y="430"/>
                    </a:cubicBezTo>
                    <a:cubicBezTo>
                      <a:pt x="510" y="430"/>
                      <a:pt x="515" y="427"/>
                      <a:pt x="516" y="428"/>
                    </a:cubicBezTo>
                    <a:cubicBezTo>
                      <a:pt x="518" y="429"/>
                      <a:pt x="520" y="429"/>
                      <a:pt x="521" y="432"/>
                    </a:cubicBezTo>
                    <a:cubicBezTo>
                      <a:pt x="523" y="436"/>
                      <a:pt x="525" y="436"/>
                      <a:pt x="526" y="436"/>
                    </a:cubicBezTo>
                    <a:cubicBezTo>
                      <a:pt x="528" y="436"/>
                      <a:pt x="528" y="438"/>
                      <a:pt x="528" y="439"/>
                    </a:cubicBezTo>
                    <a:cubicBezTo>
                      <a:pt x="528" y="441"/>
                      <a:pt x="531" y="443"/>
                      <a:pt x="532" y="443"/>
                    </a:cubicBezTo>
                    <a:cubicBezTo>
                      <a:pt x="534" y="443"/>
                      <a:pt x="537" y="442"/>
                      <a:pt x="539" y="442"/>
                    </a:cubicBezTo>
                    <a:cubicBezTo>
                      <a:pt x="540" y="441"/>
                      <a:pt x="541" y="440"/>
                      <a:pt x="541" y="442"/>
                    </a:cubicBezTo>
                    <a:cubicBezTo>
                      <a:pt x="542" y="443"/>
                      <a:pt x="544" y="446"/>
                      <a:pt x="545" y="446"/>
                    </a:cubicBezTo>
                    <a:cubicBezTo>
                      <a:pt x="547" y="446"/>
                      <a:pt x="549" y="447"/>
                      <a:pt x="550" y="446"/>
                    </a:cubicBezTo>
                    <a:cubicBezTo>
                      <a:pt x="550" y="445"/>
                      <a:pt x="554" y="444"/>
                      <a:pt x="555" y="444"/>
                    </a:cubicBezTo>
                    <a:cubicBezTo>
                      <a:pt x="557" y="444"/>
                      <a:pt x="562" y="443"/>
                      <a:pt x="563" y="441"/>
                    </a:cubicBezTo>
                    <a:cubicBezTo>
                      <a:pt x="564" y="438"/>
                      <a:pt x="568" y="438"/>
                      <a:pt x="569" y="437"/>
                    </a:cubicBezTo>
                    <a:cubicBezTo>
                      <a:pt x="570" y="436"/>
                      <a:pt x="573" y="435"/>
                      <a:pt x="574" y="433"/>
                    </a:cubicBezTo>
                    <a:cubicBezTo>
                      <a:pt x="575" y="432"/>
                      <a:pt x="579" y="432"/>
                      <a:pt x="579" y="431"/>
                    </a:cubicBezTo>
                    <a:cubicBezTo>
                      <a:pt x="580" y="430"/>
                      <a:pt x="583" y="430"/>
                      <a:pt x="585" y="430"/>
                    </a:cubicBezTo>
                    <a:cubicBezTo>
                      <a:pt x="587" y="431"/>
                      <a:pt x="595" y="432"/>
                      <a:pt x="596" y="432"/>
                    </a:cubicBezTo>
                    <a:cubicBezTo>
                      <a:pt x="598" y="432"/>
                      <a:pt x="598" y="436"/>
                      <a:pt x="599" y="437"/>
                    </a:cubicBezTo>
                    <a:cubicBezTo>
                      <a:pt x="600" y="437"/>
                      <a:pt x="604" y="440"/>
                      <a:pt x="606" y="439"/>
                    </a:cubicBezTo>
                    <a:cubicBezTo>
                      <a:pt x="607" y="438"/>
                      <a:pt x="610" y="437"/>
                      <a:pt x="612" y="439"/>
                    </a:cubicBezTo>
                    <a:cubicBezTo>
                      <a:pt x="614" y="440"/>
                      <a:pt x="617" y="442"/>
                      <a:pt x="618" y="440"/>
                    </a:cubicBezTo>
                    <a:cubicBezTo>
                      <a:pt x="619" y="439"/>
                      <a:pt x="624" y="438"/>
                      <a:pt x="624" y="437"/>
                    </a:cubicBezTo>
                    <a:cubicBezTo>
                      <a:pt x="625" y="436"/>
                      <a:pt x="626" y="433"/>
                      <a:pt x="625" y="432"/>
                    </a:cubicBezTo>
                    <a:cubicBezTo>
                      <a:pt x="623" y="431"/>
                      <a:pt x="622" y="427"/>
                      <a:pt x="622" y="426"/>
                    </a:cubicBezTo>
                    <a:cubicBezTo>
                      <a:pt x="621" y="424"/>
                      <a:pt x="625" y="423"/>
                      <a:pt x="625" y="422"/>
                    </a:cubicBezTo>
                    <a:cubicBezTo>
                      <a:pt x="626" y="420"/>
                      <a:pt x="628" y="420"/>
                      <a:pt x="629" y="419"/>
                    </a:cubicBezTo>
                    <a:cubicBezTo>
                      <a:pt x="630" y="418"/>
                      <a:pt x="631" y="416"/>
                      <a:pt x="632" y="416"/>
                    </a:cubicBezTo>
                    <a:cubicBezTo>
                      <a:pt x="634" y="417"/>
                      <a:pt x="637" y="418"/>
                      <a:pt x="638" y="418"/>
                    </a:cubicBezTo>
                    <a:cubicBezTo>
                      <a:pt x="639" y="419"/>
                      <a:pt x="642" y="420"/>
                      <a:pt x="643" y="420"/>
                    </a:cubicBezTo>
                    <a:cubicBezTo>
                      <a:pt x="645" y="420"/>
                      <a:pt x="647" y="421"/>
                      <a:pt x="649" y="422"/>
                    </a:cubicBezTo>
                    <a:cubicBezTo>
                      <a:pt x="651" y="423"/>
                      <a:pt x="656" y="423"/>
                      <a:pt x="657" y="424"/>
                    </a:cubicBezTo>
                    <a:cubicBezTo>
                      <a:pt x="658" y="426"/>
                      <a:pt x="657" y="430"/>
                      <a:pt x="658" y="431"/>
                    </a:cubicBezTo>
                    <a:cubicBezTo>
                      <a:pt x="659" y="433"/>
                      <a:pt x="662" y="436"/>
                      <a:pt x="663" y="435"/>
                    </a:cubicBezTo>
                    <a:cubicBezTo>
                      <a:pt x="664" y="434"/>
                      <a:pt x="668" y="437"/>
                      <a:pt x="670" y="437"/>
                    </a:cubicBezTo>
                    <a:cubicBezTo>
                      <a:pt x="672" y="437"/>
                      <a:pt x="674" y="434"/>
                      <a:pt x="676" y="434"/>
                    </a:cubicBezTo>
                    <a:cubicBezTo>
                      <a:pt x="677" y="434"/>
                      <a:pt x="682" y="433"/>
                      <a:pt x="683" y="433"/>
                    </a:cubicBezTo>
                    <a:cubicBezTo>
                      <a:pt x="685" y="434"/>
                      <a:pt x="690" y="436"/>
                      <a:pt x="691" y="435"/>
                    </a:cubicBezTo>
                    <a:cubicBezTo>
                      <a:pt x="691" y="435"/>
                      <a:pt x="696" y="435"/>
                      <a:pt x="697" y="437"/>
                    </a:cubicBezTo>
                    <a:cubicBezTo>
                      <a:pt x="697" y="438"/>
                      <a:pt x="703" y="438"/>
                      <a:pt x="703" y="440"/>
                    </a:cubicBezTo>
                    <a:cubicBezTo>
                      <a:pt x="703" y="442"/>
                      <a:pt x="707" y="442"/>
                      <a:pt x="708" y="444"/>
                    </a:cubicBezTo>
                    <a:cubicBezTo>
                      <a:pt x="709" y="446"/>
                      <a:pt x="716" y="445"/>
                      <a:pt x="718" y="446"/>
                    </a:cubicBezTo>
                    <a:cubicBezTo>
                      <a:pt x="719" y="447"/>
                      <a:pt x="728" y="447"/>
                      <a:pt x="729" y="446"/>
                    </a:cubicBezTo>
                    <a:cubicBezTo>
                      <a:pt x="729" y="445"/>
                      <a:pt x="737" y="445"/>
                      <a:pt x="739" y="444"/>
                    </a:cubicBezTo>
                    <a:cubicBezTo>
                      <a:pt x="741" y="442"/>
                      <a:pt x="745" y="443"/>
                      <a:pt x="745" y="441"/>
                    </a:cubicBezTo>
                    <a:cubicBezTo>
                      <a:pt x="746" y="440"/>
                      <a:pt x="750" y="438"/>
                      <a:pt x="752" y="437"/>
                    </a:cubicBezTo>
                    <a:cubicBezTo>
                      <a:pt x="754" y="436"/>
                      <a:pt x="761" y="436"/>
                      <a:pt x="762" y="437"/>
                    </a:cubicBezTo>
                    <a:cubicBezTo>
                      <a:pt x="762" y="439"/>
                      <a:pt x="767" y="440"/>
                      <a:pt x="769" y="439"/>
                    </a:cubicBezTo>
                    <a:cubicBezTo>
                      <a:pt x="771" y="438"/>
                      <a:pt x="776" y="439"/>
                      <a:pt x="776" y="441"/>
                    </a:cubicBezTo>
                    <a:cubicBezTo>
                      <a:pt x="777" y="442"/>
                      <a:pt x="783" y="443"/>
                      <a:pt x="784" y="443"/>
                    </a:cubicBezTo>
                    <a:cubicBezTo>
                      <a:pt x="786" y="442"/>
                      <a:pt x="790" y="439"/>
                      <a:pt x="792" y="439"/>
                    </a:cubicBezTo>
                    <a:cubicBezTo>
                      <a:pt x="793" y="439"/>
                      <a:pt x="796" y="437"/>
                      <a:pt x="795" y="435"/>
                    </a:cubicBezTo>
                    <a:cubicBezTo>
                      <a:pt x="795" y="434"/>
                      <a:pt x="799" y="429"/>
                      <a:pt x="799" y="427"/>
                    </a:cubicBezTo>
                    <a:cubicBezTo>
                      <a:pt x="800" y="425"/>
                      <a:pt x="803" y="420"/>
                      <a:pt x="804" y="419"/>
                    </a:cubicBezTo>
                    <a:cubicBezTo>
                      <a:pt x="805" y="419"/>
                      <a:pt x="808" y="417"/>
                      <a:pt x="808" y="415"/>
                    </a:cubicBezTo>
                    <a:cubicBezTo>
                      <a:pt x="808" y="414"/>
                      <a:pt x="807" y="410"/>
                      <a:pt x="805" y="410"/>
                    </a:cubicBezTo>
                    <a:cubicBezTo>
                      <a:pt x="804" y="410"/>
                      <a:pt x="801" y="410"/>
                      <a:pt x="805" y="405"/>
                    </a:cubicBezTo>
                    <a:cubicBezTo>
                      <a:pt x="808" y="401"/>
                      <a:pt x="814" y="402"/>
                      <a:pt x="815" y="402"/>
                    </a:cubicBezTo>
                    <a:cubicBezTo>
                      <a:pt x="816" y="402"/>
                      <a:pt x="823" y="400"/>
                      <a:pt x="827" y="401"/>
                    </a:cubicBezTo>
                    <a:cubicBezTo>
                      <a:pt x="830" y="402"/>
                      <a:pt x="832" y="401"/>
                      <a:pt x="836" y="403"/>
                    </a:cubicBezTo>
                    <a:cubicBezTo>
                      <a:pt x="839" y="404"/>
                      <a:pt x="844" y="404"/>
                      <a:pt x="846" y="405"/>
                    </a:cubicBezTo>
                    <a:cubicBezTo>
                      <a:pt x="847" y="407"/>
                      <a:pt x="851" y="408"/>
                      <a:pt x="851" y="411"/>
                    </a:cubicBezTo>
                    <a:cubicBezTo>
                      <a:pt x="850" y="414"/>
                      <a:pt x="853" y="413"/>
                      <a:pt x="855" y="419"/>
                    </a:cubicBezTo>
                    <a:cubicBezTo>
                      <a:pt x="856" y="425"/>
                      <a:pt x="859" y="425"/>
                      <a:pt x="859" y="428"/>
                    </a:cubicBezTo>
                    <a:cubicBezTo>
                      <a:pt x="860" y="431"/>
                      <a:pt x="864" y="436"/>
                      <a:pt x="863" y="438"/>
                    </a:cubicBezTo>
                    <a:cubicBezTo>
                      <a:pt x="863" y="440"/>
                      <a:pt x="862" y="442"/>
                      <a:pt x="866" y="442"/>
                    </a:cubicBezTo>
                    <a:cubicBezTo>
                      <a:pt x="871" y="443"/>
                      <a:pt x="873" y="446"/>
                      <a:pt x="874" y="445"/>
                    </a:cubicBezTo>
                    <a:cubicBezTo>
                      <a:pt x="875" y="445"/>
                      <a:pt x="880" y="447"/>
                      <a:pt x="882" y="449"/>
                    </a:cubicBezTo>
                    <a:cubicBezTo>
                      <a:pt x="885" y="451"/>
                      <a:pt x="888" y="450"/>
                      <a:pt x="888" y="453"/>
                    </a:cubicBezTo>
                    <a:cubicBezTo>
                      <a:pt x="888" y="455"/>
                      <a:pt x="890" y="457"/>
                      <a:pt x="890" y="460"/>
                    </a:cubicBezTo>
                    <a:cubicBezTo>
                      <a:pt x="890" y="462"/>
                      <a:pt x="894" y="463"/>
                      <a:pt x="898" y="463"/>
                    </a:cubicBezTo>
                    <a:cubicBezTo>
                      <a:pt x="901" y="462"/>
                      <a:pt x="903" y="464"/>
                      <a:pt x="905" y="461"/>
                    </a:cubicBezTo>
                    <a:cubicBezTo>
                      <a:pt x="906" y="458"/>
                      <a:pt x="911" y="459"/>
                      <a:pt x="913" y="458"/>
                    </a:cubicBezTo>
                    <a:cubicBezTo>
                      <a:pt x="914" y="457"/>
                      <a:pt x="919" y="456"/>
                      <a:pt x="919" y="460"/>
                    </a:cubicBezTo>
                    <a:cubicBezTo>
                      <a:pt x="919" y="464"/>
                      <a:pt x="922" y="465"/>
                      <a:pt x="919" y="466"/>
                    </a:cubicBezTo>
                    <a:cubicBezTo>
                      <a:pt x="917" y="468"/>
                      <a:pt x="916" y="474"/>
                      <a:pt x="915" y="477"/>
                    </a:cubicBezTo>
                    <a:cubicBezTo>
                      <a:pt x="914" y="479"/>
                      <a:pt x="911" y="480"/>
                      <a:pt x="910" y="483"/>
                    </a:cubicBezTo>
                    <a:cubicBezTo>
                      <a:pt x="910" y="486"/>
                      <a:pt x="906" y="486"/>
                      <a:pt x="906" y="488"/>
                    </a:cubicBezTo>
                    <a:cubicBezTo>
                      <a:pt x="906" y="490"/>
                      <a:pt x="902" y="490"/>
                      <a:pt x="899" y="488"/>
                    </a:cubicBezTo>
                    <a:cubicBezTo>
                      <a:pt x="897" y="486"/>
                      <a:pt x="895" y="491"/>
                      <a:pt x="893" y="491"/>
                    </a:cubicBezTo>
                    <a:cubicBezTo>
                      <a:pt x="891" y="491"/>
                      <a:pt x="891" y="495"/>
                      <a:pt x="891" y="497"/>
                    </a:cubicBezTo>
                    <a:cubicBezTo>
                      <a:pt x="892" y="499"/>
                      <a:pt x="891" y="501"/>
                      <a:pt x="892" y="504"/>
                    </a:cubicBezTo>
                    <a:cubicBezTo>
                      <a:pt x="893" y="505"/>
                      <a:pt x="892" y="508"/>
                      <a:pt x="892" y="511"/>
                    </a:cubicBezTo>
                    <a:cubicBezTo>
                      <a:pt x="895" y="509"/>
                      <a:pt x="898" y="508"/>
                      <a:pt x="899" y="508"/>
                    </a:cubicBezTo>
                    <a:cubicBezTo>
                      <a:pt x="902" y="508"/>
                      <a:pt x="905" y="513"/>
                      <a:pt x="908" y="513"/>
                    </a:cubicBezTo>
                    <a:cubicBezTo>
                      <a:pt x="912" y="513"/>
                      <a:pt x="927" y="503"/>
                      <a:pt x="927" y="501"/>
                    </a:cubicBezTo>
                    <a:cubicBezTo>
                      <a:pt x="927" y="500"/>
                      <a:pt x="936" y="491"/>
                      <a:pt x="940" y="487"/>
                    </a:cubicBezTo>
                    <a:cubicBezTo>
                      <a:pt x="944" y="482"/>
                      <a:pt x="950" y="476"/>
                      <a:pt x="952" y="471"/>
                    </a:cubicBezTo>
                    <a:cubicBezTo>
                      <a:pt x="953" y="468"/>
                      <a:pt x="959" y="462"/>
                      <a:pt x="960" y="459"/>
                    </a:cubicBezTo>
                    <a:cubicBezTo>
                      <a:pt x="962" y="457"/>
                      <a:pt x="963" y="457"/>
                      <a:pt x="965" y="451"/>
                    </a:cubicBezTo>
                    <a:cubicBezTo>
                      <a:pt x="968" y="446"/>
                      <a:pt x="968" y="431"/>
                      <a:pt x="969" y="430"/>
                    </a:cubicBezTo>
                    <a:cubicBezTo>
                      <a:pt x="970" y="429"/>
                      <a:pt x="969" y="427"/>
                      <a:pt x="970" y="425"/>
                    </a:cubicBezTo>
                    <a:cubicBezTo>
                      <a:pt x="972" y="424"/>
                      <a:pt x="971" y="421"/>
                      <a:pt x="973" y="419"/>
                    </a:cubicBezTo>
                    <a:cubicBezTo>
                      <a:pt x="976" y="417"/>
                      <a:pt x="975" y="416"/>
                      <a:pt x="975" y="414"/>
                    </a:cubicBezTo>
                    <a:cubicBezTo>
                      <a:pt x="974" y="413"/>
                      <a:pt x="975" y="409"/>
                      <a:pt x="974" y="408"/>
                    </a:cubicBezTo>
                    <a:cubicBezTo>
                      <a:pt x="974" y="407"/>
                      <a:pt x="974" y="406"/>
                      <a:pt x="975" y="406"/>
                    </a:cubicBezTo>
                    <a:cubicBezTo>
                      <a:pt x="977" y="405"/>
                      <a:pt x="974" y="403"/>
                      <a:pt x="972" y="402"/>
                    </a:cubicBezTo>
                    <a:cubicBezTo>
                      <a:pt x="970" y="401"/>
                      <a:pt x="968" y="400"/>
                      <a:pt x="967" y="398"/>
                    </a:cubicBezTo>
                    <a:cubicBezTo>
                      <a:pt x="967" y="395"/>
                      <a:pt x="964" y="393"/>
                      <a:pt x="961" y="393"/>
                    </a:cubicBezTo>
                    <a:cubicBezTo>
                      <a:pt x="958" y="393"/>
                      <a:pt x="954" y="391"/>
                      <a:pt x="954" y="393"/>
                    </a:cubicBezTo>
                    <a:cubicBezTo>
                      <a:pt x="955" y="395"/>
                      <a:pt x="954" y="396"/>
                      <a:pt x="953" y="396"/>
                    </a:cubicBezTo>
                    <a:cubicBezTo>
                      <a:pt x="951" y="396"/>
                      <a:pt x="951" y="397"/>
                      <a:pt x="949" y="399"/>
                    </a:cubicBezTo>
                    <a:cubicBezTo>
                      <a:pt x="948" y="401"/>
                      <a:pt x="942" y="402"/>
                      <a:pt x="945" y="399"/>
                    </a:cubicBezTo>
                    <a:cubicBezTo>
                      <a:pt x="947" y="397"/>
                      <a:pt x="944" y="397"/>
                      <a:pt x="944" y="395"/>
                    </a:cubicBezTo>
                    <a:cubicBezTo>
                      <a:pt x="945" y="392"/>
                      <a:pt x="947" y="390"/>
                      <a:pt x="944" y="391"/>
                    </a:cubicBezTo>
                    <a:cubicBezTo>
                      <a:pt x="941" y="393"/>
                      <a:pt x="941" y="397"/>
                      <a:pt x="939" y="397"/>
                    </a:cubicBezTo>
                    <a:cubicBezTo>
                      <a:pt x="937" y="398"/>
                      <a:pt x="937" y="391"/>
                      <a:pt x="938" y="389"/>
                    </a:cubicBezTo>
                    <a:cubicBezTo>
                      <a:pt x="939" y="387"/>
                      <a:pt x="934" y="389"/>
                      <a:pt x="929" y="389"/>
                    </a:cubicBezTo>
                    <a:cubicBezTo>
                      <a:pt x="924" y="388"/>
                      <a:pt x="925" y="385"/>
                      <a:pt x="929" y="383"/>
                    </a:cubicBezTo>
                    <a:cubicBezTo>
                      <a:pt x="933" y="381"/>
                      <a:pt x="933" y="379"/>
                      <a:pt x="935" y="378"/>
                    </a:cubicBezTo>
                    <a:cubicBezTo>
                      <a:pt x="937" y="377"/>
                      <a:pt x="942" y="373"/>
                      <a:pt x="945" y="372"/>
                    </a:cubicBezTo>
                    <a:cubicBezTo>
                      <a:pt x="948" y="370"/>
                      <a:pt x="949" y="368"/>
                      <a:pt x="949" y="366"/>
                    </a:cubicBezTo>
                    <a:cubicBezTo>
                      <a:pt x="950" y="364"/>
                      <a:pt x="956" y="361"/>
                      <a:pt x="961" y="357"/>
                    </a:cubicBezTo>
                    <a:cubicBezTo>
                      <a:pt x="966" y="353"/>
                      <a:pt x="968" y="351"/>
                      <a:pt x="970" y="348"/>
                    </a:cubicBezTo>
                    <a:cubicBezTo>
                      <a:pt x="971" y="346"/>
                      <a:pt x="978" y="342"/>
                      <a:pt x="979" y="341"/>
                    </a:cubicBezTo>
                    <a:cubicBezTo>
                      <a:pt x="979" y="339"/>
                      <a:pt x="988" y="334"/>
                      <a:pt x="994" y="333"/>
                    </a:cubicBezTo>
                    <a:cubicBezTo>
                      <a:pt x="1000" y="332"/>
                      <a:pt x="1009" y="333"/>
                      <a:pt x="1011" y="335"/>
                    </a:cubicBezTo>
                    <a:cubicBezTo>
                      <a:pt x="1013" y="337"/>
                      <a:pt x="1014" y="336"/>
                      <a:pt x="1015" y="335"/>
                    </a:cubicBezTo>
                    <a:cubicBezTo>
                      <a:pt x="1016" y="334"/>
                      <a:pt x="1019" y="334"/>
                      <a:pt x="1023" y="335"/>
                    </a:cubicBezTo>
                    <a:cubicBezTo>
                      <a:pt x="1027" y="335"/>
                      <a:pt x="1028" y="333"/>
                      <a:pt x="1031" y="334"/>
                    </a:cubicBezTo>
                    <a:cubicBezTo>
                      <a:pt x="1033" y="334"/>
                      <a:pt x="1036" y="335"/>
                      <a:pt x="1037" y="332"/>
                    </a:cubicBezTo>
                    <a:cubicBezTo>
                      <a:pt x="1039" y="328"/>
                      <a:pt x="1047" y="329"/>
                      <a:pt x="1049" y="330"/>
                    </a:cubicBezTo>
                    <a:cubicBezTo>
                      <a:pt x="1050" y="332"/>
                      <a:pt x="1052" y="333"/>
                      <a:pt x="1055" y="332"/>
                    </a:cubicBezTo>
                    <a:cubicBezTo>
                      <a:pt x="1057" y="330"/>
                      <a:pt x="1057" y="334"/>
                      <a:pt x="1060" y="334"/>
                    </a:cubicBezTo>
                    <a:cubicBezTo>
                      <a:pt x="1063" y="335"/>
                      <a:pt x="1061" y="337"/>
                      <a:pt x="1059" y="337"/>
                    </a:cubicBezTo>
                    <a:cubicBezTo>
                      <a:pt x="1056" y="337"/>
                      <a:pt x="1053" y="338"/>
                      <a:pt x="1056" y="340"/>
                    </a:cubicBezTo>
                    <a:cubicBezTo>
                      <a:pt x="1059" y="341"/>
                      <a:pt x="1062" y="338"/>
                      <a:pt x="1064" y="338"/>
                    </a:cubicBezTo>
                    <a:cubicBezTo>
                      <a:pt x="1066" y="339"/>
                      <a:pt x="1070" y="339"/>
                      <a:pt x="1073" y="337"/>
                    </a:cubicBezTo>
                    <a:cubicBezTo>
                      <a:pt x="1076" y="335"/>
                      <a:pt x="1076" y="339"/>
                      <a:pt x="1078" y="337"/>
                    </a:cubicBezTo>
                    <a:cubicBezTo>
                      <a:pt x="1080" y="335"/>
                      <a:pt x="1085" y="335"/>
                      <a:pt x="1087" y="335"/>
                    </a:cubicBezTo>
                    <a:cubicBezTo>
                      <a:pt x="1089" y="335"/>
                      <a:pt x="1087" y="332"/>
                      <a:pt x="1083" y="332"/>
                    </a:cubicBezTo>
                    <a:cubicBezTo>
                      <a:pt x="1080" y="332"/>
                      <a:pt x="1080" y="330"/>
                      <a:pt x="1083" y="326"/>
                    </a:cubicBezTo>
                    <a:cubicBezTo>
                      <a:pt x="1086" y="321"/>
                      <a:pt x="1091" y="318"/>
                      <a:pt x="1095" y="315"/>
                    </a:cubicBezTo>
                    <a:cubicBezTo>
                      <a:pt x="1098" y="312"/>
                      <a:pt x="1101" y="314"/>
                      <a:pt x="1101" y="312"/>
                    </a:cubicBezTo>
                    <a:cubicBezTo>
                      <a:pt x="1101" y="310"/>
                      <a:pt x="1102" y="304"/>
                      <a:pt x="1105" y="304"/>
                    </a:cubicBezTo>
                    <a:cubicBezTo>
                      <a:pt x="1107" y="304"/>
                      <a:pt x="1114" y="305"/>
                      <a:pt x="1118" y="303"/>
                    </a:cubicBezTo>
                    <a:cubicBezTo>
                      <a:pt x="1122" y="301"/>
                      <a:pt x="1122" y="305"/>
                      <a:pt x="1123" y="305"/>
                    </a:cubicBezTo>
                    <a:cubicBezTo>
                      <a:pt x="1125" y="306"/>
                      <a:pt x="1127" y="302"/>
                      <a:pt x="1129" y="303"/>
                    </a:cubicBezTo>
                    <a:cubicBezTo>
                      <a:pt x="1131" y="304"/>
                      <a:pt x="1126" y="307"/>
                      <a:pt x="1125" y="311"/>
                    </a:cubicBezTo>
                    <a:cubicBezTo>
                      <a:pt x="1124" y="314"/>
                      <a:pt x="1128" y="313"/>
                      <a:pt x="1130" y="314"/>
                    </a:cubicBezTo>
                    <a:cubicBezTo>
                      <a:pt x="1132" y="315"/>
                      <a:pt x="1127" y="316"/>
                      <a:pt x="1128" y="317"/>
                    </a:cubicBezTo>
                    <a:cubicBezTo>
                      <a:pt x="1128" y="318"/>
                      <a:pt x="1132" y="318"/>
                      <a:pt x="1137" y="313"/>
                    </a:cubicBezTo>
                    <a:cubicBezTo>
                      <a:pt x="1143" y="308"/>
                      <a:pt x="1147" y="306"/>
                      <a:pt x="1151" y="306"/>
                    </a:cubicBezTo>
                    <a:cubicBezTo>
                      <a:pt x="1154" y="307"/>
                      <a:pt x="1152" y="303"/>
                      <a:pt x="1152" y="299"/>
                    </a:cubicBezTo>
                    <a:cubicBezTo>
                      <a:pt x="1153" y="294"/>
                      <a:pt x="1163" y="292"/>
                      <a:pt x="1166" y="294"/>
                    </a:cubicBezTo>
                    <a:cubicBezTo>
                      <a:pt x="1170" y="295"/>
                      <a:pt x="1169" y="296"/>
                      <a:pt x="1166" y="296"/>
                    </a:cubicBezTo>
                    <a:cubicBezTo>
                      <a:pt x="1163" y="295"/>
                      <a:pt x="1160" y="298"/>
                      <a:pt x="1160" y="302"/>
                    </a:cubicBezTo>
                    <a:cubicBezTo>
                      <a:pt x="1160" y="306"/>
                      <a:pt x="1157" y="307"/>
                      <a:pt x="1159" y="309"/>
                    </a:cubicBezTo>
                    <a:cubicBezTo>
                      <a:pt x="1160" y="310"/>
                      <a:pt x="1156" y="311"/>
                      <a:pt x="1156" y="312"/>
                    </a:cubicBezTo>
                    <a:cubicBezTo>
                      <a:pt x="1156" y="314"/>
                      <a:pt x="1156" y="315"/>
                      <a:pt x="1154" y="316"/>
                    </a:cubicBezTo>
                    <a:cubicBezTo>
                      <a:pt x="1152" y="317"/>
                      <a:pt x="1144" y="317"/>
                      <a:pt x="1143" y="320"/>
                    </a:cubicBezTo>
                    <a:cubicBezTo>
                      <a:pt x="1143" y="324"/>
                      <a:pt x="1139" y="324"/>
                      <a:pt x="1137" y="328"/>
                    </a:cubicBezTo>
                    <a:cubicBezTo>
                      <a:pt x="1135" y="332"/>
                      <a:pt x="1127" y="334"/>
                      <a:pt x="1122" y="341"/>
                    </a:cubicBezTo>
                    <a:cubicBezTo>
                      <a:pt x="1117" y="349"/>
                      <a:pt x="1109" y="349"/>
                      <a:pt x="1109" y="350"/>
                    </a:cubicBezTo>
                    <a:cubicBezTo>
                      <a:pt x="1109" y="352"/>
                      <a:pt x="1103" y="352"/>
                      <a:pt x="1101" y="352"/>
                    </a:cubicBezTo>
                    <a:cubicBezTo>
                      <a:pt x="1099" y="352"/>
                      <a:pt x="1103" y="357"/>
                      <a:pt x="1099" y="362"/>
                    </a:cubicBezTo>
                    <a:cubicBezTo>
                      <a:pt x="1094" y="367"/>
                      <a:pt x="1091" y="373"/>
                      <a:pt x="1091" y="380"/>
                    </a:cubicBezTo>
                    <a:cubicBezTo>
                      <a:pt x="1091" y="387"/>
                      <a:pt x="1094" y="406"/>
                      <a:pt x="1096" y="410"/>
                    </a:cubicBezTo>
                    <a:cubicBezTo>
                      <a:pt x="1098" y="413"/>
                      <a:pt x="1096" y="422"/>
                      <a:pt x="1098" y="424"/>
                    </a:cubicBezTo>
                    <a:cubicBezTo>
                      <a:pt x="1100" y="425"/>
                      <a:pt x="1099" y="428"/>
                      <a:pt x="1100" y="429"/>
                    </a:cubicBezTo>
                    <a:cubicBezTo>
                      <a:pt x="1101" y="430"/>
                      <a:pt x="1106" y="425"/>
                      <a:pt x="1109" y="422"/>
                    </a:cubicBezTo>
                    <a:cubicBezTo>
                      <a:pt x="1112" y="420"/>
                      <a:pt x="1111" y="419"/>
                      <a:pt x="1113" y="418"/>
                    </a:cubicBezTo>
                    <a:cubicBezTo>
                      <a:pt x="1115" y="416"/>
                      <a:pt x="1114" y="411"/>
                      <a:pt x="1114" y="409"/>
                    </a:cubicBezTo>
                    <a:cubicBezTo>
                      <a:pt x="1115" y="408"/>
                      <a:pt x="1119" y="407"/>
                      <a:pt x="1120" y="406"/>
                    </a:cubicBezTo>
                    <a:cubicBezTo>
                      <a:pt x="1121" y="404"/>
                      <a:pt x="1124" y="405"/>
                      <a:pt x="1126" y="404"/>
                    </a:cubicBezTo>
                    <a:cubicBezTo>
                      <a:pt x="1128" y="404"/>
                      <a:pt x="1126" y="400"/>
                      <a:pt x="1125" y="398"/>
                    </a:cubicBezTo>
                    <a:cubicBezTo>
                      <a:pt x="1125" y="395"/>
                      <a:pt x="1130" y="392"/>
                      <a:pt x="1133" y="390"/>
                    </a:cubicBezTo>
                    <a:cubicBezTo>
                      <a:pt x="1136" y="388"/>
                      <a:pt x="1139" y="392"/>
                      <a:pt x="1143" y="389"/>
                    </a:cubicBezTo>
                    <a:cubicBezTo>
                      <a:pt x="1146" y="386"/>
                      <a:pt x="1142" y="382"/>
                      <a:pt x="1141" y="381"/>
                    </a:cubicBezTo>
                    <a:cubicBezTo>
                      <a:pt x="1140" y="379"/>
                      <a:pt x="1144" y="372"/>
                      <a:pt x="1147" y="371"/>
                    </a:cubicBezTo>
                    <a:cubicBezTo>
                      <a:pt x="1149" y="370"/>
                      <a:pt x="1151" y="373"/>
                      <a:pt x="1153" y="371"/>
                    </a:cubicBezTo>
                    <a:cubicBezTo>
                      <a:pt x="1155" y="368"/>
                      <a:pt x="1151" y="365"/>
                      <a:pt x="1149" y="365"/>
                    </a:cubicBezTo>
                    <a:cubicBezTo>
                      <a:pt x="1148" y="365"/>
                      <a:pt x="1147" y="359"/>
                      <a:pt x="1151" y="356"/>
                    </a:cubicBezTo>
                    <a:cubicBezTo>
                      <a:pt x="1155" y="353"/>
                      <a:pt x="1153" y="353"/>
                      <a:pt x="1151" y="352"/>
                    </a:cubicBezTo>
                    <a:cubicBezTo>
                      <a:pt x="1148" y="351"/>
                      <a:pt x="1148" y="352"/>
                      <a:pt x="1146" y="352"/>
                    </a:cubicBezTo>
                    <a:cubicBezTo>
                      <a:pt x="1144" y="352"/>
                      <a:pt x="1141" y="348"/>
                      <a:pt x="1145" y="344"/>
                    </a:cubicBezTo>
                    <a:cubicBezTo>
                      <a:pt x="1148" y="340"/>
                      <a:pt x="1151" y="340"/>
                      <a:pt x="1151" y="337"/>
                    </a:cubicBezTo>
                    <a:cubicBezTo>
                      <a:pt x="1152" y="333"/>
                      <a:pt x="1156" y="328"/>
                      <a:pt x="1157" y="327"/>
                    </a:cubicBezTo>
                    <a:cubicBezTo>
                      <a:pt x="1158" y="325"/>
                      <a:pt x="1163" y="327"/>
                      <a:pt x="1164" y="326"/>
                    </a:cubicBezTo>
                    <a:cubicBezTo>
                      <a:pt x="1166" y="326"/>
                      <a:pt x="1166" y="330"/>
                      <a:pt x="1168" y="328"/>
                    </a:cubicBezTo>
                    <a:cubicBezTo>
                      <a:pt x="1170" y="326"/>
                      <a:pt x="1173" y="320"/>
                      <a:pt x="1176" y="320"/>
                    </a:cubicBezTo>
                    <a:cubicBezTo>
                      <a:pt x="1178" y="320"/>
                      <a:pt x="1177" y="324"/>
                      <a:pt x="1177" y="327"/>
                    </a:cubicBezTo>
                    <a:cubicBezTo>
                      <a:pt x="1178" y="330"/>
                      <a:pt x="1180" y="326"/>
                      <a:pt x="1185" y="323"/>
                    </a:cubicBezTo>
                    <a:cubicBezTo>
                      <a:pt x="1190" y="319"/>
                      <a:pt x="1201" y="320"/>
                      <a:pt x="1205" y="321"/>
                    </a:cubicBezTo>
                    <a:cubicBezTo>
                      <a:pt x="1208" y="323"/>
                      <a:pt x="1209" y="327"/>
                      <a:pt x="1211" y="326"/>
                    </a:cubicBezTo>
                    <a:cubicBezTo>
                      <a:pt x="1214" y="326"/>
                      <a:pt x="1211" y="322"/>
                      <a:pt x="1214" y="322"/>
                    </a:cubicBezTo>
                    <a:cubicBezTo>
                      <a:pt x="1217" y="321"/>
                      <a:pt x="1222" y="318"/>
                      <a:pt x="1226" y="315"/>
                    </a:cubicBezTo>
                    <a:cubicBezTo>
                      <a:pt x="1230" y="312"/>
                      <a:pt x="1229" y="314"/>
                      <a:pt x="1231" y="312"/>
                    </a:cubicBezTo>
                    <a:cubicBezTo>
                      <a:pt x="1233" y="309"/>
                      <a:pt x="1235" y="310"/>
                      <a:pt x="1235" y="309"/>
                    </a:cubicBezTo>
                    <a:cubicBezTo>
                      <a:pt x="1236" y="307"/>
                      <a:pt x="1241" y="304"/>
                      <a:pt x="1249" y="303"/>
                    </a:cubicBezTo>
                    <a:cubicBezTo>
                      <a:pt x="1256" y="301"/>
                      <a:pt x="1266" y="296"/>
                      <a:pt x="1265" y="294"/>
                    </a:cubicBezTo>
                    <a:cubicBezTo>
                      <a:pt x="1265" y="293"/>
                      <a:pt x="1268" y="292"/>
                      <a:pt x="1269" y="294"/>
                    </a:cubicBezTo>
                    <a:cubicBezTo>
                      <a:pt x="1269" y="295"/>
                      <a:pt x="1272" y="295"/>
                      <a:pt x="1276" y="296"/>
                    </a:cubicBezTo>
                    <a:cubicBezTo>
                      <a:pt x="1280" y="296"/>
                      <a:pt x="1282" y="298"/>
                      <a:pt x="1285" y="295"/>
                    </a:cubicBezTo>
                    <a:cubicBezTo>
                      <a:pt x="1288" y="292"/>
                      <a:pt x="1284" y="291"/>
                      <a:pt x="1284" y="288"/>
                    </a:cubicBezTo>
                    <a:cubicBezTo>
                      <a:pt x="1285" y="286"/>
                      <a:pt x="1279" y="283"/>
                      <a:pt x="1280" y="281"/>
                    </a:cubicBezTo>
                    <a:cubicBezTo>
                      <a:pt x="1280" y="278"/>
                      <a:pt x="1276" y="272"/>
                      <a:pt x="1274" y="273"/>
                    </a:cubicBezTo>
                    <a:cubicBezTo>
                      <a:pt x="1273" y="274"/>
                      <a:pt x="1270" y="272"/>
                      <a:pt x="1270" y="270"/>
                    </a:cubicBezTo>
                    <a:cubicBezTo>
                      <a:pt x="1270" y="268"/>
                      <a:pt x="1269" y="266"/>
                      <a:pt x="1267" y="267"/>
                    </a:cubicBezTo>
                    <a:cubicBezTo>
                      <a:pt x="1265" y="269"/>
                      <a:pt x="1261" y="268"/>
                      <a:pt x="1260" y="266"/>
                    </a:cubicBezTo>
                    <a:cubicBezTo>
                      <a:pt x="1260" y="264"/>
                      <a:pt x="1265" y="262"/>
                      <a:pt x="1268" y="264"/>
                    </a:cubicBezTo>
                    <a:cubicBezTo>
                      <a:pt x="1272" y="265"/>
                      <a:pt x="1271" y="267"/>
                      <a:pt x="1273" y="268"/>
                    </a:cubicBezTo>
                    <a:cubicBezTo>
                      <a:pt x="1274" y="269"/>
                      <a:pt x="1279" y="268"/>
                      <a:pt x="1282" y="267"/>
                    </a:cubicBezTo>
                    <a:cubicBezTo>
                      <a:pt x="1284" y="266"/>
                      <a:pt x="1291" y="264"/>
                      <a:pt x="1292" y="262"/>
                    </a:cubicBezTo>
                    <a:cubicBezTo>
                      <a:pt x="1294" y="259"/>
                      <a:pt x="1292" y="259"/>
                      <a:pt x="1295" y="257"/>
                    </a:cubicBezTo>
                    <a:cubicBezTo>
                      <a:pt x="1297" y="256"/>
                      <a:pt x="1295" y="254"/>
                      <a:pt x="1293" y="253"/>
                    </a:cubicBezTo>
                    <a:cubicBezTo>
                      <a:pt x="1291" y="252"/>
                      <a:pt x="1292" y="249"/>
                      <a:pt x="1294" y="249"/>
                    </a:cubicBezTo>
                    <a:cubicBezTo>
                      <a:pt x="1296" y="249"/>
                      <a:pt x="1295" y="246"/>
                      <a:pt x="1297" y="246"/>
                    </a:cubicBezTo>
                    <a:cubicBezTo>
                      <a:pt x="1298" y="246"/>
                      <a:pt x="1298" y="247"/>
                      <a:pt x="1301" y="246"/>
                    </a:cubicBezTo>
                    <a:cubicBezTo>
                      <a:pt x="1304" y="245"/>
                      <a:pt x="1301" y="248"/>
                      <a:pt x="1300" y="250"/>
                    </a:cubicBezTo>
                    <a:cubicBezTo>
                      <a:pt x="1299" y="252"/>
                      <a:pt x="1302" y="254"/>
                      <a:pt x="1303" y="256"/>
                    </a:cubicBezTo>
                    <a:cubicBezTo>
                      <a:pt x="1303" y="257"/>
                      <a:pt x="1308" y="257"/>
                      <a:pt x="1311" y="256"/>
                    </a:cubicBezTo>
                    <a:cubicBezTo>
                      <a:pt x="1314" y="254"/>
                      <a:pt x="1323" y="258"/>
                      <a:pt x="1324" y="260"/>
                    </a:cubicBezTo>
                    <a:cubicBezTo>
                      <a:pt x="1324" y="262"/>
                      <a:pt x="1326" y="265"/>
                      <a:pt x="1329" y="267"/>
                    </a:cubicBezTo>
                    <a:cubicBezTo>
                      <a:pt x="1333" y="269"/>
                      <a:pt x="1337" y="268"/>
                      <a:pt x="1337" y="270"/>
                    </a:cubicBezTo>
                    <a:cubicBezTo>
                      <a:pt x="1338" y="272"/>
                      <a:pt x="1340" y="272"/>
                      <a:pt x="1342" y="272"/>
                    </a:cubicBezTo>
                    <a:cubicBezTo>
                      <a:pt x="1344" y="272"/>
                      <a:pt x="1345" y="274"/>
                      <a:pt x="1347" y="272"/>
                    </a:cubicBezTo>
                    <a:cubicBezTo>
                      <a:pt x="1348" y="271"/>
                      <a:pt x="1349" y="273"/>
                      <a:pt x="1351" y="272"/>
                    </a:cubicBezTo>
                    <a:cubicBezTo>
                      <a:pt x="1353" y="270"/>
                      <a:pt x="1347" y="269"/>
                      <a:pt x="1347" y="267"/>
                    </a:cubicBezTo>
                    <a:cubicBezTo>
                      <a:pt x="1348" y="266"/>
                      <a:pt x="1350" y="268"/>
                      <a:pt x="1351" y="268"/>
                    </a:cubicBezTo>
                    <a:cubicBezTo>
                      <a:pt x="1353" y="268"/>
                      <a:pt x="1351" y="264"/>
                      <a:pt x="1352" y="264"/>
                    </a:cubicBezTo>
                    <a:cubicBezTo>
                      <a:pt x="1353" y="264"/>
                      <a:pt x="1352" y="257"/>
                      <a:pt x="1351" y="256"/>
                    </a:cubicBezTo>
                    <a:cubicBezTo>
                      <a:pt x="1350" y="256"/>
                      <a:pt x="1351" y="253"/>
                      <a:pt x="1353" y="255"/>
                    </a:cubicBezTo>
                    <a:cubicBezTo>
                      <a:pt x="1356" y="257"/>
                      <a:pt x="1360" y="257"/>
                      <a:pt x="1363" y="257"/>
                    </a:cubicBezTo>
                    <a:cubicBezTo>
                      <a:pt x="1365" y="257"/>
                      <a:pt x="1363" y="255"/>
                      <a:pt x="1361" y="255"/>
                    </a:cubicBezTo>
                    <a:cubicBezTo>
                      <a:pt x="1359" y="255"/>
                      <a:pt x="1361" y="253"/>
                      <a:pt x="1362" y="254"/>
                    </a:cubicBezTo>
                    <a:cubicBezTo>
                      <a:pt x="1364" y="255"/>
                      <a:pt x="1367" y="256"/>
                      <a:pt x="1367" y="255"/>
                    </a:cubicBezTo>
                    <a:cubicBezTo>
                      <a:pt x="1367" y="253"/>
                      <a:pt x="1368" y="250"/>
                      <a:pt x="1371" y="250"/>
                    </a:cubicBezTo>
                    <a:cubicBezTo>
                      <a:pt x="1373" y="250"/>
                      <a:pt x="1374" y="249"/>
                      <a:pt x="1372" y="248"/>
                    </a:cubicBezTo>
                    <a:close/>
                    <a:moveTo>
                      <a:pt x="709" y="404"/>
                    </a:moveTo>
                    <a:cubicBezTo>
                      <a:pt x="702" y="410"/>
                      <a:pt x="688" y="412"/>
                      <a:pt x="688" y="417"/>
                    </a:cubicBezTo>
                    <a:cubicBezTo>
                      <a:pt x="688" y="422"/>
                      <a:pt x="672" y="424"/>
                      <a:pt x="671" y="422"/>
                    </a:cubicBezTo>
                    <a:cubicBezTo>
                      <a:pt x="669" y="420"/>
                      <a:pt x="683" y="419"/>
                      <a:pt x="686" y="412"/>
                    </a:cubicBezTo>
                    <a:cubicBezTo>
                      <a:pt x="689" y="405"/>
                      <a:pt x="701" y="401"/>
                      <a:pt x="707" y="392"/>
                    </a:cubicBezTo>
                    <a:cubicBezTo>
                      <a:pt x="712" y="385"/>
                      <a:pt x="715" y="375"/>
                      <a:pt x="718" y="376"/>
                    </a:cubicBezTo>
                    <a:cubicBezTo>
                      <a:pt x="720" y="376"/>
                      <a:pt x="716" y="398"/>
                      <a:pt x="709" y="404"/>
                    </a:cubicBezTo>
                    <a:close/>
                    <a:moveTo>
                      <a:pt x="739" y="125"/>
                    </a:moveTo>
                    <a:cubicBezTo>
                      <a:pt x="738" y="127"/>
                      <a:pt x="733" y="127"/>
                      <a:pt x="734" y="129"/>
                    </a:cubicBezTo>
                    <a:cubicBezTo>
                      <a:pt x="737" y="132"/>
                      <a:pt x="749" y="130"/>
                      <a:pt x="749" y="126"/>
                    </a:cubicBezTo>
                    <a:cubicBezTo>
                      <a:pt x="749" y="122"/>
                      <a:pt x="740" y="123"/>
                      <a:pt x="739" y="125"/>
                    </a:cubicBezTo>
                    <a:close/>
                    <a:moveTo>
                      <a:pt x="306" y="7"/>
                    </a:moveTo>
                    <a:cubicBezTo>
                      <a:pt x="312" y="7"/>
                      <a:pt x="310" y="4"/>
                      <a:pt x="314" y="4"/>
                    </a:cubicBezTo>
                    <a:cubicBezTo>
                      <a:pt x="318" y="5"/>
                      <a:pt x="323" y="4"/>
                      <a:pt x="321" y="2"/>
                    </a:cubicBezTo>
                    <a:cubicBezTo>
                      <a:pt x="319" y="0"/>
                      <a:pt x="305" y="1"/>
                      <a:pt x="306" y="3"/>
                    </a:cubicBezTo>
                    <a:cubicBezTo>
                      <a:pt x="308" y="4"/>
                      <a:pt x="295" y="4"/>
                      <a:pt x="296" y="4"/>
                    </a:cubicBezTo>
                    <a:cubicBezTo>
                      <a:pt x="296" y="6"/>
                      <a:pt x="300" y="7"/>
                      <a:pt x="306" y="7"/>
                    </a:cubicBezTo>
                    <a:close/>
                    <a:moveTo>
                      <a:pt x="277" y="23"/>
                    </a:moveTo>
                    <a:cubicBezTo>
                      <a:pt x="277" y="19"/>
                      <a:pt x="264" y="24"/>
                      <a:pt x="267" y="24"/>
                    </a:cubicBezTo>
                    <a:cubicBezTo>
                      <a:pt x="269" y="25"/>
                      <a:pt x="277" y="27"/>
                      <a:pt x="277" y="23"/>
                    </a:cubicBezTo>
                    <a:close/>
                    <a:moveTo>
                      <a:pt x="307" y="20"/>
                    </a:moveTo>
                    <a:cubicBezTo>
                      <a:pt x="308" y="22"/>
                      <a:pt x="306" y="22"/>
                      <a:pt x="301" y="22"/>
                    </a:cubicBezTo>
                    <a:cubicBezTo>
                      <a:pt x="296" y="22"/>
                      <a:pt x="294" y="25"/>
                      <a:pt x="296" y="27"/>
                    </a:cubicBezTo>
                    <a:cubicBezTo>
                      <a:pt x="299" y="29"/>
                      <a:pt x="312" y="28"/>
                      <a:pt x="314" y="26"/>
                    </a:cubicBezTo>
                    <a:cubicBezTo>
                      <a:pt x="316" y="23"/>
                      <a:pt x="322" y="25"/>
                      <a:pt x="323" y="22"/>
                    </a:cubicBezTo>
                    <a:cubicBezTo>
                      <a:pt x="324" y="19"/>
                      <a:pt x="306" y="18"/>
                      <a:pt x="307" y="20"/>
                    </a:cubicBezTo>
                    <a:close/>
                    <a:moveTo>
                      <a:pt x="348" y="16"/>
                    </a:moveTo>
                    <a:cubicBezTo>
                      <a:pt x="350" y="13"/>
                      <a:pt x="345" y="13"/>
                      <a:pt x="344" y="11"/>
                    </a:cubicBezTo>
                    <a:cubicBezTo>
                      <a:pt x="344" y="9"/>
                      <a:pt x="330" y="9"/>
                      <a:pt x="331" y="11"/>
                    </a:cubicBezTo>
                    <a:cubicBezTo>
                      <a:pt x="332" y="13"/>
                      <a:pt x="322" y="16"/>
                      <a:pt x="325" y="18"/>
                    </a:cubicBezTo>
                    <a:cubicBezTo>
                      <a:pt x="331" y="23"/>
                      <a:pt x="346" y="18"/>
                      <a:pt x="348" y="16"/>
                    </a:cubicBezTo>
                    <a:close/>
                    <a:moveTo>
                      <a:pt x="310" y="12"/>
                    </a:moveTo>
                    <a:cubicBezTo>
                      <a:pt x="311" y="7"/>
                      <a:pt x="302" y="11"/>
                      <a:pt x="296" y="8"/>
                    </a:cubicBezTo>
                    <a:cubicBezTo>
                      <a:pt x="290" y="6"/>
                      <a:pt x="286" y="6"/>
                      <a:pt x="291" y="9"/>
                    </a:cubicBezTo>
                    <a:cubicBezTo>
                      <a:pt x="292" y="11"/>
                      <a:pt x="280" y="12"/>
                      <a:pt x="282" y="14"/>
                    </a:cubicBezTo>
                    <a:cubicBezTo>
                      <a:pt x="286" y="19"/>
                      <a:pt x="309" y="17"/>
                      <a:pt x="310" y="12"/>
                    </a:cubicBezTo>
                    <a:close/>
                    <a:moveTo>
                      <a:pt x="275" y="144"/>
                    </a:moveTo>
                    <a:cubicBezTo>
                      <a:pt x="275" y="146"/>
                      <a:pt x="273" y="148"/>
                      <a:pt x="269" y="148"/>
                    </a:cubicBezTo>
                    <a:cubicBezTo>
                      <a:pt x="264" y="148"/>
                      <a:pt x="271" y="151"/>
                      <a:pt x="272" y="153"/>
                    </a:cubicBezTo>
                    <a:cubicBezTo>
                      <a:pt x="272" y="156"/>
                      <a:pt x="267" y="154"/>
                      <a:pt x="267" y="158"/>
                    </a:cubicBezTo>
                    <a:cubicBezTo>
                      <a:pt x="267" y="162"/>
                      <a:pt x="258" y="158"/>
                      <a:pt x="257" y="163"/>
                    </a:cubicBezTo>
                    <a:cubicBezTo>
                      <a:pt x="256" y="169"/>
                      <a:pt x="261" y="168"/>
                      <a:pt x="265" y="168"/>
                    </a:cubicBezTo>
                    <a:cubicBezTo>
                      <a:pt x="269" y="168"/>
                      <a:pt x="263" y="172"/>
                      <a:pt x="266" y="174"/>
                    </a:cubicBezTo>
                    <a:cubicBezTo>
                      <a:pt x="269" y="176"/>
                      <a:pt x="271" y="175"/>
                      <a:pt x="269" y="171"/>
                    </a:cubicBezTo>
                    <a:cubicBezTo>
                      <a:pt x="267" y="167"/>
                      <a:pt x="279" y="173"/>
                      <a:pt x="276" y="176"/>
                    </a:cubicBezTo>
                    <a:cubicBezTo>
                      <a:pt x="272" y="179"/>
                      <a:pt x="281" y="181"/>
                      <a:pt x="286" y="182"/>
                    </a:cubicBezTo>
                    <a:cubicBezTo>
                      <a:pt x="291" y="182"/>
                      <a:pt x="307" y="185"/>
                      <a:pt x="307" y="182"/>
                    </a:cubicBezTo>
                    <a:cubicBezTo>
                      <a:pt x="307" y="179"/>
                      <a:pt x="301" y="177"/>
                      <a:pt x="296" y="172"/>
                    </a:cubicBezTo>
                    <a:cubicBezTo>
                      <a:pt x="291" y="167"/>
                      <a:pt x="287" y="158"/>
                      <a:pt x="293" y="155"/>
                    </a:cubicBezTo>
                    <a:cubicBezTo>
                      <a:pt x="299" y="151"/>
                      <a:pt x="294" y="149"/>
                      <a:pt x="300" y="145"/>
                    </a:cubicBezTo>
                    <a:cubicBezTo>
                      <a:pt x="305" y="141"/>
                      <a:pt x="302" y="137"/>
                      <a:pt x="307" y="137"/>
                    </a:cubicBezTo>
                    <a:cubicBezTo>
                      <a:pt x="311" y="136"/>
                      <a:pt x="306" y="132"/>
                      <a:pt x="311" y="131"/>
                    </a:cubicBezTo>
                    <a:cubicBezTo>
                      <a:pt x="316" y="131"/>
                      <a:pt x="317" y="125"/>
                      <a:pt x="316" y="124"/>
                    </a:cubicBezTo>
                    <a:cubicBezTo>
                      <a:pt x="315" y="122"/>
                      <a:pt x="321" y="124"/>
                      <a:pt x="324" y="121"/>
                    </a:cubicBezTo>
                    <a:cubicBezTo>
                      <a:pt x="326" y="118"/>
                      <a:pt x="332" y="120"/>
                      <a:pt x="334" y="116"/>
                    </a:cubicBezTo>
                    <a:cubicBezTo>
                      <a:pt x="336" y="112"/>
                      <a:pt x="364" y="103"/>
                      <a:pt x="379" y="99"/>
                    </a:cubicBezTo>
                    <a:cubicBezTo>
                      <a:pt x="394" y="96"/>
                      <a:pt x="405" y="89"/>
                      <a:pt x="400" y="85"/>
                    </a:cubicBezTo>
                    <a:cubicBezTo>
                      <a:pt x="394" y="81"/>
                      <a:pt x="379" y="86"/>
                      <a:pt x="375" y="90"/>
                    </a:cubicBezTo>
                    <a:cubicBezTo>
                      <a:pt x="371" y="93"/>
                      <a:pt x="366" y="91"/>
                      <a:pt x="362" y="93"/>
                    </a:cubicBezTo>
                    <a:cubicBezTo>
                      <a:pt x="358" y="95"/>
                      <a:pt x="350" y="97"/>
                      <a:pt x="346" y="94"/>
                    </a:cubicBezTo>
                    <a:cubicBezTo>
                      <a:pt x="342" y="91"/>
                      <a:pt x="337" y="97"/>
                      <a:pt x="334" y="97"/>
                    </a:cubicBezTo>
                    <a:cubicBezTo>
                      <a:pt x="331" y="97"/>
                      <a:pt x="327" y="100"/>
                      <a:pt x="324" y="100"/>
                    </a:cubicBezTo>
                    <a:cubicBezTo>
                      <a:pt x="321" y="100"/>
                      <a:pt x="314" y="102"/>
                      <a:pt x="314" y="104"/>
                    </a:cubicBezTo>
                    <a:cubicBezTo>
                      <a:pt x="313" y="106"/>
                      <a:pt x="307" y="106"/>
                      <a:pt x="307" y="108"/>
                    </a:cubicBezTo>
                    <a:cubicBezTo>
                      <a:pt x="307" y="111"/>
                      <a:pt x="303" y="113"/>
                      <a:pt x="301" y="111"/>
                    </a:cubicBezTo>
                    <a:cubicBezTo>
                      <a:pt x="298" y="108"/>
                      <a:pt x="295" y="113"/>
                      <a:pt x="299" y="116"/>
                    </a:cubicBezTo>
                    <a:cubicBezTo>
                      <a:pt x="302" y="119"/>
                      <a:pt x="292" y="119"/>
                      <a:pt x="294" y="121"/>
                    </a:cubicBezTo>
                    <a:cubicBezTo>
                      <a:pt x="296" y="123"/>
                      <a:pt x="291" y="124"/>
                      <a:pt x="292" y="126"/>
                    </a:cubicBezTo>
                    <a:cubicBezTo>
                      <a:pt x="293" y="129"/>
                      <a:pt x="288" y="129"/>
                      <a:pt x="285" y="130"/>
                    </a:cubicBezTo>
                    <a:cubicBezTo>
                      <a:pt x="281" y="131"/>
                      <a:pt x="279" y="135"/>
                      <a:pt x="284" y="136"/>
                    </a:cubicBezTo>
                    <a:cubicBezTo>
                      <a:pt x="288" y="136"/>
                      <a:pt x="281" y="137"/>
                      <a:pt x="282" y="140"/>
                    </a:cubicBezTo>
                    <a:cubicBezTo>
                      <a:pt x="282" y="144"/>
                      <a:pt x="274" y="141"/>
                      <a:pt x="275" y="14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94" name="Freeform 345">
                <a:extLst>
                  <a:ext uri="{FF2B5EF4-FFF2-40B4-BE49-F238E27FC236}">
                    <a16:creationId xmlns:a16="http://schemas.microsoft.com/office/drawing/2014/main" id="{881D295C-4612-4275-8267-D062D4E0FFC4}"/>
                  </a:ext>
                </a:extLst>
              </p:cNvPr>
              <p:cNvSpPr>
                <a:spLocks/>
              </p:cNvSpPr>
              <p:nvPr/>
            </p:nvSpPr>
            <p:spPr bwMode="auto">
              <a:xfrm>
                <a:off x="11885626" y="8236711"/>
                <a:ext cx="1111250" cy="1155702"/>
              </a:xfrm>
              <a:custGeom>
                <a:avLst/>
                <a:gdLst>
                  <a:gd name="T0" fmla="*/ 132 w 148"/>
                  <a:gd name="T1" fmla="*/ 72 h 154"/>
                  <a:gd name="T2" fmla="*/ 132 w 148"/>
                  <a:gd name="T3" fmla="*/ 67 h 154"/>
                  <a:gd name="T4" fmla="*/ 130 w 148"/>
                  <a:gd name="T5" fmla="*/ 64 h 154"/>
                  <a:gd name="T6" fmla="*/ 133 w 148"/>
                  <a:gd name="T7" fmla="*/ 57 h 154"/>
                  <a:gd name="T8" fmla="*/ 135 w 148"/>
                  <a:gd name="T9" fmla="*/ 50 h 154"/>
                  <a:gd name="T10" fmla="*/ 139 w 148"/>
                  <a:gd name="T11" fmla="*/ 37 h 154"/>
                  <a:gd name="T12" fmla="*/ 145 w 148"/>
                  <a:gd name="T13" fmla="*/ 31 h 154"/>
                  <a:gd name="T14" fmla="*/ 145 w 148"/>
                  <a:gd name="T15" fmla="*/ 23 h 154"/>
                  <a:gd name="T16" fmla="*/ 146 w 148"/>
                  <a:gd name="T17" fmla="*/ 16 h 154"/>
                  <a:gd name="T18" fmla="*/ 132 w 148"/>
                  <a:gd name="T19" fmla="*/ 9 h 154"/>
                  <a:gd name="T20" fmla="*/ 123 w 148"/>
                  <a:gd name="T21" fmla="*/ 8 h 154"/>
                  <a:gd name="T22" fmla="*/ 117 w 148"/>
                  <a:gd name="T23" fmla="*/ 2 h 154"/>
                  <a:gd name="T24" fmla="*/ 112 w 148"/>
                  <a:gd name="T25" fmla="*/ 4 h 154"/>
                  <a:gd name="T26" fmla="*/ 96 w 148"/>
                  <a:gd name="T27" fmla="*/ 4 h 154"/>
                  <a:gd name="T28" fmla="*/ 81 w 148"/>
                  <a:gd name="T29" fmla="*/ 6 h 154"/>
                  <a:gd name="T30" fmla="*/ 64 w 148"/>
                  <a:gd name="T31" fmla="*/ 8 h 154"/>
                  <a:gd name="T32" fmla="*/ 49 w 148"/>
                  <a:gd name="T33" fmla="*/ 10 h 154"/>
                  <a:gd name="T34" fmla="*/ 47 w 148"/>
                  <a:gd name="T35" fmla="*/ 24 h 154"/>
                  <a:gd name="T36" fmla="*/ 39 w 148"/>
                  <a:gd name="T37" fmla="*/ 50 h 154"/>
                  <a:gd name="T38" fmla="*/ 31 w 148"/>
                  <a:gd name="T39" fmla="*/ 72 h 154"/>
                  <a:gd name="T40" fmla="*/ 23 w 148"/>
                  <a:gd name="T41" fmla="*/ 82 h 154"/>
                  <a:gd name="T42" fmla="*/ 13 w 148"/>
                  <a:gd name="T43" fmla="*/ 82 h 154"/>
                  <a:gd name="T44" fmla="*/ 0 w 148"/>
                  <a:gd name="T45" fmla="*/ 86 h 154"/>
                  <a:gd name="T46" fmla="*/ 3 w 148"/>
                  <a:gd name="T47" fmla="*/ 96 h 154"/>
                  <a:gd name="T48" fmla="*/ 34 w 148"/>
                  <a:gd name="T49" fmla="*/ 93 h 154"/>
                  <a:gd name="T50" fmla="*/ 38 w 148"/>
                  <a:gd name="T51" fmla="*/ 106 h 154"/>
                  <a:gd name="T52" fmla="*/ 55 w 148"/>
                  <a:gd name="T53" fmla="*/ 109 h 154"/>
                  <a:gd name="T54" fmla="*/ 64 w 148"/>
                  <a:gd name="T55" fmla="*/ 102 h 154"/>
                  <a:gd name="T56" fmla="*/ 73 w 148"/>
                  <a:gd name="T57" fmla="*/ 105 h 154"/>
                  <a:gd name="T58" fmla="*/ 74 w 148"/>
                  <a:gd name="T59" fmla="*/ 123 h 154"/>
                  <a:gd name="T60" fmla="*/ 78 w 148"/>
                  <a:gd name="T61" fmla="*/ 136 h 154"/>
                  <a:gd name="T62" fmla="*/ 89 w 148"/>
                  <a:gd name="T63" fmla="*/ 133 h 154"/>
                  <a:gd name="T64" fmla="*/ 93 w 148"/>
                  <a:gd name="T65" fmla="*/ 135 h 154"/>
                  <a:gd name="T66" fmla="*/ 101 w 148"/>
                  <a:gd name="T67" fmla="*/ 137 h 154"/>
                  <a:gd name="T68" fmla="*/ 110 w 148"/>
                  <a:gd name="T69" fmla="*/ 143 h 154"/>
                  <a:gd name="T70" fmla="*/ 116 w 148"/>
                  <a:gd name="T71" fmla="*/ 140 h 154"/>
                  <a:gd name="T72" fmla="*/ 127 w 148"/>
                  <a:gd name="T73" fmla="*/ 146 h 154"/>
                  <a:gd name="T74" fmla="*/ 135 w 148"/>
                  <a:gd name="T75" fmla="*/ 153 h 154"/>
                  <a:gd name="T76" fmla="*/ 136 w 148"/>
                  <a:gd name="T77" fmla="*/ 144 h 154"/>
                  <a:gd name="T78" fmla="*/ 125 w 148"/>
                  <a:gd name="T79" fmla="*/ 139 h 154"/>
                  <a:gd name="T80" fmla="*/ 127 w 148"/>
                  <a:gd name="T81" fmla="*/ 123 h 154"/>
                  <a:gd name="T82" fmla="*/ 130 w 148"/>
                  <a:gd name="T83" fmla="*/ 113 h 154"/>
                  <a:gd name="T84" fmla="*/ 140 w 148"/>
                  <a:gd name="T85" fmla="*/ 111 h 154"/>
                  <a:gd name="T86" fmla="*/ 135 w 148"/>
                  <a:gd name="T87"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154">
                    <a:moveTo>
                      <a:pt x="135" y="102"/>
                    </a:moveTo>
                    <a:cubicBezTo>
                      <a:pt x="131" y="100"/>
                      <a:pt x="130" y="73"/>
                      <a:pt x="132" y="72"/>
                    </a:cubicBezTo>
                    <a:cubicBezTo>
                      <a:pt x="132" y="72"/>
                      <a:pt x="132" y="72"/>
                      <a:pt x="132" y="73"/>
                    </a:cubicBezTo>
                    <a:cubicBezTo>
                      <a:pt x="132" y="67"/>
                      <a:pt x="132" y="67"/>
                      <a:pt x="132" y="67"/>
                    </a:cubicBezTo>
                    <a:cubicBezTo>
                      <a:pt x="132" y="67"/>
                      <a:pt x="132" y="67"/>
                      <a:pt x="131" y="66"/>
                    </a:cubicBezTo>
                    <a:cubicBezTo>
                      <a:pt x="131" y="66"/>
                      <a:pt x="130" y="66"/>
                      <a:pt x="130" y="64"/>
                    </a:cubicBezTo>
                    <a:cubicBezTo>
                      <a:pt x="130" y="62"/>
                      <a:pt x="132" y="62"/>
                      <a:pt x="132" y="62"/>
                    </a:cubicBezTo>
                    <a:cubicBezTo>
                      <a:pt x="132" y="62"/>
                      <a:pt x="131" y="57"/>
                      <a:pt x="133" y="57"/>
                    </a:cubicBezTo>
                    <a:cubicBezTo>
                      <a:pt x="134" y="57"/>
                      <a:pt x="134" y="56"/>
                      <a:pt x="134" y="56"/>
                    </a:cubicBezTo>
                    <a:cubicBezTo>
                      <a:pt x="135" y="55"/>
                      <a:pt x="135" y="52"/>
                      <a:pt x="135" y="50"/>
                    </a:cubicBezTo>
                    <a:cubicBezTo>
                      <a:pt x="135" y="48"/>
                      <a:pt x="136" y="45"/>
                      <a:pt x="137" y="43"/>
                    </a:cubicBezTo>
                    <a:cubicBezTo>
                      <a:pt x="138" y="41"/>
                      <a:pt x="137" y="38"/>
                      <a:pt x="139" y="37"/>
                    </a:cubicBezTo>
                    <a:cubicBezTo>
                      <a:pt x="140" y="36"/>
                      <a:pt x="140" y="33"/>
                      <a:pt x="142" y="33"/>
                    </a:cubicBezTo>
                    <a:cubicBezTo>
                      <a:pt x="144" y="32"/>
                      <a:pt x="145" y="32"/>
                      <a:pt x="145" y="31"/>
                    </a:cubicBezTo>
                    <a:cubicBezTo>
                      <a:pt x="145" y="30"/>
                      <a:pt x="148" y="28"/>
                      <a:pt x="148" y="27"/>
                    </a:cubicBezTo>
                    <a:cubicBezTo>
                      <a:pt x="148" y="25"/>
                      <a:pt x="145" y="25"/>
                      <a:pt x="145" y="23"/>
                    </a:cubicBezTo>
                    <a:cubicBezTo>
                      <a:pt x="145" y="21"/>
                      <a:pt x="146" y="16"/>
                      <a:pt x="146" y="16"/>
                    </a:cubicBezTo>
                    <a:cubicBezTo>
                      <a:pt x="146" y="16"/>
                      <a:pt x="146" y="16"/>
                      <a:pt x="146" y="16"/>
                    </a:cubicBezTo>
                    <a:cubicBezTo>
                      <a:pt x="142" y="12"/>
                      <a:pt x="137" y="8"/>
                      <a:pt x="136" y="8"/>
                    </a:cubicBezTo>
                    <a:cubicBezTo>
                      <a:pt x="135" y="7"/>
                      <a:pt x="132" y="9"/>
                      <a:pt x="132" y="9"/>
                    </a:cubicBezTo>
                    <a:cubicBezTo>
                      <a:pt x="132" y="9"/>
                      <a:pt x="130" y="6"/>
                      <a:pt x="128" y="8"/>
                    </a:cubicBezTo>
                    <a:cubicBezTo>
                      <a:pt x="126" y="10"/>
                      <a:pt x="123" y="8"/>
                      <a:pt x="123" y="8"/>
                    </a:cubicBezTo>
                    <a:cubicBezTo>
                      <a:pt x="123" y="8"/>
                      <a:pt x="121" y="7"/>
                      <a:pt x="120" y="4"/>
                    </a:cubicBezTo>
                    <a:cubicBezTo>
                      <a:pt x="119" y="3"/>
                      <a:pt x="118" y="3"/>
                      <a:pt x="117" y="2"/>
                    </a:cubicBezTo>
                    <a:cubicBezTo>
                      <a:pt x="118" y="3"/>
                      <a:pt x="118" y="3"/>
                      <a:pt x="118" y="3"/>
                    </a:cubicBezTo>
                    <a:cubicBezTo>
                      <a:pt x="112" y="4"/>
                      <a:pt x="112" y="4"/>
                      <a:pt x="112" y="4"/>
                    </a:cubicBezTo>
                    <a:cubicBezTo>
                      <a:pt x="112" y="4"/>
                      <a:pt x="104" y="0"/>
                      <a:pt x="103" y="3"/>
                    </a:cubicBezTo>
                    <a:cubicBezTo>
                      <a:pt x="101" y="5"/>
                      <a:pt x="100" y="4"/>
                      <a:pt x="96" y="4"/>
                    </a:cubicBezTo>
                    <a:cubicBezTo>
                      <a:pt x="93" y="4"/>
                      <a:pt x="90" y="5"/>
                      <a:pt x="88" y="6"/>
                    </a:cubicBezTo>
                    <a:cubicBezTo>
                      <a:pt x="86" y="7"/>
                      <a:pt x="83" y="5"/>
                      <a:pt x="81" y="6"/>
                    </a:cubicBezTo>
                    <a:cubicBezTo>
                      <a:pt x="80" y="7"/>
                      <a:pt x="79" y="11"/>
                      <a:pt x="79" y="11"/>
                    </a:cubicBezTo>
                    <a:cubicBezTo>
                      <a:pt x="64" y="8"/>
                      <a:pt x="64" y="8"/>
                      <a:pt x="64" y="8"/>
                    </a:cubicBezTo>
                    <a:cubicBezTo>
                      <a:pt x="64" y="8"/>
                      <a:pt x="61" y="4"/>
                      <a:pt x="57" y="4"/>
                    </a:cubicBezTo>
                    <a:cubicBezTo>
                      <a:pt x="54" y="4"/>
                      <a:pt x="49" y="10"/>
                      <a:pt x="49" y="10"/>
                    </a:cubicBezTo>
                    <a:cubicBezTo>
                      <a:pt x="49" y="16"/>
                      <a:pt x="49" y="16"/>
                      <a:pt x="49" y="16"/>
                    </a:cubicBezTo>
                    <a:cubicBezTo>
                      <a:pt x="49" y="19"/>
                      <a:pt x="49" y="22"/>
                      <a:pt x="47" y="24"/>
                    </a:cubicBezTo>
                    <a:cubicBezTo>
                      <a:pt x="46" y="27"/>
                      <a:pt x="44" y="28"/>
                      <a:pt x="44" y="33"/>
                    </a:cubicBezTo>
                    <a:cubicBezTo>
                      <a:pt x="44" y="38"/>
                      <a:pt x="39" y="46"/>
                      <a:pt x="39" y="50"/>
                    </a:cubicBezTo>
                    <a:cubicBezTo>
                      <a:pt x="39" y="54"/>
                      <a:pt x="32" y="56"/>
                      <a:pt x="32" y="58"/>
                    </a:cubicBezTo>
                    <a:cubicBezTo>
                      <a:pt x="32" y="61"/>
                      <a:pt x="31" y="66"/>
                      <a:pt x="31" y="72"/>
                    </a:cubicBezTo>
                    <a:cubicBezTo>
                      <a:pt x="31" y="77"/>
                      <a:pt x="28" y="73"/>
                      <a:pt x="28" y="78"/>
                    </a:cubicBezTo>
                    <a:cubicBezTo>
                      <a:pt x="28" y="83"/>
                      <a:pt x="26" y="80"/>
                      <a:pt x="23" y="82"/>
                    </a:cubicBezTo>
                    <a:cubicBezTo>
                      <a:pt x="21" y="85"/>
                      <a:pt x="20" y="85"/>
                      <a:pt x="20" y="83"/>
                    </a:cubicBezTo>
                    <a:cubicBezTo>
                      <a:pt x="20" y="80"/>
                      <a:pt x="16" y="80"/>
                      <a:pt x="13" y="82"/>
                    </a:cubicBezTo>
                    <a:cubicBezTo>
                      <a:pt x="10" y="85"/>
                      <a:pt x="9" y="82"/>
                      <a:pt x="8" y="82"/>
                    </a:cubicBezTo>
                    <a:cubicBezTo>
                      <a:pt x="7" y="82"/>
                      <a:pt x="3" y="84"/>
                      <a:pt x="0" y="86"/>
                    </a:cubicBezTo>
                    <a:cubicBezTo>
                      <a:pt x="2" y="89"/>
                      <a:pt x="2" y="92"/>
                      <a:pt x="3" y="95"/>
                    </a:cubicBezTo>
                    <a:cubicBezTo>
                      <a:pt x="3" y="95"/>
                      <a:pt x="3" y="95"/>
                      <a:pt x="3" y="96"/>
                    </a:cubicBezTo>
                    <a:cubicBezTo>
                      <a:pt x="5" y="94"/>
                      <a:pt x="7" y="93"/>
                      <a:pt x="8" y="93"/>
                    </a:cubicBezTo>
                    <a:cubicBezTo>
                      <a:pt x="10" y="93"/>
                      <a:pt x="34" y="93"/>
                      <a:pt x="34" y="93"/>
                    </a:cubicBezTo>
                    <a:cubicBezTo>
                      <a:pt x="34" y="93"/>
                      <a:pt x="36" y="97"/>
                      <a:pt x="35" y="100"/>
                    </a:cubicBezTo>
                    <a:cubicBezTo>
                      <a:pt x="35" y="103"/>
                      <a:pt x="37" y="102"/>
                      <a:pt x="38" y="106"/>
                    </a:cubicBezTo>
                    <a:cubicBezTo>
                      <a:pt x="40" y="110"/>
                      <a:pt x="42" y="112"/>
                      <a:pt x="45" y="111"/>
                    </a:cubicBezTo>
                    <a:cubicBezTo>
                      <a:pt x="49" y="110"/>
                      <a:pt x="53" y="109"/>
                      <a:pt x="55" y="109"/>
                    </a:cubicBezTo>
                    <a:cubicBezTo>
                      <a:pt x="56" y="110"/>
                      <a:pt x="56" y="103"/>
                      <a:pt x="58" y="102"/>
                    </a:cubicBezTo>
                    <a:cubicBezTo>
                      <a:pt x="60" y="101"/>
                      <a:pt x="64" y="102"/>
                      <a:pt x="64" y="102"/>
                    </a:cubicBezTo>
                    <a:cubicBezTo>
                      <a:pt x="64" y="102"/>
                      <a:pt x="64" y="104"/>
                      <a:pt x="68" y="104"/>
                    </a:cubicBezTo>
                    <a:cubicBezTo>
                      <a:pt x="72" y="104"/>
                      <a:pt x="73" y="103"/>
                      <a:pt x="73" y="105"/>
                    </a:cubicBezTo>
                    <a:cubicBezTo>
                      <a:pt x="73" y="108"/>
                      <a:pt x="74" y="111"/>
                      <a:pt x="75" y="112"/>
                    </a:cubicBezTo>
                    <a:cubicBezTo>
                      <a:pt x="76" y="113"/>
                      <a:pt x="72" y="122"/>
                      <a:pt x="74" y="123"/>
                    </a:cubicBezTo>
                    <a:cubicBezTo>
                      <a:pt x="76" y="124"/>
                      <a:pt x="78" y="128"/>
                      <a:pt x="78" y="129"/>
                    </a:cubicBezTo>
                    <a:cubicBezTo>
                      <a:pt x="77" y="131"/>
                      <a:pt x="76" y="135"/>
                      <a:pt x="78" y="136"/>
                    </a:cubicBezTo>
                    <a:cubicBezTo>
                      <a:pt x="79" y="136"/>
                      <a:pt x="79" y="134"/>
                      <a:pt x="82" y="134"/>
                    </a:cubicBezTo>
                    <a:cubicBezTo>
                      <a:pt x="84" y="134"/>
                      <a:pt x="87" y="134"/>
                      <a:pt x="89" y="133"/>
                    </a:cubicBezTo>
                    <a:cubicBezTo>
                      <a:pt x="90" y="133"/>
                      <a:pt x="91" y="133"/>
                      <a:pt x="91" y="133"/>
                    </a:cubicBezTo>
                    <a:cubicBezTo>
                      <a:pt x="93" y="134"/>
                      <a:pt x="93" y="135"/>
                      <a:pt x="93" y="135"/>
                    </a:cubicBezTo>
                    <a:cubicBezTo>
                      <a:pt x="93" y="135"/>
                      <a:pt x="94" y="138"/>
                      <a:pt x="96" y="137"/>
                    </a:cubicBezTo>
                    <a:cubicBezTo>
                      <a:pt x="97" y="136"/>
                      <a:pt x="101" y="135"/>
                      <a:pt x="101" y="137"/>
                    </a:cubicBezTo>
                    <a:cubicBezTo>
                      <a:pt x="100" y="138"/>
                      <a:pt x="102" y="141"/>
                      <a:pt x="103" y="140"/>
                    </a:cubicBezTo>
                    <a:cubicBezTo>
                      <a:pt x="104" y="140"/>
                      <a:pt x="108" y="143"/>
                      <a:pt x="110" y="143"/>
                    </a:cubicBezTo>
                    <a:cubicBezTo>
                      <a:pt x="112" y="143"/>
                      <a:pt x="113" y="143"/>
                      <a:pt x="113" y="142"/>
                    </a:cubicBezTo>
                    <a:cubicBezTo>
                      <a:pt x="113" y="140"/>
                      <a:pt x="115" y="139"/>
                      <a:pt x="116" y="140"/>
                    </a:cubicBezTo>
                    <a:cubicBezTo>
                      <a:pt x="117" y="142"/>
                      <a:pt x="119" y="145"/>
                      <a:pt x="120" y="145"/>
                    </a:cubicBezTo>
                    <a:cubicBezTo>
                      <a:pt x="122" y="145"/>
                      <a:pt x="127" y="145"/>
                      <a:pt x="127" y="146"/>
                    </a:cubicBezTo>
                    <a:cubicBezTo>
                      <a:pt x="127" y="148"/>
                      <a:pt x="128" y="152"/>
                      <a:pt x="130" y="153"/>
                    </a:cubicBezTo>
                    <a:cubicBezTo>
                      <a:pt x="132" y="154"/>
                      <a:pt x="135" y="153"/>
                      <a:pt x="135" y="153"/>
                    </a:cubicBezTo>
                    <a:cubicBezTo>
                      <a:pt x="135" y="153"/>
                      <a:pt x="137" y="152"/>
                      <a:pt x="137" y="149"/>
                    </a:cubicBezTo>
                    <a:cubicBezTo>
                      <a:pt x="137" y="147"/>
                      <a:pt x="137" y="144"/>
                      <a:pt x="136" y="144"/>
                    </a:cubicBezTo>
                    <a:cubicBezTo>
                      <a:pt x="135" y="144"/>
                      <a:pt x="133" y="146"/>
                      <a:pt x="130" y="145"/>
                    </a:cubicBezTo>
                    <a:cubicBezTo>
                      <a:pt x="128" y="145"/>
                      <a:pt x="126" y="140"/>
                      <a:pt x="125" y="139"/>
                    </a:cubicBezTo>
                    <a:cubicBezTo>
                      <a:pt x="124" y="138"/>
                      <a:pt x="127" y="134"/>
                      <a:pt x="127" y="132"/>
                    </a:cubicBezTo>
                    <a:cubicBezTo>
                      <a:pt x="127" y="129"/>
                      <a:pt x="129" y="123"/>
                      <a:pt x="127" y="123"/>
                    </a:cubicBezTo>
                    <a:cubicBezTo>
                      <a:pt x="126" y="122"/>
                      <a:pt x="127" y="120"/>
                      <a:pt x="128" y="118"/>
                    </a:cubicBezTo>
                    <a:cubicBezTo>
                      <a:pt x="130" y="117"/>
                      <a:pt x="128" y="113"/>
                      <a:pt x="130" y="113"/>
                    </a:cubicBezTo>
                    <a:cubicBezTo>
                      <a:pt x="133" y="113"/>
                      <a:pt x="139" y="113"/>
                      <a:pt x="140" y="112"/>
                    </a:cubicBezTo>
                    <a:cubicBezTo>
                      <a:pt x="140" y="111"/>
                      <a:pt x="140" y="111"/>
                      <a:pt x="140" y="111"/>
                    </a:cubicBezTo>
                    <a:cubicBezTo>
                      <a:pt x="141" y="111"/>
                      <a:pt x="141" y="110"/>
                      <a:pt x="141" y="110"/>
                    </a:cubicBezTo>
                    <a:cubicBezTo>
                      <a:pt x="139" y="107"/>
                      <a:pt x="137" y="103"/>
                      <a:pt x="135" y="10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95" name="Freeform 346">
                <a:extLst>
                  <a:ext uri="{FF2B5EF4-FFF2-40B4-BE49-F238E27FC236}">
                    <a16:creationId xmlns:a16="http://schemas.microsoft.com/office/drawing/2014/main" id="{F7F56DFA-0136-4B7F-95CE-62A6C986CAB2}"/>
                  </a:ext>
                </a:extLst>
              </p:cNvPr>
              <p:cNvSpPr>
                <a:spLocks/>
              </p:cNvSpPr>
              <p:nvPr/>
            </p:nvSpPr>
            <p:spPr bwMode="auto">
              <a:xfrm>
                <a:off x="12866696" y="8700258"/>
                <a:ext cx="98426" cy="127000"/>
              </a:xfrm>
              <a:custGeom>
                <a:avLst/>
                <a:gdLst>
                  <a:gd name="T0" fmla="*/ 1 w 13"/>
                  <a:gd name="T1" fmla="*/ 9 h 17"/>
                  <a:gd name="T2" fmla="*/ 3 w 13"/>
                  <a:gd name="T3" fmla="*/ 17 h 17"/>
                  <a:gd name="T4" fmla="*/ 7 w 13"/>
                  <a:gd name="T5" fmla="*/ 15 h 17"/>
                  <a:gd name="T6" fmla="*/ 13 w 13"/>
                  <a:gd name="T7" fmla="*/ 6 h 17"/>
                  <a:gd name="T8" fmla="*/ 11 w 13"/>
                  <a:gd name="T9" fmla="*/ 4 h 17"/>
                  <a:gd name="T10" fmla="*/ 11 w 13"/>
                  <a:gd name="T11" fmla="*/ 0 h 17"/>
                  <a:gd name="T12" fmla="*/ 7 w 13"/>
                  <a:gd name="T13" fmla="*/ 0 h 17"/>
                  <a:gd name="T14" fmla="*/ 3 w 13"/>
                  <a:gd name="T15" fmla="*/ 3 h 17"/>
                  <a:gd name="T16" fmla="*/ 0 w 13"/>
                  <a:gd name="T17" fmla="*/ 2 h 17"/>
                  <a:gd name="T18" fmla="*/ 1 w 13"/>
                  <a:gd name="T19" fmla="*/ 3 h 17"/>
                  <a:gd name="T20" fmla="*/ 1 w 13"/>
                  <a:gd name="T2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7">
                    <a:moveTo>
                      <a:pt x="1" y="9"/>
                    </a:moveTo>
                    <a:cubicBezTo>
                      <a:pt x="2" y="10"/>
                      <a:pt x="3" y="13"/>
                      <a:pt x="3" y="17"/>
                    </a:cubicBezTo>
                    <a:cubicBezTo>
                      <a:pt x="5" y="16"/>
                      <a:pt x="6" y="15"/>
                      <a:pt x="7" y="15"/>
                    </a:cubicBezTo>
                    <a:cubicBezTo>
                      <a:pt x="9" y="14"/>
                      <a:pt x="13" y="6"/>
                      <a:pt x="13" y="6"/>
                    </a:cubicBezTo>
                    <a:cubicBezTo>
                      <a:pt x="11" y="4"/>
                      <a:pt x="11" y="4"/>
                      <a:pt x="11" y="4"/>
                    </a:cubicBezTo>
                    <a:cubicBezTo>
                      <a:pt x="11" y="4"/>
                      <a:pt x="11" y="3"/>
                      <a:pt x="11" y="0"/>
                    </a:cubicBezTo>
                    <a:cubicBezTo>
                      <a:pt x="9" y="0"/>
                      <a:pt x="7" y="0"/>
                      <a:pt x="7" y="0"/>
                    </a:cubicBezTo>
                    <a:cubicBezTo>
                      <a:pt x="7" y="0"/>
                      <a:pt x="8" y="4"/>
                      <a:pt x="3" y="3"/>
                    </a:cubicBezTo>
                    <a:cubicBezTo>
                      <a:pt x="2" y="3"/>
                      <a:pt x="1" y="3"/>
                      <a:pt x="0" y="2"/>
                    </a:cubicBezTo>
                    <a:cubicBezTo>
                      <a:pt x="1" y="3"/>
                      <a:pt x="1" y="3"/>
                      <a:pt x="1" y="3"/>
                    </a:cubicBezTo>
                    <a:lnTo>
                      <a:pt x="1" y="9"/>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96" name="Freeform 347">
                <a:extLst>
                  <a:ext uri="{FF2B5EF4-FFF2-40B4-BE49-F238E27FC236}">
                    <a16:creationId xmlns:a16="http://schemas.microsoft.com/office/drawing/2014/main" id="{DBC64A68-CF31-4B61-ABD5-D406F2A6A9A5}"/>
                  </a:ext>
                </a:extLst>
              </p:cNvPr>
              <p:cNvSpPr>
                <a:spLocks/>
              </p:cNvSpPr>
              <p:nvPr/>
            </p:nvSpPr>
            <p:spPr bwMode="auto">
              <a:xfrm>
                <a:off x="12936537" y="9220961"/>
                <a:ext cx="638176" cy="1028702"/>
              </a:xfrm>
              <a:custGeom>
                <a:avLst/>
                <a:gdLst>
                  <a:gd name="T0" fmla="*/ 85 w 85"/>
                  <a:gd name="T1" fmla="*/ 35 h 137"/>
                  <a:gd name="T2" fmla="*/ 83 w 85"/>
                  <a:gd name="T3" fmla="*/ 19 h 137"/>
                  <a:gd name="T4" fmla="*/ 82 w 85"/>
                  <a:gd name="T5" fmla="*/ 0 h 137"/>
                  <a:gd name="T6" fmla="*/ 82 w 85"/>
                  <a:gd name="T7" fmla="*/ 0 h 137"/>
                  <a:gd name="T8" fmla="*/ 73 w 85"/>
                  <a:gd name="T9" fmla="*/ 4 h 137"/>
                  <a:gd name="T10" fmla="*/ 68 w 85"/>
                  <a:gd name="T11" fmla="*/ 6 h 137"/>
                  <a:gd name="T12" fmla="*/ 63 w 85"/>
                  <a:gd name="T13" fmla="*/ 5 h 137"/>
                  <a:gd name="T14" fmla="*/ 60 w 85"/>
                  <a:gd name="T15" fmla="*/ 8 h 137"/>
                  <a:gd name="T16" fmla="*/ 55 w 85"/>
                  <a:gd name="T17" fmla="*/ 9 h 137"/>
                  <a:gd name="T18" fmla="*/ 49 w 85"/>
                  <a:gd name="T19" fmla="*/ 10 h 137"/>
                  <a:gd name="T20" fmla="*/ 46 w 85"/>
                  <a:gd name="T21" fmla="*/ 7 h 137"/>
                  <a:gd name="T22" fmla="*/ 41 w 85"/>
                  <a:gd name="T23" fmla="*/ 8 h 137"/>
                  <a:gd name="T24" fmla="*/ 37 w 85"/>
                  <a:gd name="T25" fmla="*/ 8 h 137"/>
                  <a:gd name="T26" fmla="*/ 36 w 85"/>
                  <a:gd name="T27" fmla="*/ 11 h 137"/>
                  <a:gd name="T28" fmla="*/ 40 w 85"/>
                  <a:gd name="T29" fmla="*/ 28 h 137"/>
                  <a:gd name="T30" fmla="*/ 44 w 85"/>
                  <a:gd name="T31" fmla="*/ 32 h 137"/>
                  <a:gd name="T32" fmla="*/ 45 w 85"/>
                  <a:gd name="T33" fmla="*/ 41 h 137"/>
                  <a:gd name="T34" fmla="*/ 40 w 85"/>
                  <a:gd name="T35" fmla="*/ 46 h 137"/>
                  <a:gd name="T36" fmla="*/ 39 w 85"/>
                  <a:gd name="T37" fmla="*/ 53 h 137"/>
                  <a:gd name="T38" fmla="*/ 32 w 85"/>
                  <a:gd name="T39" fmla="*/ 43 h 137"/>
                  <a:gd name="T40" fmla="*/ 34 w 85"/>
                  <a:gd name="T41" fmla="*/ 33 h 137"/>
                  <a:gd name="T42" fmla="*/ 27 w 85"/>
                  <a:gd name="T43" fmla="*/ 32 h 137"/>
                  <a:gd name="T44" fmla="*/ 22 w 85"/>
                  <a:gd name="T45" fmla="*/ 28 h 137"/>
                  <a:gd name="T46" fmla="*/ 0 w 85"/>
                  <a:gd name="T47" fmla="*/ 36 h 137"/>
                  <a:gd name="T48" fmla="*/ 1 w 85"/>
                  <a:gd name="T49" fmla="*/ 42 h 137"/>
                  <a:gd name="T50" fmla="*/ 1 w 85"/>
                  <a:gd name="T51" fmla="*/ 42 h 137"/>
                  <a:gd name="T52" fmla="*/ 2 w 85"/>
                  <a:gd name="T53" fmla="*/ 45 h 137"/>
                  <a:gd name="T54" fmla="*/ 12 w 85"/>
                  <a:gd name="T55" fmla="*/ 47 h 137"/>
                  <a:gd name="T56" fmla="*/ 22 w 85"/>
                  <a:gd name="T57" fmla="*/ 51 h 137"/>
                  <a:gd name="T58" fmla="*/ 22 w 85"/>
                  <a:gd name="T59" fmla="*/ 63 h 137"/>
                  <a:gd name="T60" fmla="*/ 20 w 85"/>
                  <a:gd name="T61" fmla="*/ 70 h 137"/>
                  <a:gd name="T62" fmla="*/ 22 w 85"/>
                  <a:gd name="T63" fmla="*/ 76 h 137"/>
                  <a:gd name="T64" fmla="*/ 18 w 85"/>
                  <a:gd name="T65" fmla="*/ 82 h 137"/>
                  <a:gd name="T66" fmla="*/ 16 w 85"/>
                  <a:gd name="T67" fmla="*/ 90 h 137"/>
                  <a:gd name="T68" fmla="*/ 8 w 85"/>
                  <a:gd name="T69" fmla="*/ 98 h 137"/>
                  <a:gd name="T70" fmla="*/ 8 w 85"/>
                  <a:gd name="T71" fmla="*/ 98 h 137"/>
                  <a:gd name="T72" fmla="*/ 13 w 85"/>
                  <a:gd name="T73" fmla="*/ 113 h 137"/>
                  <a:gd name="T74" fmla="*/ 14 w 85"/>
                  <a:gd name="T75" fmla="*/ 128 h 137"/>
                  <a:gd name="T76" fmla="*/ 15 w 85"/>
                  <a:gd name="T77" fmla="*/ 137 h 137"/>
                  <a:gd name="T78" fmla="*/ 21 w 85"/>
                  <a:gd name="T79" fmla="*/ 137 h 137"/>
                  <a:gd name="T80" fmla="*/ 21 w 85"/>
                  <a:gd name="T81" fmla="*/ 133 h 137"/>
                  <a:gd name="T82" fmla="*/ 18 w 85"/>
                  <a:gd name="T83" fmla="*/ 130 h 137"/>
                  <a:gd name="T84" fmla="*/ 30 w 85"/>
                  <a:gd name="T85" fmla="*/ 121 h 137"/>
                  <a:gd name="T86" fmla="*/ 40 w 85"/>
                  <a:gd name="T87" fmla="*/ 114 h 137"/>
                  <a:gd name="T88" fmla="*/ 41 w 85"/>
                  <a:gd name="T89" fmla="*/ 103 h 137"/>
                  <a:gd name="T90" fmla="*/ 40 w 85"/>
                  <a:gd name="T91" fmla="*/ 92 h 137"/>
                  <a:gd name="T92" fmla="*/ 36 w 85"/>
                  <a:gd name="T93" fmla="*/ 82 h 137"/>
                  <a:gd name="T94" fmla="*/ 37 w 85"/>
                  <a:gd name="T95" fmla="*/ 76 h 137"/>
                  <a:gd name="T96" fmla="*/ 41 w 85"/>
                  <a:gd name="T97" fmla="*/ 72 h 137"/>
                  <a:gd name="T98" fmla="*/ 48 w 85"/>
                  <a:gd name="T99" fmla="*/ 68 h 137"/>
                  <a:gd name="T100" fmla="*/ 56 w 85"/>
                  <a:gd name="T101" fmla="*/ 58 h 137"/>
                  <a:gd name="T102" fmla="*/ 72 w 85"/>
                  <a:gd name="T103" fmla="*/ 52 h 137"/>
                  <a:gd name="T104" fmla="*/ 85 w 85"/>
                  <a:gd name="T105" fmla="*/ 3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137">
                    <a:moveTo>
                      <a:pt x="85" y="35"/>
                    </a:moveTo>
                    <a:cubicBezTo>
                      <a:pt x="84" y="33"/>
                      <a:pt x="82" y="23"/>
                      <a:pt x="83" y="19"/>
                    </a:cubicBezTo>
                    <a:cubicBezTo>
                      <a:pt x="83" y="15"/>
                      <a:pt x="82" y="5"/>
                      <a:pt x="82" y="0"/>
                    </a:cubicBezTo>
                    <a:cubicBezTo>
                      <a:pt x="82" y="0"/>
                      <a:pt x="82" y="0"/>
                      <a:pt x="82" y="0"/>
                    </a:cubicBezTo>
                    <a:cubicBezTo>
                      <a:pt x="78" y="1"/>
                      <a:pt x="74" y="3"/>
                      <a:pt x="73" y="4"/>
                    </a:cubicBezTo>
                    <a:cubicBezTo>
                      <a:pt x="73" y="6"/>
                      <a:pt x="69" y="4"/>
                      <a:pt x="68" y="6"/>
                    </a:cubicBezTo>
                    <a:cubicBezTo>
                      <a:pt x="66" y="7"/>
                      <a:pt x="64" y="6"/>
                      <a:pt x="63" y="5"/>
                    </a:cubicBezTo>
                    <a:cubicBezTo>
                      <a:pt x="61" y="5"/>
                      <a:pt x="60" y="7"/>
                      <a:pt x="60" y="8"/>
                    </a:cubicBezTo>
                    <a:cubicBezTo>
                      <a:pt x="60" y="10"/>
                      <a:pt x="57" y="9"/>
                      <a:pt x="55" y="9"/>
                    </a:cubicBezTo>
                    <a:cubicBezTo>
                      <a:pt x="54" y="9"/>
                      <a:pt x="50" y="10"/>
                      <a:pt x="49" y="10"/>
                    </a:cubicBezTo>
                    <a:cubicBezTo>
                      <a:pt x="47" y="10"/>
                      <a:pt x="48" y="8"/>
                      <a:pt x="46" y="7"/>
                    </a:cubicBezTo>
                    <a:cubicBezTo>
                      <a:pt x="44" y="7"/>
                      <a:pt x="42" y="8"/>
                      <a:pt x="41" y="8"/>
                    </a:cubicBezTo>
                    <a:cubicBezTo>
                      <a:pt x="40" y="8"/>
                      <a:pt x="38" y="8"/>
                      <a:pt x="37" y="8"/>
                    </a:cubicBezTo>
                    <a:cubicBezTo>
                      <a:pt x="37" y="9"/>
                      <a:pt x="36" y="10"/>
                      <a:pt x="36" y="11"/>
                    </a:cubicBezTo>
                    <a:cubicBezTo>
                      <a:pt x="35" y="15"/>
                      <a:pt x="39" y="24"/>
                      <a:pt x="40" y="28"/>
                    </a:cubicBezTo>
                    <a:cubicBezTo>
                      <a:pt x="41" y="29"/>
                      <a:pt x="43" y="31"/>
                      <a:pt x="44" y="32"/>
                    </a:cubicBezTo>
                    <a:cubicBezTo>
                      <a:pt x="47" y="35"/>
                      <a:pt x="44" y="35"/>
                      <a:pt x="45" y="41"/>
                    </a:cubicBezTo>
                    <a:cubicBezTo>
                      <a:pt x="45" y="46"/>
                      <a:pt x="42" y="44"/>
                      <a:pt x="40" y="46"/>
                    </a:cubicBezTo>
                    <a:cubicBezTo>
                      <a:pt x="38" y="48"/>
                      <a:pt x="40" y="52"/>
                      <a:pt x="39" y="53"/>
                    </a:cubicBezTo>
                    <a:cubicBezTo>
                      <a:pt x="39" y="54"/>
                      <a:pt x="33" y="45"/>
                      <a:pt x="32" y="43"/>
                    </a:cubicBezTo>
                    <a:cubicBezTo>
                      <a:pt x="32" y="42"/>
                      <a:pt x="34" y="36"/>
                      <a:pt x="34" y="33"/>
                    </a:cubicBezTo>
                    <a:cubicBezTo>
                      <a:pt x="33" y="30"/>
                      <a:pt x="29" y="32"/>
                      <a:pt x="27" y="32"/>
                    </a:cubicBezTo>
                    <a:cubicBezTo>
                      <a:pt x="26" y="32"/>
                      <a:pt x="23" y="28"/>
                      <a:pt x="22" y="28"/>
                    </a:cubicBezTo>
                    <a:cubicBezTo>
                      <a:pt x="21" y="28"/>
                      <a:pt x="0" y="36"/>
                      <a:pt x="0" y="36"/>
                    </a:cubicBezTo>
                    <a:cubicBezTo>
                      <a:pt x="1" y="42"/>
                      <a:pt x="1" y="42"/>
                      <a:pt x="1" y="42"/>
                    </a:cubicBezTo>
                    <a:cubicBezTo>
                      <a:pt x="1" y="42"/>
                      <a:pt x="1" y="42"/>
                      <a:pt x="1" y="42"/>
                    </a:cubicBezTo>
                    <a:cubicBezTo>
                      <a:pt x="2" y="45"/>
                      <a:pt x="2" y="45"/>
                      <a:pt x="2" y="45"/>
                    </a:cubicBezTo>
                    <a:cubicBezTo>
                      <a:pt x="2" y="45"/>
                      <a:pt x="9" y="45"/>
                      <a:pt x="12" y="47"/>
                    </a:cubicBezTo>
                    <a:cubicBezTo>
                      <a:pt x="15" y="49"/>
                      <a:pt x="20" y="50"/>
                      <a:pt x="22" y="51"/>
                    </a:cubicBezTo>
                    <a:cubicBezTo>
                      <a:pt x="23" y="51"/>
                      <a:pt x="22" y="59"/>
                      <a:pt x="22" y="63"/>
                    </a:cubicBezTo>
                    <a:cubicBezTo>
                      <a:pt x="22" y="67"/>
                      <a:pt x="18" y="68"/>
                      <a:pt x="20" y="70"/>
                    </a:cubicBezTo>
                    <a:cubicBezTo>
                      <a:pt x="22" y="72"/>
                      <a:pt x="21" y="76"/>
                      <a:pt x="22" y="76"/>
                    </a:cubicBezTo>
                    <a:cubicBezTo>
                      <a:pt x="24" y="77"/>
                      <a:pt x="20" y="81"/>
                      <a:pt x="18" y="82"/>
                    </a:cubicBezTo>
                    <a:cubicBezTo>
                      <a:pt x="16" y="83"/>
                      <a:pt x="18" y="87"/>
                      <a:pt x="16" y="90"/>
                    </a:cubicBezTo>
                    <a:cubicBezTo>
                      <a:pt x="14" y="92"/>
                      <a:pt x="10" y="96"/>
                      <a:pt x="8" y="98"/>
                    </a:cubicBezTo>
                    <a:cubicBezTo>
                      <a:pt x="8" y="98"/>
                      <a:pt x="8" y="98"/>
                      <a:pt x="8" y="98"/>
                    </a:cubicBezTo>
                    <a:cubicBezTo>
                      <a:pt x="9" y="100"/>
                      <a:pt x="11" y="112"/>
                      <a:pt x="13" y="113"/>
                    </a:cubicBezTo>
                    <a:cubicBezTo>
                      <a:pt x="15" y="115"/>
                      <a:pt x="14" y="127"/>
                      <a:pt x="14" y="128"/>
                    </a:cubicBezTo>
                    <a:cubicBezTo>
                      <a:pt x="13" y="129"/>
                      <a:pt x="15" y="137"/>
                      <a:pt x="15" y="137"/>
                    </a:cubicBezTo>
                    <a:cubicBezTo>
                      <a:pt x="15" y="137"/>
                      <a:pt x="18" y="137"/>
                      <a:pt x="21" y="137"/>
                    </a:cubicBezTo>
                    <a:cubicBezTo>
                      <a:pt x="21" y="135"/>
                      <a:pt x="21" y="134"/>
                      <a:pt x="21" y="133"/>
                    </a:cubicBezTo>
                    <a:cubicBezTo>
                      <a:pt x="21" y="129"/>
                      <a:pt x="19" y="132"/>
                      <a:pt x="18" y="130"/>
                    </a:cubicBezTo>
                    <a:cubicBezTo>
                      <a:pt x="17" y="127"/>
                      <a:pt x="24" y="123"/>
                      <a:pt x="30" y="121"/>
                    </a:cubicBezTo>
                    <a:cubicBezTo>
                      <a:pt x="37" y="118"/>
                      <a:pt x="40" y="117"/>
                      <a:pt x="40" y="114"/>
                    </a:cubicBezTo>
                    <a:cubicBezTo>
                      <a:pt x="41" y="112"/>
                      <a:pt x="40" y="105"/>
                      <a:pt x="41" y="103"/>
                    </a:cubicBezTo>
                    <a:cubicBezTo>
                      <a:pt x="42" y="100"/>
                      <a:pt x="41" y="98"/>
                      <a:pt x="40" y="92"/>
                    </a:cubicBezTo>
                    <a:cubicBezTo>
                      <a:pt x="39" y="87"/>
                      <a:pt x="37" y="86"/>
                      <a:pt x="36" y="82"/>
                    </a:cubicBezTo>
                    <a:cubicBezTo>
                      <a:pt x="35" y="79"/>
                      <a:pt x="35" y="76"/>
                      <a:pt x="37" y="76"/>
                    </a:cubicBezTo>
                    <a:cubicBezTo>
                      <a:pt x="39" y="76"/>
                      <a:pt x="39" y="75"/>
                      <a:pt x="41" y="72"/>
                    </a:cubicBezTo>
                    <a:cubicBezTo>
                      <a:pt x="43" y="69"/>
                      <a:pt x="44" y="70"/>
                      <a:pt x="48" y="68"/>
                    </a:cubicBezTo>
                    <a:cubicBezTo>
                      <a:pt x="51" y="65"/>
                      <a:pt x="51" y="62"/>
                      <a:pt x="56" y="58"/>
                    </a:cubicBezTo>
                    <a:cubicBezTo>
                      <a:pt x="61" y="54"/>
                      <a:pt x="67" y="55"/>
                      <a:pt x="72" y="52"/>
                    </a:cubicBezTo>
                    <a:cubicBezTo>
                      <a:pt x="77" y="49"/>
                      <a:pt x="85" y="37"/>
                      <a:pt x="85" y="3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97" name="Freeform 348">
                <a:extLst>
                  <a:ext uri="{FF2B5EF4-FFF2-40B4-BE49-F238E27FC236}">
                    <a16:creationId xmlns:a16="http://schemas.microsoft.com/office/drawing/2014/main" id="{34E3C458-54D0-4A38-ABC2-00DB9D556825}"/>
                  </a:ext>
                </a:extLst>
              </p:cNvPr>
              <p:cNvSpPr>
                <a:spLocks/>
              </p:cNvSpPr>
              <p:nvPr/>
            </p:nvSpPr>
            <p:spPr bwMode="auto">
              <a:xfrm>
                <a:off x="12888913" y="8627243"/>
                <a:ext cx="663576" cy="666750"/>
              </a:xfrm>
              <a:custGeom>
                <a:avLst/>
                <a:gdLst>
                  <a:gd name="T0" fmla="*/ 82 w 88"/>
                  <a:gd name="T1" fmla="*/ 71 h 89"/>
                  <a:gd name="T2" fmla="*/ 79 w 88"/>
                  <a:gd name="T3" fmla="*/ 63 h 89"/>
                  <a:gd name="T4" fmla="*/ 78 w 88"/>
                  <a:gd name="T5" fmla="*/ 56 h 89"/>
                  <a:gd name="T6" fmla="*/ 80 w 88"/>
                  <a:gd name="T7" fmla="*/ 50 h 89"/>
                  <a:gd name="T8" fmla="*/ 75 w 88"/>
                  <a:gd name="T9" fmla="*/ 44 h 89"/>
                  <a:gd name="T10" fmla="*/ 79 w 88"/>
                  <a:gd name="T11" fmla="*/ 31 h 89"/>
                  <a:gd name="T12" fmla="*/ 65 w 88"/>
                  <a:gd name="T13" fmla="*/ 22 h 89"/>
                  <a:gd name="T14" fmla="*/ 66 w 88"/>
                  <a:gd name="T15" fmla="*/ 17 h 89"/>
                  <a:gd name="T16" fmla="*/ 35 w 88"/>
                  <a:gd name="T17" fmla="*/ 1 h 89"/>
                  <a:gd name="T18" fmla="*/ 32 w 88"/>
                  <a:gd name="T19" fmla="*/ 8 h 89"/>
                  <a:gd name="T20" fmla="*/ 32 w 88"/>
                  <a:gd name="T21" fmla="*/ 13 h 89"/>
                  <a:gd name="T22" fmla="*/ 19 w 88"/>
                  <a:gd name="T23" fmla="*/ 13 h 89"/>
                  <a:gd name="T24" fmla="*/ 19 w 88"/>
                  <a:gd name="T25" fmla="*/ 0 h 89"/>
                  <a:gd name="T26" fmla="*/ 12 w 88"/>
                  <a:gd name="T27" fmla="*/ 1 h 89"/>
                  <a:gd name="T28" fmla="*/ 9 w 88"/>
                  <a:gd name="T29" fmla="*/ 2 h 89"/>
                  <a:gd name="T30" fmla="*/ 10 w 88"/>
                  <a:gd name="T31" fmla="*/ 5 h 89"/>
                  <a:gd name="T32" fmla="*/ 11 w 88"/>
                  <a:gd name="T33" fmla="*/ 11 h 89"/>
                  <a:gd name="T34" fmla="*/ 8 w 88"/>
                  <a:gd name="T35" fmla="*/ 12 h 89"/>
                  <a:gd name="T36" fmla="*/ 8 w 88"/>
                  <a:gd name="T37" fmla="*/ 16 h 89"/>
                  <a:gd name="T38" fmla="*/ 10 w 88"/>
                  <a:gd name="T39" fmla="*/ 18 h 89"/>
                  <a:gd name="T40" fmla="*/ 4 w 88"/>
                  <a:gd name="T41" fmla="*/ 27 h 89"/>
                  <a:gd name="T42" fmla="*/ 0 w 88"/>
                  <a:gd name="T43" fmla="*/ 29 h 89"/>
                  <a:gd name="T44" fmla="*/ 5 w 88"/>
                  <a:gd name="T45" fmla="*/ 44 h 89"/>
                  <a:gd name="T46" fmla="*/ 9 w 88"/>
                  <a:gd name="T47" fmla="*/ 55 h 89"/>
                  <a:gd name="T48" fmla="*/ 11 w 88"/>
                  <a:gd name="T49" fmla="*/ 61 h 89"/>
                  <a:gd name="T50" fmla="*/ 7 w 88"/>
                  <a:gd name="T51" fmla="*/ 58 h 89"/>
                  <a:gd name="T52" fmla="*/ 6 w 88"/>
                  <a:gd name="T53" fmla="*/ 59 h 89"/>
                  <a:gd name="T54" fmla="*/ 6 w 88"/>
                  <a:gd name="T55" fmla="*/ 60 h 89"/>
                  <a:gd name="T56" fmla="*/ 12 w 88"/>
                  <a:gd name="T57" fmla="*/ 63 h 89"/>
                  <a:gd name="T58" fmla="*/ 19 w 88"/>
                  <a:gd name="T59" fmla="*/ 66 h 89"/>
                  <a:gd name="T60" fmla="*/ 30 w 88"/>
                  <a:gd name="T61" fmla="*/ 70 h 89"/>
                  <a:gd name="T62" fmla="*/ 30 w 88"/>
                  <a:gd name="T63" fmla="*/ 71 h 89"/>
                  <a:gd name="T64" fmla="*/ 36 w 88"/>
                  <a:gd name="T65" fmla="*/ 71 h 89"/>
                  <a:gd name="T66" fmla="*/ 37 w 88"/>
                  <a:gd name="T67" fmla="*/ 71 h 89"/>
                  <a:gd name="T68" fmla="*/ 43 w 88"/>
                  <a:gd name="T69" fmla="*/ 87 h 89"/>
                  <a:gd name="T70" fmla="*/ 47 w 88"/>
                  <a:gd name="T71" fmla="*/ 87 h 89"/>
                  <a:gd name="T72" fmla="*/ 52 w 88"/>
                  <a:gd name="T73" fmla="*/ 86 h 89"/>
                  <a:gd name="T74" fmla="*/ 55 w 88"/>
                  <a:gd name="T75" fmla="*/ 89 h 89"/>
                  <a:gd name="T76" fmla="*/ 61 w 88"/>
                  <a:gd name="T77" fmla="*/ 88 h 89"/>
                  <a:gd name="T78" fmla="*/ 66 w 88"/>
                  <a:gd name="T79" fmla="*/ 87 h 89"/>
                  <a:gd name="T80" fmla="*/ 69 w 88"/>
                  <a:gd name="T81" fmla="*/ 84 h 89"/>
                  <a:gd name="T82" fmla="*/ 74 w 88"/>
                  <a:gd name="T83" fmla="*/ 85 h 89"/>
                  <a:gd name="T84" fmla="*/ 79 w 88"/>
                  <a:gd name="T85" fmla="*/ 83 h 89"/>
                  <a:gd name="T86" fmla="*/ 88 w 88"/>
                  <a:gd name="T87" fmla="*/ 79 h 89"/>
                  <a:gd name="T88" fmla="*/ 82 w 88"/>
                  <a:gd name="T89"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89">
                    <a:moveTo>
                      <a:pt x="82" y="71"/>
                    </a:moveTo>
                    <a:cubicBezTo>
                      <a:pt x="82" y="66"/>
                      <a:pt x="79" y="66"/>
                      <a:pt x="79" y="63"/>
                    </a:cubicBezTo>
                    <a:cubicBezTo>
                      <a:pt x="79" y="60"/>
                      <a:pt x="79" y="57"/>
                      <a:pt x="78" y="56"/>
                    </a:cubicBezTo>
                    <a:cubicBezTo>
                      <a:pt x="77" y="56"/>
                      <a:pt x="78" y="53"/>
                      <a:pt x="80" y="50"/>
                    </a:cubicBezTo>
                    <a:cubicBezTo>
                      <a:pt x="82" y="47"/>
                      <a:pt x="76" y="47"/>
                      <a:pt x="75" y="44"/>
                    </a:cubicBezTo>
                    <a:cubicBezTo>
                      <a:pt x="75" y="42"/>
                      <a:pt x="77" y="37"/>
                      <a:pt x="79" y="31"/>
                    </a:cubicBezTo>
                    <a:cubicBezTo>
                      <a:pt x="72" y="27"/>
                      <a:pt x="65" y="22"/>
                      <a:pt x="65" y="22"/>
                    </a:cubicBezTo>
                    <a:cubicBezTo>
                      <a:pt x="66" y="17"/>
                      <a:pt x="66" y="17"/>
                      <a:pt x="66" y="17"/>
                    </a:cubicBezTo>
                    <a:cubicBezTo>
                      <a:pt x="35" y="1"/>
                      <a:pt x="35" y="1"/>
                      <a:pt x="35" y="1"/>
                    </a:cubicBezTo>
                    <a:cubicBezTo>
                      <a:pt x="35" y="4"/>
                      <a:pt x="34" y="7"/>
                      <a:pt x="32" y="8"/>
                    </a:cubicBezTo>
                    <a:cubicBezTo>
                      <a:pt x="29" y="9"/>
                      <a:pt x="35" y="13"/>
                      <a:pt x="32" y="13"/>
                    </a:cubicBezTo>
                    <a:cubicBezTo>
                      <a:pt x="29" y="14"/>
                      <a:pt x="23" y="11"/>
                      <a:pt x="19" y="13"/>
                    </a:cubicBezTo>
                    <a:cubicBezTo>
                      <a:pt x="16" y="14"/>
                      <a:pt x="17" y="7"/>
                      <a:pt x="19" y="0"/>
                    </a:cubicBezTo>
                    <a:cubicBezTo>
                      <a:pt x="12" y="1"/>
                      <a:pt x="12" y="1"/>
                      <a:pt x="12" y="1"/>
                    </a:cubicBezTo>
                    <a:cubicBezTo>
                      <a:pt x="12" y="1"/>
                      <a:pt x="11" y="1"/>
                      <a:pt x="9" y="2"/>
                    </a:cubicBezTo>
                    <a:cubicBezTo>
                      <a:pt x="10" y="5"/>
                      <a:pt x="10" y="5"/>
                      <a:pt x="10" y="5"/>
                    </a:cubicBezTo>
                    <a:cubicBezTo>
                      <a:pt x="10" y="5"/>
                      <a:pt x="12" y="9"/>
                      <a:pt x="11" y="11"/>
                    </a:cubicBezTo>
                    <a:cubicBezTo>
                      <a:pt x="11" y="12"/>
                      <a:pt x="9" y="12"/>
                      <a:pt x="8" y="12"/>
                    </a:cubicBezTo>
                    <a:cubicBezTo>
                      <a:pt x="8" y="15"/>
                      <a:pt x="8" y="16"/>
                      <a:pt x="8" y="16"/>
                    </a:cubicBezTo>
                    <a:cubicBezTo>
                      <a:pt x="10" y="18"/>
                      <a:pt x="10" y="18"/>
                      <a:pt x="10" y="18"/>
                    </a:cubicBezTo>
                    <a:cubicBezTo>
                      <a:pt x="10" y="18"/>
                      <a:pt x="6" y="26"/>
                      <a:pt x="4" y="27"/>
                    </a:cubicBezTo>
                    <a:cubicBezTo>
                      <a:pt x="3" y="27"/>
                      <a:pt x="2" y="28"/>
                      <a:pt x="0" y="29"/>
                    </a:cubicBezTo>
                    <a:cubicBezTo>
                      <a:pt x="2" y="35"/>
                      <a:pt x="3" y="42"/>
                      <a:pt x="5" y="44"/>
                    </a:cubicBezTo>
                    <a:cubicBezTo>
                      <a:pt x="9" y="48"/>
                      <a:pt x="9" y="52"/>
                      <a:pt x="9" y="55"/>
                    </a:cubicBezTo>
                    <a:cubicBezTo>
                      <a:pt x="10" y="57"/>
                      <a:pt x="14" y="60"/>
                      <a:pt x="11" y="61"/>
                    </a:cubicBezTo>
                    <a:cubicBezTo>
                      <a:pt x="10" y="62"/>
                      <a:pt x="8" y="60"/>
                      <a:pt x="7" y="58"/>
                    </a:cubicBezTo>
                    <a:cubicBezTo>
                      <a:pt x="7" y="58"/>
                      <a:pt x="7" y="59"/>
                      <a:pt x="6" y="59"/>
                    </a:cubicBezTo>
                    <a:cubicBezTo>
                      <a:pt x="6" y="59"/>
                      <a:pt x="6" y="59"/>
                      <a:pt x="6" y="60"/>
                    </a:cubicBezTo>
                    <a:cubicBezTo>
                      <a:pt x="8" y="61"/>
                      <a:pt x="11" y="63"/>
                      <a:pt x="12" y="63"/>
                    </a:cubicBezTo>
                    <a:cubicBezTo>
                      <a:pt x="14" y="63"/>
                      <a:pt x="17" y="65"/>
                      <a:pt x="19" y="66"/>
                    </a:cubicBezTo>
                    <a:cubicBezTo>
                      <a:pt x="21" y="66"/>
                      <a:pt x="29" y="69"/>
                      <a:pt x="30" y="70"/>
                    </a:cubicBezTo>
                    <a:cubicBezTo>
                      <a:pt x="30" y="71"/>
                      <a:pt x="30" y="71"/>
                      <a:pt x="30" y="71"/>
                    </a:cubicBezTo>
                    <a:cubicBezTo>
                      <a:pt x="32" y="71"/>
                      <a:pt x="34" y="71"/>
                      <a:pt x="36" y="71"/>
                    </a:cubicBezTo>
                    <a:cubicBezTo>
                      <a:pt x="36" y="71"/>
                      <a:pt x="36" y="71"/>
                      <a:pt x="37" y="71"/>
                    </a:cubicBezTo>
                    <a:cubicBezTo>
                      <a:pt x="39" y="71"/>
                      <a:pt x="43" y="81"/>
                      <a:pt x="43" y="87"/>
                    </a:cubicBezTo>
                    <a:cubicBezTo>
                      <a:pt x="44" y="87"/>
                      <a:pt x="46" y="87"/>
                      <a:pt x="47" y="87"/>
                    </a:cubicBezTo>
                    <a:cubicBezTo>
                      <a:pt x="48" y="87"/>
                      <a:pt x="50" y="86"/>
                      <a:pt x="52" y="86"/>
                    </a:cubicBezTo>
                    <a:cubicBezTo>
                      <a:pt x="54" y="87"/>
                      <a:pt x="53" y="89"/>
                      <a:pt x="55" y="89"/>
                    </a:cubicBezTo>
                    <a:cubicBezTo>
                      <a:pt x="56" y="89"/>
                      <a:pt x="60" y="88"/>
                      <a:pt x="61" y="88"/>
                    </a:cubicBezTo>
                    <a:cubicBezTo>
                      <a:pt x="63" y="88"/>
                      <a:pt x="66" y="89"/>
                      <a:pt x="66" y="87"/>
                    </a:cubicBezTo>
                    <a:cubicBezTo>
                      <a:pt x="66" y="86"/>
                      <a:pt x="67" y="84"/>
                      <a:pt x="69" y="84"/>
                    </a:cubicBezTo>
                    <a:cubicBezTo>
                      <a:pt x="70" y="85"/>
                      <a:pt x="72" y="86"/>
                      <a:pt x="74" y="85"/>
                    </a:cubicBezTo>
                    <a:cubicBezTo>
                      <a:pt x="75" y="83"/>
                      <a:pt x="79" y="85"/>
                      <a:pt x="79" y="83"/>
                    </a:cubicBezTo>
                    <a:cubicBezTo>
                      <a:pt x="80" y="82"/>
                      <a:pt x="84" y="80"/>
                      <a:pt x="88" y="79"/>
                    </a:cubicBezTo>
                    <a:cubicBezTo>
                      <a:pt x="88" y="74"/>
                      <a:pt x="82" y="76"/>
                      <a:pt x="82" y="7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98" name="Freeform 349">
                <a:extLst>
                  <a:ext uri="{FF2B5EF4-FFF2-40B4-BE49-F238E27FC236}">
                    <a16:creationId xmlns:a16="http://schemas.microsoft.com/office/drawing/2014/main" id="{48EDE023-FEB0-4248-8C92-0432E9CD7127}"/>
                  </a:ext>
                </a:extLst>
              </p:cNvPr>
              <p:cNvSpPr>
                <a:spLocks/>
              </p:cNvSpPr>
              <p:nvPr/>
            </p:nvSpPr>
            <p:spPr bwMode="auto">
              <a:xfrm>
                <a:off x="13085763" y="9144769"/>
                <a:ext cx="203200" cy="463550"/>
              </a:xfrm>
              <a:custGeom>
                <a:avLst/>
                <a:gdLst>
                  <a:gd name="T0" fmla="*/ 24 w 27"/>
                  <a:gd name="T1" fmla="*/ 40 h 62"/>
                  <a:gd name="T2" fmla="*/ 20 w 27"/>
                  <a:gd name="T3" fmla="*/ 36 h 62"/>
                  <a:gd name="T4" fmla="*/ 19 w 27"/>
                  <a:gd name="T5" fmla="*/ 37 h 62"/>
                  <a:gd name="T6" fmla="*/ 11 w 27"/>
                  <a:gd name="T7" fmla="*/ 25 h 62"/>
                  <a:gd name="T8" fmla="*/ 11 w 27"/>
                  <a:gd name="T9" fmla="*/ 11 h 62"/>
                  <a:gd name="T10" fmla="*/ 10 w 27"/>
                  <a:gd name="T11" fmla="*/ 0 h 62"/>
                  <a:gd name="T12" fmla="*/ 4 w 27"/>
                  <a:gd name="T13" fmla="*/ 0 h 62"/>
                  <a:gd name="T14" fmla="*/ 7 w 27"/>
                  <a:gd name="T15" fmla="*/ 8 h 62"/>
                  <a:gd name="T16" fmla="*/ 4 w 27"/>
                  <a:gd name="T17" fmla="*/ 10 h 62"/>
                  <a:gd name="T18" fmla="*/ 5 w 27"/>
                  <a:gd name="T19" fmla="*/ 23 h 62"/>
                  <a:gd name="T20" fmla="*/ 2 w 27"/>
                  <a:gd name="T21" fmla="*/ 25 h 62"/>
                  <a:gd name="T22" fmla="*/ 0 w 27"/>
                  <a:gd name="T23" fmla="*/ 33 h 62"/>
                  <a:gd name="T24" fmla="*/ 2 w 27"/>
                  <a:gd name="T25" fmla="*/ 36 h 62"/>
                  <a:gd name="T26" fmla="*/ 2 w 27"/>
                  <a:gd name="T27" fmla="*/ 36 h 62"/>
                  <a:gd name="T28" fmla="*/ 7 w 27"/>
                  <a:gd name="T29" fmla="*/ 40 h 62"/>
                  <a:gd name="T30" fmla="*/ 14 w 27"/>
                  <a:gd name="T31" fmla="*/ 41 h 62"/>
                  <a:gd name="T32" fmla="*/ 12 w 27"/>
                  <a:gd name="T33" fmla="*/ 51 h 62"/>
                  <a:gd name="T34" fmla="*/ 19 w 27"/>
                  <a:gd name="T35" fmla="*/ 61 h 62"/>
                  <a:gd name="T36" fmla="*/ 20 w 27"/>
                  <a:gd name="T37" fmla="*/ 54 h 62"/>
                  <a:gd name="T38" fmla="*/ 25 w 27"/>
                  <a:gd name="T39" fmla="*/ 49 h 62"/>
                  <a:gd name="T40" fmla="*/ 24 w 27"/>
                  <a:gd name="T41" fmla="*/ 4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62">
                    <a:moveTo>
                      <a:pt x="24" y="40"/>
                    </a:moveTo>
                    <a:cubicBezTo>
                      <a:pt x="23" y="39"/>
                      <a:pt x="21" y="37"/>
                      <a:pt x="20" y="36"/>
                    </a:cubicBezTo>
                    <a:cubicBezTo>
                      <a:pt x="20" y="36"/>
                      <a:pt x="20" y="37"/>
                      <a:pt x="19" y="37"/>
                    </a:cubicBezTo>
                    <a:cubicBezTo>
                      <a:pt x="17" y="40"/>
                      <a:pt x="11" y="31"/>
                      <a:pt x="11" y="25"/>
                    </a:cubicBezTo>
                    <a:cubicBezTo>
                      <a:pt x="10" y="19"/>
                      <a:pt x="14" y="16"/>
                      <a:pt x="11" y="11"/>
                    </a:cubicBezTo>
                    <a:cubicBezTo>
                      <a:pt x="9" y="6"/>
                      <a:pt x="8" y="1"/>
                      <a:pt x="10" y="0"/>
                    </a:cubicBezTo>
                    <a:cubicBezTo>
                      <a:pt x="8" y="0"/>
                      <a:pt x="6" y="0"/>
                      <a:pt x="4" y="0"/>
                    </a:cubicBezTo>
                    <a:cubicBezTo>
                      <a:pt x="5" y="2"/>
                      <a:pt x="7" y="7"/>
                      <a:pt x="7" y="8"/>
                    </a:cubicBezTo>
                    <a:cubicBezTo>
                      <a:pt x="7" y="10"/>
                      <a:pt x="5" y="8"/>
                      <a:pt x="4" y="10"/>
                    </a:cubicBezTo>
                    <a:cubicBezTo>
                      <a:pt x="4" y="12"/>
                      <a:pt x="3" y="21"/>
                      <a:pt x="5" y="23"/>
                    </a:cubicBezTo>
                    <a:cubicBezTo>
                      <a:pt x="7" y="24"/>
                      <a:pt x="2" y="23"/>
                      <a:pt x="2" y="25"/>
                    </a:cubicBezTo>
                    <a:cubicBezTo>
                      <a:pt x="2" y="26"/>
                      <a:pt x="1" y="32"/>
                      <a:pt x="0" y="33"/>
                    </a:cubicBezTo>
                    <a:cubicBezTo>
                      <a:pt x="0" y="33"/>
                      <a:pt x="1" y="34"/>
                      <a:pt x="2" y="36"/>
                    </a:cubicBezTo>
                    <a:cubicBezTo>
                      <a:pt x="2" y="36"/>
                      <a:pt x="2" y="36"/>
                      <a:pt x="2" y="36"/>
                    </a:cubicBezTo>
                    <a:cubicBezTo>
                      <a:pt x="3" y="36"/>
                      <a:pt x="6" y="40"/>
                      <a:pt x="7" y="40"/>
                    </a:cubicBezTo>
                    <a:cubicBezTo>
                      <a:pt x="9" y="40"/>
                      <a:pt x="13" y="38"/>
                      <a:pt x="14" y="41"/>
                    </a:cubicBezTo>
                    <a:cubicBezTo>
                      <a:pt x="14" y="44"/>
                      <a:pt x="12" y="50"/>
                      <a:pt x="12" y="51"/>
                    </a:cubicBezTo>
                    <a:cubicBezTo>
                      <a:pt x="13" y="53"/>
                      <a:pt x="19" y="62"/>
                      <a:pt x="19" y="61"/>
                    </a:cubicBezTo>
                    <a:cubicBezTo>
                      <a:pt x="20" y="60"/>
                      <a:pt x="18" y="56"/>
                      <a:pt x="20" y="54"/>
                    </a:cubicBezTo>
                    <a:cubicBezTo>
                      <a:pt x="22" y="52"/>
                      <a:pt x="25" y="54"/>
                      <a:pt x="25" y="49"/>
                    </a:cubicBezTo>
                    <a:cubicBezTo>
                      <a:pt x="24" y="43"/>
                      <a:pt x="27" y="43"/>
                      <a:pt x="24" y="4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99" name="Freeform 350">
                <a:extLst>
                  <a:ext uri="{FF2B5EF4-FFF2-40B4-BE49-F238E27FC236}">
                    <a16:creationId xmlns:a16="http://schemas.microsoft.com/office/drawing/2014/main" id="{6DBC513F-FF76-4CF1-8E8E-F7CE6F491BDE}"/>
                  </a:ext>
                </a:extLst>
              </p:cNvPr>
              <p:cNvSpPr>
                <a:spLocks/>
              </p:cNvSpPr>
              <p:nvPr/>
            </p:nvSpPr>
            <p:spPr bwMode="auto">
              <a:xfrm>
                <a:off x="21013742" y="9821030"/>
                <a:ext cx="193678" cy="155576"/>
              </a:xfrm>
              <a:custGeom>
                <a:avLst/>
                <a:gdLst>
                  <a:gd name="T0" fmla="*/ 0 w 26"/>
                  <a:gd name="T1" fmla="*/ 3 h 21"/>
                  <a:gd name="T2" fmla="*/ 23 w 26"/>
                  <a:gd name="T3" fmla="*/ 19 h 21"/>
                  <a:gd name="T4" fmla="*/ 0 w 26"/>
                  <a:gd name="T5" fmla="*/ 3 h 21"/>
                </a:gdLst>
                <a:ahLst/>
                <a:cxnLst>
                  <a:cxn ang="0">
                    <a:pos x="T0" y="T1"/>
                  </a:cxn>
                  <a:cxn ang="0">
                    <a:pos x="T2" y="T3"/>
                  </a:cxn>
                  <a:cxn ang="0">
                    <a:pos x="T4" y="T5"/>
                  </a:cxn>
                </a:cxnLst>
                <a:rect l="0" t="0" r="r" b="b"/>
                <a:pathLst>
                  <a:path w="26" h="21">
                    <a:moveTo>
                      <a:pt x="0" y="3"/>
                    </a:moveTo>
                    <a:cubicBezTo>
                      <a:pt x="0" y="0"/>
                      <a:pt x="26" y="17"/>
                      <a:pt x="23" y="19"/>
                    </a:cubicBezTo>
                    <a:cubicBezTo>
                      <a:pt x="20" y="21"/>
                      <a:pt x="0" y="6"/>
                      <a:pt x="0" y="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00" name="Freeform 351">
                <a:extLst>
                  <a:ext uri="{FF2B5EF4-FFF2-40B4-BE49-F238E27FC236}">
                    <a16:creationId xmlns:a16="http://schemas.microsoft.com/office/drawing/2014/main" id="{EE44F84E-727E-49FE-B742-37C8F0DFF899}"/>
                  </a:ext>
                </a:extLst>
              </p:cNvPr>
              <p:cNvSpPr>
                <a:spLocks/>
              </p:cNvSpPr>
              <p:nvPr/>
            </p:nvSpPr>
            <p:spPr bwMode="auto">
              <a:xfrm>
                <a:off x="15232065" y="5934839"/>
                <a:ext cx="457200" cy="317502"/>
              </a:xfrm>
              <a:custGeom>
                <a:avLst/>
                <a:gdLst>
                  <a:gd name="T0" fmla="*/ 50 w 61"/>
                  <a:gd name="T1" fmla="*/ 34 h 42"/>
                  <a:gd name="T2" fmla="*/ 53 w 61"/>
                  <a:gd name="T3" fmla="*/ 36 h 42"/>
                  <a:gd name="T4" fmla="*/ 59 w 61"/>
                  <a:gd name="T5" fmla="*/ 38 h 42"/>
                  <a:gd name="T6" fmla="*/ 61 w 61"/>
                  <a:gd name="T7" fmla="*/ 37 h 42"/>
                  <a:gd name="T8" fmla="*/ 60 w 61"/>
                  <a:gd name="T9" fmla="*/ 26 h 42"/>
                  <a:gd name="T10" fmla="*/ 52 w 61"/>
                  <a:gd name="T11" fmla="*/ 21 h 42"/>
                  <a:gd name="T12" fmla="*/ 51 w 61"/>
                  <a:gd name="T13" fmla="*/ 14 h 42"/>
                  <a:gd name="T14" fmla="*/ 40 w 61"/>
                  <a:gd name="T15" fmla="*/ 15 h 42"/>
                  <a:gd name="T16" fmla="*/ 33 w 61"/>
                  <a:gd name="T17" fmla="*/ 14 h 42"/>
                  <a:gd name="T18" fmla="*/ 26 w 61"/>
                  <a:gd name="T19" fmla="*/ 13 h 42"/>
                  <a:gd name="T20" fmla="*/ 15 w 61"/>
                  <a:gd name="T21" fmla="*/ 13 h 42"/>
                  <a:gd name="T22" fmla="*/ 20 w 61"/>
                  <a:gd name="T23" fmla="*/ 8 h 42"/>
                  <a:gd name="T24" fmla="*/ 23 w 61"/>
                  <a:gd name="T25" fmla="*/ 8 h 42"/>
                  <a:gd name="T26" fmla="*/ 26 w 61"/>
                  <a:gd name="T27" fmla="*/ 1 h 42"/>
                  <a:gd name="T28" fmla="*/ 20 w 61"/>
                  <a:gd name="T29" fmla="*/ 2 h 42"/>
                  <a:gd name="T30" fmla="*/ 14 w 61"/>
                  <a:gd name="T31" fmla="*/ 4 h 42"/>
                  <a:gd name="T32" fmla="*/ 10 w 61"/>
                  <a:gd name="T33" fmla="*/ 8 h 42"/>
                  <a:gd name="T34" fmla="*/ 8 w 61"/>
                  <a:gd name="T35" fmla="*/ 13 h 42"/>
                  <a:gd name="T36" fmla="*/ 0 w 61"/>
                  <a:gd name="T37" fmla="*/ 15 h 42"/>
                  <a:gd name="T38" fmla="*/ 5 w 61"/>
                  <a:gd name="T39" fmla="*/ 22 h 42"/>
                  <a:gd name="T40" fmla="*/ 6 w 61"/>
                  <a:gd name="T41" fmla="*/ 29 h 42"/>
                  <a:gd name="T42" fmla="*/ 3 w 61"/>
                  <a:gd name="T43" fmla="*/ 37 h 42"/>
                  <a:gd name="T44" fmla="*/ 6 w 61"/>
                  <a:gd name="T45" fmla="*/ 38 h 42"/>
                  <a:gd name="T46" fmla="*/ 15 w 61"/>
                  <a:gd name="T47" fmla="*/ 35 h 42"/>
                  <a:gd name="T48" fmla="*/ 22 w 61"/>
                  <a:gd name="T49" fmla="*/ 32 h 42"/>
                  <a:gd name="T50" fmla="*/ 30 w 61"/>
                  <a:gd name="T51" fmla="*/ 25 h 42"/>
                  <a:gd name="T52" fmla="*/ 33 w 61"/>
                  <a:gd name="T53" fmla="*/ 31 h 42"/>
                  <a:gd name="T54" fmla="*/ 33 w 61"/>
                  <a:gd name="T55" fmla="*/ 41 h 42"/>
                  <a:gd name="T56" fmla="*/ 37 w 61"/>
                  <a:gd name="T57" fmla="*/ 41 h 42"/>
                  <a:gd name="T58" fmla="*/ 41 w 61"/>
                  <a:gd name="T59" fmla="*/ 40 h 42"/>
                  <a:gd name="T60" fmla="*/ 50 w 61"/>
                  <a:gd name="T6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42">
                    <a:moveTo>
                      <a:pt x="50" y="34"/>
                    </a:moveTo>
                    <a:cubicBezTo>
                      <a:pt x="52" y="35"/>
                      <a:pt x="51" y="36"/>
                      <a:pt x="53" y="36"/>
                    </a:cubicBezTo>
                    <a:cubicBezTo>
                      <a:pt x="54" y="36"/>
                      <a:pt x="57" y="36"/>
                      <a:pt x="59" y="38"/>
                    </a:cubicBezTo>
                    <a:cubicBezTo>
                      <a:pt x="60" y="37"/>
                      <a:pt x="61" y="37"/>
                      <a:pt x="61" y="37"/>
                    </a:cubicBezTo>
                    <a:cubicBezTo>
                      <a:pt x="61" y="37"/>
                      <a:pt x="60" y="29"/>
                      <a:pt x="60" y="26"/>
                    </a:cubicBezTo>
                    <a:cubicBezTo>
                      <a:pt x="59" y="24"/>
                      <a:pt x="52" y="21"/>
                      <a:pt x="52" y="21"/>
                    </a:cubicBezTo>
                    <a:cubicBezTo>
                      <a:pt x="51" y="14"/>
                      <a:pt x="51" y="14"/>
                      <a:pt x="51" y="14"/>
                    </a:cubicBezTo>
                    <a:cubicBezTo>
                      <a:pt x="51" y="14"/>
                      <a:pt x="42" y="16"/>
                      <a:pt x="40" y="15"/>
                    </a:cubicBezTo>
                    <a:cubicBezTo>
                      <a:pt x="38" y="14"/>
                      <a:pt x="35" y="16"/>
                      <a:pt x="33" y="14"/>
                    </a:cubicBezTo>
                    <a:cubicBezTo>
                      <a:pt x="32" y="12"/>
                      <a:pt x="29" y="15"/>
                      <a:pt x="26" y="13"/>
                    </a:cubicBezTo>
                    <a:cubicBezTo>
                      <a:pt x="23" y="12"/>
                      <a:pt x="15" y="14"/>
                      <a:pt x="15" y="13"/>
                    </a:cubicBezTo>
                    <a:cubicBezTo>
                      <a:pt x="14" y="11"/>
                      <a:pt x="18" y="7"/>
                      <a:pt x="20" y="8"/>
                    </a:cubicBezTo>
                    <a:cubicBezTo>
                      <a:pt x="21" y="8"/>
                      <a:pt x="22" y="8"/>
                      <a:pt x="23" y="8"/>
                    </a:cubicBezTo>
                    <a:cubicBezTo>
                      <a:pt x="24" y="6"/>
                      <a:pt x="26" y="2"/>
                      <a:pt x="26" y="1"/>
                    </a:cubicBezTo>
                    <a:cubicBezTo>
                      <a:pt x="25" y="0"/>
                      <a:pt x="22" y="1"/>
                      <a:pt x="20" y="2"/>
                    </a:cubicBezTo>
                    <a:cubicBezTo>
                      <a:pt x="18" y="4"/>
                      <a:pt x="15" y="2"/>
                      <a:pt x="14" y="4"/>
                    </a:cubicBezTo>
                    <a:cubicBezTo>
                      <a:pt x="13" y="6"/>
                      <a:pt x="12" y="8"/>
                      <a:pt x="10" y="8"/>
                    </a:cubicBezTo>
                    <a:cubicBezTo>
                      <a:pt x="8" y="8"/>
                      <a:pt x="10" y="12"/>
                      <a:pt x="8" y="13"/>
                    </a:cubicBezTo>
                    <a:cubicBezTo>
                      <a:pt x="5" y="14"/>
                      <a:pt x="1" y="13"/>
                      <a:pt x="0" y="15"/>
                    </a:cubicBezTo>
                    <a:cubicBezTo>
                      <a:pt x="0" y="18"/>
                      <a:pt x="5" y="19"/>
                      <a:pt x="5" y="22"/>
                    </a:cubicBezTo>
                    <a:cubicBezTo>
                      <a:pt x="5" y="24"/>
                      <a:pt x="8" y="27"/>
                      <a:pt x="6" y="29"/>
                    </a:cubicBezTo>
                    <a:cubicBezTo>
                      <a:pt x="4" y="30"/>
                      <a:pt x="3" y="33"/>
                      <a:pt x="3" y="37"/>
                    </a:cubicBezTo>
                    <a:cubicBezTo>
                      <a:pt x="4" y="38"/>
                      <a:pt x="6" y="39"/>
                      <a:pt x="6" y="38"/>
                    </a:cubicBezTo>
                    <a:cubicBezTo>
                      <a:pt x="8" y="35"/>
                      <a:pt x="15" y="38"/>
                      <a:pt x="15" y="35"/>
                    </a:cubicBezTo>
                    <a:cubicBezTo>
                      <a:pt x="15" y="33"/>
                      <a:pt x="22" y="34"/>
                      <a:pt x="22" y="32"/>
                    </a:cubicBezTo>
                    <a:cubicBezTo>
                      <a:pt x="22" y="29"/>
                      <a:pt x="27" y="24"/>
                      <a:pt x="30" y="25"/>
                    </a:cubicBezTo>
                    <a:cubicBezTo>
                      <a:pt x="32" y="25"/>
                      <a:pt x="29" y="30"/>
                      <a:pt x="33" y="31"/>
                    </a:cubicBezTo>
                    <a:cubicBezTo>
                      <a:pt x="36" y="33"/>
                      <a:pt x="31" y="39"/>
                      <a:pt x="33" y="41"/>
                    </a:cubicBezTo>
                    <a:cubicBezTo>
                      <a:pt x="34" y="42"/>
                      <a:pt x="35" y="41"/>
                      <a:pt x="37" y="41"/>
                    </a:cubicBezTo>
                    <a:cubicBezTo>
                      <a:pt x="38" y="41"/>
                      <a:pt x="40" y="40"/>
                      <a:pt x="41" y="40"/>
                    </a:cubicBezTo>
                    <a:cubicBezTo>
                      <a:pt x="44" y="37"/>
                      <a:pt x="49" y="33"/>
                      <a:pt x="50" y="3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01" name="Freeform 352">
                <a:extLst>
                  <a:ext uri="{FF2B5EF4-FFF2-40B4-BE49-F238E27FC236}">
                    <a16:creationId xmlns:a16="http://schemas.microsoft.com/office/drawing/2014/main" id="{A8C9D2E8-817B-43BB-931D-BA3321069EB6}"/>
                  </a:ext>
                </a:extLst>
              </p:cNvPr>
              <p:cNvSpPr>
                <a:spLocks/>
              </p:cNvSpPr>
              <p:nvPr/>
            </p:nvSpPr>
            <p:spPr bwMode="auto">
              <a:xfrm>
                <a:off x="6383337" y="6979411"/>
                <a:ext cx="50800" cy="114302"/>
              </a:xfrm>
              <a:custGeom>
                <a:avLst/>
                <a:gdLst>
                  <a:gd name="T0" fmla="*/ 6 w 7"/>
                  <a:gd name="T1" fmla="*/ 14 h 15"/>
                  <a:gd name="T2" fmla="*/ 3 w 7"/>
                  <a:gd name="T3" fmla="*/ 11 h 15"/>
                  <a:gd name="T4" fmla="*/ 0 w 7"/>
                  <a:gd name="T5" fmla="*/ 5 h 15"/>
                  <a:gd name="T6" fmla="*/ 3 w 7"/>
                  <a:gd name="T7" fmla="*/ 3 h 15"/>
                  <a:gd name="T8" fmla="*/ 4 w 7"/>
                  <a:gd name="T9" fmla="*/ 9 h 15"/>
                  <a:gd name="T10" fmla="*/ 6 w 7"/>
                  <a:gd name="T11" fmla="*/ 14 h 15"/>
                </a:gdLst>
                <a:ahLst/>
                <a:cxnLst>
                  <a:cxn ang="0">
                    <a:pos x="T0" y="T1"/>
                  </a:cxn>
                  <a:cxn ang="0">
                    <a:pos x="T2" y="T3"/>
                  </a:cxn>
                  <a:cxn ang="0">
                    <a:pos x="T4" y="T5"/>
                  </a:cxn>
                  <a:cxn ang="0">
                    <a:pos x="T6" y="T7"/>
                  </a:cxn>
                  <a:cxn ang="0">
                    <a:pos x="T8" y="T9"/>
                  </a:cxn>
                  <a:cxn ang="0">
                    <a:pos x="T10" y="T11"/>
                  </a:cxn>
                </a:cxnLst>
                <a:rect l="0" t="0" r="r" b="b"/>
                <a:pathLst>
                  <a:path w="7" h="15">
                    <a:moveTo>
                      <a:pt x="6" y="14"/>
                    </a:moveTo>
                    <a:cubicBezTo>
                      <a:pt x="6" y="15"/>
                      <a:pt x="3" y="12"/>
                      <a:pt x="3" y="11"/>
                    </a:cubicBezTo>
                    <a:cubicBezTo>
                      <a:pt x="3" y="9"/>
                      <a:pt x="0" y="8"/>
                      <a:pt x="0" y="5"/>
                    </a:cubicBezTo>
                    <a:cubicBezTo>
                      <a:pt x="0" y="2"/>
                      <a:pt x="1" y="0"/>
                      <a:pt x="3" y="3"/>
                    </a:cubicBezTo>
                    <a:cubicBezTo>
                      <a:pt x="5" y="6"/>
                      <a:pt x="4" y="8"/>
                      <a:pt x="4" y="9"/>
                    </a:cubicBezTo>
                    <a:cubicBezTo>
                      <a:pt x="4" y="10"/>
                      <a:pt x="7" y="12"/>
                      <a:pt x="6" y="1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02" name="Freeform 353">
                <a:extLst>
                  <a:ext uri="{FF2B5EF4-FFF2-40B4-BE49-F238E27FC236}">
                    <a16:creationId xmlns:a16="http://schemas.microsoft.com/office/drawing/2014/main" id="{D59F3022-7891-40C5-9AA1-EFADDD8EF5E6}"/>
                  </a:ext>
                </a:extLst>
              </p:cNvPr>
              <p:cNvSpPr>
                <a:spLocks/>
              </p:cNvSpPr>
              <p:nvPr/>
            </p:nvSpPr>
            <p:spPr bwMode="auto">
              <a:xfrm>
                <a:off x="7380290" y="7896991"/>
                <a:ext cx="66678" cy="60326"/>
              </a:xfrm>
              <a:custGeom>
                <a:avLst/>
                <a:gdLst>
                  <a:gd name="T0" fmla="*/ 2 w 9"/>
                  <a:gd name="T1" fmla="*/ 7 h 8"/>
                  <a:gd name="T2" fmla="*/ 1 w 9"/>
                  <a:gd name="T3" fmla="*/ 3 h 8"/>
                  <a:gd name="T4" fmla="*/ 7 w 9"/>
                  <a:gd name="T5" fmla="*/ 1 h 8"/>
                  <a:gd name="T6" fmla="*/ 8 w 9"/>
                  <a:gd name="T7" fmla="*/ 6 h 8"/>
                  <a:gd name="T8" fmla="*/ 2 w 9"/>
                  <a:gd name="T9" fmla="*/ 7 h 8"/>
                </a:gdLst>
                <a:ahLst/>
                <a:cxnLst>
                  <a:cxn ang="0">
                    <a:pos x="T0" y="T1"/>
                  </a:cxn>
                  <a:cxn ang="0">
                    <a:pos x="T2" y="T3"/>
                  </a:cxn>
                  <a:cxn ang="0">
                    <a:pos x="T4" y="T5"/>
                  </a:cxn>
                  <a:cxn ang="0">
                    <a:pos x="T6" y="T7"/>
                  </a:cxn>
                  <a:cxn ang="0">
                    <a:pos x="T8" y="T9"/>
                  </a:cxn>
                </a:cxnLst>
                <a:rect l="0" t="0" r="r" b="b"/>
                <a:pathLst>
                  <a:path w="9" h="8">
                    <a:moveTo>
                      <a:pt x="2" y="7"/>
                    </a:moveTo>
                    <a:cubicBezTo>
                      <a:pt x="0" y="6"/>
                      <a:pt x="3" y="4"/>
                      <a:pt x="1" y="3"/>
                    </a:cubicBezTo>
                    <a:cubicBezTo>
                      <a:pt x="0" y="2"/>
                      <a:pt x="5" y="0"/>
                      <a:pt x="7" y="1"/>
                    </a:cubicBezTo>
                    <a:cubicBezTo>
                      <a:pt x="9" y="3"/>
                      <a:pt x="9" y="5"/>
                      <a:pt x="8" y="6"/>
                    </a:cubicBezTo>
                    <a:cubicBezTo>
                      <a:pt x="6" y="7"/>
                      <a:pt x="2" y="8"/>
                      <a:pt x="2" y="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03" name="Freeform 354">
                <a:extLst>
                  <a:ext uri="{FF2B5EF4-FFF2-40B4-BE49-F238E27FC236}">
                    <a16:creationId xmlns:a16="http://schemas.microsoft.com/office/drawing/2014/main" id="{66B93C9C-C9D9-4229-82DD-EA9FFAF49C35}"/>
                  </a:ext>
                </a:extLst>
              </p:cNvPr>
              <p:cNvSpPr>
                <a:spLocks/>
              </p:cNvSpPr>
              <p:nvPr/>
            </p:nvSpPr>
            <p:spPr bwMode="auto">
              <a:xfrm>
                <a:off x="13746163" y="5906267"/>
                <a:ext cx="203200" cy="171450"/>
              </a:xfrm>
              <a:custGeom>
                <a:avLst/>
                <a:gdLst>
                  <a:gd name="T0" fmla="*/ 25 w 27"/>
                  <a:gd name="T1" fmla="*/ 18 h 23"/>
                  <a:gd name="T2" fmla="*/ 20 w 27"/>
                  <a:gd name="T3" fmla="*/ 12 h 23"/>
                  <a:gd name="T4" fmla="*/ 17 w 27"/>
                  <a:gd name="T5" fmla="*/ 5 h 23"/>
                  <a:gd name="T6" fmla="*/ 15 w 27"/>
                  <a:gd name="T7" fmla="*/ 1 h 23"/>
                  <a:gd name="T8" fmla="*/ 8 w 27"/>
                  <a:gd name="T9" fmla="*/ 0 h 23"/>
                  <a:gd name="T10" fmla="*/ 0 w 27"/>
                  <a:gd name="T11" fmla="*/ 2 h 23"/>
                  <a:gd name="T12" fmla="*/ 1 w 27"/>
                  <a:gd name="T13" fmla="*/ 8 h 23"/>
                  <a:gd name="T14" fmla="*/ 8 w 27"/>
                  <a:gd name="T15" fmla="*/ 11 h 23"/>
                  <a:gd name="T16" fmla="*/ 9 w 27"/>
                  <a:gd name="T17" fmla="*/ 14 h 23"/>
                  <a:gd name="T18" fmla="*/ 10 w 27"/>
                  <a:gd name="T19" fmla="*/ 14 h 23"/>
                  <a:gd name="T20" fmla="*/ 12 w 27"/>
                  <a:gd name="T21" fmla="*/ 15 h 23"/>
                  <a:gd name="T22" fmla="*/ 16 w 27"/>
                  <a:gd name="T23" fmla="*/ 17 h 23"/>
                  <a:gd name="T24" fmla="*/ 20 w 27"/>
                  <a:gd name="T25" fmla="*/ 19 h 23"/>
                  <a:gd name="T26" fmla="*/ 21 w 27"/>
                  <a:gd name="T27" fmla="*/ 23 h 23"/>
                  <a:gd name="T28" fmla="*/ 27 w 27"/>
                  <a:gd name="T29" fmla="*/ 22 h 23"/>
                  <a:gd name="T30" fmla="*/ 25 w 27"/>
                  <a:gd name="T3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3">
                    <a:moveTo>
                      <a:pt x="25" y="18"/>
                    </a:moveTo>
                    <a:cubicBezTo>
                      <a:pt x="25" y="16"/>
                      <a:pt x="20" y="14"/>
                      <a:pt x="20" y="12"/>
                    </a:cubicBezTo>
                    <a:cubicBezTo>
                      <a:pt x="20" y="10"/>
                      <a:pt x="17" y="7"/>
                      <a:pt x="17" y="5"/>
                    </a:cubicBezTo>
                    <a:cubicBezTo>
                      <a:pt x="17" y="4"/>
                      <a:pt x="16" y="2"/>
                      <a:pt x="15" y="1"/>
                    </a:cubicBezTo>
                    <a:cubicBezTo>
                      <a:pt x="13" y="0"/>
                      <a:pt x="10" y="0"/>
                      <a:pt x="8" y="0"/>
                    </a:cubicBezTo>
                    <a:cubicBezTo>
                      <a:pt x="5" y="0"/>
                      <a:pt x="3" y="1"/>
                      <a:pt x="0" y="2"/>
                    </a:cubicBezTo>
                    <a:cubicBezTo>
                      <a:pt x="1" y="4"/>
                      <a:pt x="0" y="5"/>
                      <a:pt x="1" y="8"/>
                    </a:cubicBezTo>
                    <a:cubicBezTo>
                      <a:pt x="3" y="12"/>
                      <a:pt x="6" y="10"/>
                      <a:pt x="8" y="11"/>
                    </a:cubicBezTo>
                    <a:cubicBezTo>
                      <a:pt x="8" y="11"/>
                      <a:pt x="9" y="12"/>
                      <a:pt x="9" y="14"/>
                    </a:cubicBezTo>
                    <a:cubicBezTo>
                      <a:pt x="9" y="14"/>
                      <a:pt x="9" y="14"/>
                      <a:pt x="10" y="14"/>
                    </a:cubicBezTo>
                    <a:cubicBezTo>
                      <a:pt x="11" y="14"/>
                      <a:pt x="12" y="15"/>
                      <a:pt x="12" y="15"/>
                    </a:cubicBezTo>
                    <a:cubicBezTo>
                      <a:pt x="14" y="16"/>
                      <a:pt x="15" y="17"/>
                      <a:pt x="16" y="17"/>
                    </a:cubicBezTo>
                    <a:cubicBezTo>
                      <a:pt x="17" y="18"/>
                      <a:pt x="18" y="16"/>
                      <a:pt x="20" y="19"/>
                    </a:cubicBezTo>
                    <a:cubicBezTo>
                      <a:pt x="21" y="21"/>
                      <a:pt x="22" y="21"/>
                      <a:pt x="21" y="23"/>
                    </a:cubicBezTo>
                    <a:cubicBezTo>
                      <a:pt x="23" y="23"/>
                      <a:pt x="25" y="23"/>
                      <a:pt x="27" y="22"/>
                    </a:cubicBezTo>
                    <a:cubicBezTo>
                      <a:pt x="26" y="20"/>
                      <a:pt x="25" y="19"/>
                      <a:pt x="25" y="1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04" name="Freeform 355">
                <a:extLst>
                  <a:ext uri="{FF2B5EF4-FFF2-40B4-BE49-F238E27FC236}">
                    <a16:creationId xmlns:a16="http://schemas.microsoft.com/office/drawing/2014/main" id="{BC77BC99-5E61-4A4A-8997-8D6F783D1367}"/>
                  </a:ext>
                </a:extLst>
              </p:cNvPr>
              <p:cNvSpPr>
                <a:spLocks noEditPoints="1"/>
              </p:cNvSpPr>
              <p:nvPr/>
            </p:nvSpPr>
            <p:spPr bwMode="auto">
              <a:xfrm>
                <a:off x="13835072" y="5868159"/>
                <a:ext cx="301626" cy="241302"/>
              </a:xfrm>
              <a:custGeom>
                <a:avLst/>
                <a:gdLst>
                  <a:gd name="T0" fmla="*/ 38 w 40"/>
                  <a:gd name="T1" fmla="*/ 10 h 32"/>
                  <a:gd name="T2" fmla="*/ 30 w 40"/>
                  <a:gd name="T3" fmla="*/ 1 h 32"/>
                  <a:gd name="T4" fmla="*/ 25 w 40"/>
                  <a:gd name="T5" fmla="*/ 5 h 32"/>
                  <a:gd name="T6" fmla="*/ 22 w 40"/>
                  <a:gd name="T7" fmla="*/ 5 h 32"/>
                  <a:gd name="T8" fmla="*/ 16 w 40"/>
                  <a:gd name="T9" fmla="*/ 1 h 32"/>
                  <a:gd name="T10" fmla="*/ 13 w 40"/>
                  <a:gd name="T11" fmla="*/ 0 h 32"/>
                  <a:gd name="T12" fmla="*/ 11 w 40"/>
                  <a:gd name="T13" fmla="*/ 3 h 32"/>
                  <a:gd name="T14" fmla="*/ 14 w 40"/>
                  <a:gd name="T15" fmla="*/ 6 h 32"/>
                  <a:gd name="T16" fmla="*/ 8 w 40"/>
                  <a:gd name="T17" fmla="*/ 6 h 32"/>
                  <a:gd name="T18" fmla="*/ 2 w 40"/>
                  <a:gd name="T19" fmla="*/ 4 h 32"/>
                  <a:gd name="T20" fmla="*/ 5 w 40"/>
                  <a:gd name="T21" fmla="*/ 10 h 32"/>
                  <a:gd name="T22" fmla="*/ 8 w 40"/>
                  <a:gd name="T23" fmla="*/ 17 h 32"/>
                  <a:gd name="T24" fmla="*/ 13 w 40"/>
                  <a:gd name="T25" fmla="*/ 23 h 32"/>
                  <a:gd name="T26" fmla="*/ 15 w 40"/>
                  <a:gd name="T27" fmla="*/ 27 h 32"/>
                  <a:gd name="T28" fmla="*/ 24 w 40"/>
                  <a:gd name="T29" fmla="*/ 21 h 32"/>
                  <a:gd name="T30" fmla="*/ 26 w 40"/>
                  <a:gd name="T31" fmla="*/ 28 h 32"/>
                  <a:gd name="T32" fmla="*/ 31 w 40"/>
                  <a:gd name="T33" fmla="*/ 32 h 32"/>
                  <a:gd name="T34" fmla="*/ 33 w 40"/>
                  <a:gd name="T35" fmla="*/ 28 h 32"/>
                  <a:gd name="T36" fmla="*/ 38 w 40"/>
                  <a:gd name="T37" fmla="*/ 10 h 32"/>
                  <a:gd name="T38" fmla="*/ 4 w 40"/>
                  <a:gd name="T39" fmla="*/ 22 h 32"/>
                  <a:gd name="T40" fmla="*/ 0 w 40"/>
                  <a:gd name="T41" fmla="*/ 20 h 32"/>
                  <a:gd name="T42" fmla="*/ 3 w 40"/>
                  <a:gd name="T43" fmla="*/ 25 h 32"/>
                  <a:gd name="T44" fmla="*/ 8 w 40"/>
                  <a:gd name="T45" fmla="*/ 28 h 32"/>
                  <a:gd name="T46" fmla="*/ 9 w 40"/>
                  <a:gd name="T47" fmla="*/ 28 h 32"/>
                  <a:gd name="T48" fmla="*/ 8 w 40"/>
                  <a:gd name="T49" fmla="*/ 24 h 32"/>
                  <a:gd name="T50" fmla="*/ 4 w 40"/>
                  <a:gd name="T5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2">
                    <a:moveTo>
                      <a:pt x="38" y="10"/>
                    </a:moveTo>
                    <a:cubicBezTo>
                      <a:pt x="37" y="9"/>
                      <a:pt x="34" y="5"/>
                      <a:pt x="30" y="1"/>
                    </a:cubicBezTo>
                    <a:cubicBezTo>
                      <a:pt x="29" y="4"/>
                      <a:pt x="26" y="3"/>
                      <a:pt x="25" y="5"/>
                    </a:cubicBezTo>
                    <a:cubicBezTo>
                      <a:pt x="25" y="7"/>
                      <a:pt x="23" y="5"/>
                      <a:pt x="22" y="5"/>
                    </a:cubicBezTo>
                    <a:cubicBezTo>
                      <a:pt x="21" y="5"/>
                      <a:pt x="18" y="1"/>
                      <a:pt x="16" y="1"/>
                    </a:cubicBezTo>
                    <a:cubicBezTo>
                      <a:pt x="15" y="1"/>
                      <a:pt x="14" y="0"/>
                      <a:pt x="13" y="0"/>
                    </a:cubicBezTo>
                    <a:cubicBezTo>
                      <a:pt x="12" y="1"/>
                      <a:pt x="11" y="2"/>
                      <a:pt x="11" y="3"/>
                    </a:cubicBezTo>
                    <a:cubicBezTo>
                      <a:pt x="12" y="4"/>
                      <a:pt x="15" y="5"/>
                      <a:pt x="14" y="6"/>
                    </a:cubicBezTo>
                    <a:cubicBezTo>
                      <a:pt x="13" y="7"/>
                      <a:pt x="9" y="7"/>
                      <a:pt x="8" y="6"/>
                    </a:cubicBezTo>
                    <a:cubicBezTo>
                      <a:pt x="7" y="5"/>
                      <a:pt x="3" y="3"/>
                      <a:pt x="2" y="4"/>
                    </a:cubicBezTo>
                    <a:cubicBezTo>
                      <a:pt x="2" y="5"/>
                      <a:pt x="6" y="9"/>
                      <a:pt x="5" y="10"/>
                    </a:cubicBezTo>
                    <a:cubicBezTo>
                      <a:pt x="5" y="12"/>
                      <a:pt x="8" y="15"/>
                      <a:pt x="8" y="17"/>
                    </a:cubicBezTo>
                    <a:cubicBezTo>
                      <a:pt x="8" y="19"/>
                      <a:pt x="13" y="21"/>
                      <a:pt x="13" y="23"/>
                    </a:cubicBezTo>
                    <a:cubicBezTo>
                      <a:pt x="13" y="24"/>
                      <a:pt x="14" y="25"/>
                      <a:pt x="15" y="27"/>
                    </a:cubicBezTo>
                    <a:cubicBezTo>
                      <a:pt x="18" y="25"/>
                      <a:pt x="22" y="22"/>
                      <a:pt x="24" y="21"/>
                    </a:cubicBezTo>
                    <a:cubicBezTo>
                      <a:pt x="28" y="19"/>
                      <a:pt x="26" y="27"/>
                      <a:pt x="26" y="28"/>
                    </a:cubicBezTo>
                    <a:cubicBezTo>
                      <a:pt x="25" y="29"/>
                      <a:pt x="28" y="31"/>
                      <a:pt x="31" y="32"/>
                    </a:cubicBezTo>
                    <a:cubicBezTo>
                      <a:pt x="31" y="31"/>
                      <a:pt x="32" y="29"/>
                      <a:pt x="33" y="28"/>
                    </a:cubicBezTo>
                    <a:cubicBezTo>
                      <a:pt x="37" y="23"/>
                      <a:pt x="40" y="15"/>
                      <a:pt x="38" y="10"/>
                    </a:cubicBezTo>
                    <a:close/>
                    <a:moveTo>
                      <a:pt x="4" y="22"/>
                    </a:moveTo>
                    <a:cubicBezTo>
                      <a:pt x="3" y="22"/>
                      <a:pt x="2" y="21"/>
                      <a:pt x="0" y="20"/>
                    </a:cubicBezTo>
                    <a:cubicBezTo>
                      <a:pt x="0" y="22"/>
                      <a:pt x="0" y="24"/>
                      <a:pt x="3" y="25"/>
                    </a:cubicBezTo>
                    <a:cubicBezTo>
                      <a:pt x="6" y="26"/>
                      <a:pt x="1" y="27"/>
                      <a:pt x="8" y="28"/>
                    </a:cubicBezTo>
                    <a:cubicBezTo>
                      <a:pt x="8" y="28"/>
                      <a:pt x="9" y="28"/>
                      <a:pt x="9" y="28"/>
                    </a:cubicBezTo>
                    <a:cubicBezTo>
                      <a:pt x="10" y="26"/>
                      <a:pt x="9" y="26"/>
                      <a:pt x="8" y="24"/>
                    </a:cubicBezTo>
                    <a:cubicBezTo>
                      <a:pt x="6" y="21"/>
                      <a:pt x="5" y="23"/>
                      <a:pt x="4" y="2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05" name="Freeform 356">
                <a:extLst>
                  <a:ext uri="{FF2B5EF4-FFF2-40B4-BE49-F238E27FC236}">
                    <a16:creationId xmlns:a16="http://schemas.microsoft.com/office/drawing/2014/main" id="{2098DA66-53E3-45EB-A5BD-C181E62D0477}"/>
                  </a:ext>
                </a:extLst>
              </p:cNvPr>
              <p:cNvSpPr>
                <a:spLocks/>
              </p:cNvSpPr>
              <p:nvPr/>
            </p:nvSpPr>
            <p:spPr bwMode="auto">
              <a:xfrm>
                <a:off x="14797089" y="6115811"/>
                <a:ext cx="863600" cy="625478"/>
              </a:xfrm>
              <a:custGeom>
                <a:avLst/>
                <a:gdLst>
                  <a:gd name="T0" fmla="*/ 111 w 115"/>
                  <a:gd name="T1" fmla="*/ 12 h 83"/>
                  <a:gd name="T2" fmla="*/ 108 w 115"/>
                  <a:gd name="T3" fmla="*/ 10 h 83"/>
                  <a:gd name="T4" fmla="*/ 99 w 115"/>
                  <a:gd name="T5" fmla="*/ 16 h 83"/>
                  <a:gd name="T6" fmla="*/ 95 w 115"/>
                  <a:gd name="T7" fmla="*/ 17 h 83"/>
                  <a:gd name="T8" fmla="*/ 91 w 115"/>
                  <a:gd name="T9" fmla="*/ 17 h 83"/>
                  <a:gd name="T10" fmla="*/ 91 w 115"/>
                  <a:gd name="T11" fmla="*/ 7 h 83"/>
                  <a:gd name="T12" fmla="*/ 88 w 115"/>
                  <a:gd name="T13" fmla="*/ 1 h 83"/>
                  <a:gd name="T14" fmla="*/ 80 w 115"/>
                  <a:gd name="T15" fmla="*/ 8 h 83"/>
                  <a:gd name="T16" fmla="*/ 73 w 115"/>
                  <a:gd name="T17" fmla="*/ 11 h 83"/>
                  <a:gd name="T18" fmla="*/ 64 w 115"/>
                  <a:gd name="T19" fmla="*/ 14 h 83"/>
                  <a:gd name="T20" fmla="*/ 57 w 115"/>
                  <a:gd name="T21" fmla="*/ 12 h 83"/>
                  <a:gd name="T22" fmla="*/ 51 w 115"/>
                  <a:gd name="T23" fmla="*/ 9 h 83"/>
                  <a:gd name="T24" fmla="*/ 44 w 115"/>
                  <a:gd name="T25" fmla="*/ 8 h 83"/>
                  <a:gd name="T26" fmla="*/ 38 w 115"/>
                  <a:gd name="T27" fmla="*/ 12 h 83"/>
                  <a:gd name="T28" fmla="*/ 33 w 115"/>
                  <a:gd name="T29" fmla="*/ 20 h 83"/>
                  <a:gd name="T30" fmla="*/ 22 w 115"/>
                  <a:gd name="T31" fmla="*/ 27 h 83"/>
                  <a:gd name="T32" fmla="*/ 15 w 115"/>
                  <a:gd name="T33" fmla="*/ 29 h 83"/>
                  <a:gd name="T34" fmla="*/ 9 w 115"/>
                  <a:gd name="T35" fmla="*/ 28 h 83"/>
                  <a:gd name="T36" fmla="*/ 5 w 115"/>
                  <a:gd name="T37" fmla="*/ 31 h 83"/>
                  <a:gd name="T38" fmla="*/ 2 w 115"/>
                  <a:gd name="T39" fmla="*/ 38 h 83"/>
                  <a:gd name="T40" fmla="*/ 1 w 115"/>
                  <a:gd name="T41" fmla="*/ 45 h 83"/>
                  <a:gd name="T42" fmla="*/ 1 w 115"/>
                  <a:gd name="T43" fmla="*/ 53 h 83"/>
                  <a:gd name="T44" fmla="*/ 3 w 115"/>
                  <a:gd name="T45" fmla="*/ 62 h 83"/>
                  <a:gd name="T46" fmla="*/ 10 w 115"/>
                  <a:gd name="T47" fmla="*/ 67 h 83"/>
                  <a:gd name="T48" fmla="*/ 2 w 115"/>
                  <a:gd name="T49" fmla="*/ 78 h 83"/>
                  <a:gd name="T50" fmla="*/ 4 w 115"/>
                  <a:gd name="T51" fmla="*/ 81 h 83"/>
                  <a:gd name="T52" fmla="*/ 16 w 115"/>
                  <a:gd name="T53" fmla="*/ 82 h 83"/>
                  <a:gd name="T54" fmla="*/ 49 w 115"/>
                  <a:gd name="T55" fmla="*/ 78 h 83"/>
                  <a:gd name="T56" fmla="*/ 48 w 115"/>
                  <a:gd name="T57" fmla="*/ 70 h 83"/>
                  <a:gd name="T58" fmla="*/ 54 w 115"/>
                  <a:gd name="T59" fmla="*/ 66 h 83"/>
                  <a:gd name="T60" fmla="*/ 60 w 115"/>
                  <a:gd name="T61" fmla="*/ 65 h 83"/>
                  <a:gd name="T62" fmla="*/ 68 w 115"/>
                  <a:gd name="T63" fmla="*/ 62 h 83"/>
                  <a:gd name="T64" fmla="*/ 72 w 115"/>
                  <a:gd name="T65" fmla="*/ 58 h 83"/>
                  <a:gd name="T66" fmla="*/ 75 w 115"/>
                  <a:gd name="T67" fmla="*/ 50 h 83"/>
                  <a:gd name="T68" fmla="*/ 80 w 115"/>
                  <a:gd name="T69" fmla="*/ 46 h 83"/>
                  <a:gd name="T70" fmla="*/ 78 w 115"/>
                  <a:gd name="T71" fmla="*/ 41 h 83"/>
                  <a:gd name="T72" fmla="*/ 87 w 115"/>
                  <a:gd name="T73" fmla="*/ 41 h 83"/>
                  <a:gd name="T74" fmla="*/ 87 w 115"/>
                  <a:gd name="T75" fmla="*/ 35 h 83"/>
                  <a:gd name="T76" fmla="*/ 91 w 115"/>
                  <a:gd name="T77" fmla="*/ 29 h 83"/>
                  <a:gd name="T78" fmla="*/ 90 w 115"/>
                  <a:gd name="T79" fmla="*/ 25 h 83"/>
                  <a:gd name="T80" fmla="*/ 91 w 115"/>
                  <a:gd name="T81" fmla="*/ 20 h 83"/>
                  <a:gd name="T82" fmla="*/ 92 w 115"/>
                  <a:gd name="T83" fmla="*/ 20 h 83"/>
                  <a:gd name="T84" fmla="*/ 96 w 115"/>
                  <a:gd name="T85" fmla="*/ 19 h 83"/>
                  <a:gd name="T86" fmla="*/ 107 w 115"/>
                  <a:gd name="T87" fmla="*/ 15 h 83"/>
                  <a:gd name="T88" fmla="*/ 115 w 115"/>
                  <a:gd name="T89" fmla="*/ 13 h 83"/>
                  <a:gd name="T90" fmla="*/ 111 w 115"/>
                  <a:gd name="T91" fmla="*/ 1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83">
                    <a:moveTo>
                      <a:pt x="111" y="12"/>
                    </a:moveTo>
                    <a:cubicBezTo>
                      <a:pt x="109" y="12"/>
                      <a:pt x="110" y="11"/>
                      <a:pt x="108" y="10"/>
                    </a:cubicBezTo>
                    <a:cubicBezTo>
                      <a:pt x="107" y="9"/>
                      <a:pt x="102" y="13"/>
                      <a:pt x="99" y="16"/>
                    </a:cubicBezTo>
                    <a:cubicBezTo>
                      <a:pt x="98" y="16"/>
                      <a:pt x="96" y="17"/>
                      <a:pt x="95" y="17"/>
                    </a:cubicBezTo>
                    <a:cubicBezTo>
                      <a:pt x="93" y="17"/>
                      <a:pt x="92" y="18"/>
                      <a:pt x="91" y="17"/>
                    </a:cubicBezTo>
                    <a:cubicBezTo>
                      <a:pt x="89" y="15"/>
                      <a:pt x="94" y="9"/>
                      <a:pt x="91" y="7"/>
                    </a:cubicBezTo>
                    <a:cubicBezTo>
                      <a:pt x="87" y="6"/>
                      <a:pt x="90" y="1"/>
                      <a:pt x="88" y="1"/>
                    </a:cubicBezTo>
                    <a:cubicBezTo>
                      <a:pt x="85" y="0"/>
                      <a:pt x="80" y="5"/>
                      <a:pt x="80" y="8"/>
                    </a:cubicBezTo>
                    <a:cubicBezTo>
                      <a:pt x="80" y="10"/>
                      <a:pt x="73" y="9"/>
                      <a:pt x="73" y="11"/>
                    </a:cubicBezTo>
                    <a:cubicBezTo>
                      <a:pt x="73" y="14"/>
                      <a:pt x="66" y="11"/>
                      <a:pt x="64" y="14"/>
                    </a:cubicBezTo>
                    <a:cubicBezTo>
                      <a:pt x="63" y="16"/>
                      <a:pt x="60" y="12"/>
                      <a:pt x="57" y="12"/>
                    </a:cubicBezTo>
                    <a:cubicBezTo>
                      <a:pt x="55" y="12"/>
                      <a:pt x="54" y="9"/>
                      <a:pt x="51" y="9"/>
                    </a:cubicBezTo>
                    <a:cubicBezTo>
                      <a:pt x="48" y="10"/>
                      <a:pt x="46" y="9"/>
                      <a:pt x="44" y="8"/>
                    </a:cubicBezTo>
                    <a:cubicBezTo>
                      <a:pt x="42" y="8"/>
                      <a:pt x="40" y="13"/>
                      <a:pt x="38" y="12"/>
                    </a:cubicBezTo>
                    <a:cubicBezTo>
                      <a:pt x="35" y="11"/>
                      <a:pt x="34" y="17"/>
                      <a:pt x="33" y="20"/>
                    </a:cubicBezTo>
                    <a:cubicBezTo>
                      <a:pt x="32" y="23"/>
                      <a:pt x="21" y="23"/>
                      <a:pt x="22" y="27"/>
                    </a:cubicBezTo>
                    <a:cubicBezTo>
                      <a:pt x="22" y="30"/>
                      <a:pt x="15" y="31"/>
                      <a:pt x="15" y="29"/>
                    </a:cubicBezTo>
                    <a:cubicBezTo>
                      <a:pt x="14" y="27"/>
                      <a:pt x="10" y="28"/>
                      <a:pt x="9" y="28"/>
                    </a:cubicBezTo>
                    <a:cubicBezTo>
                      <a:pt x="8" y="27"/>
                      <a:pt x="5" y="28"/>
                      <a:pt x="5" y="31"/>
                    </a:cubicBezTo>
                    <a:cubicBezTo>
                      <a:pt x="6" y="35"/>
                      <a:pt x="3" y="36"/>
                      <a:pt x="2" y="38"/>
                    </a:cubicBezTo>
                    <a:cubicBezTo>
                      <a:pt x="2" y="39"/>
                      <a:pt x="0" y="43"/>
                      <a:pt x="1" y="45"/>
                    </a:cubicBezTo>
                    <a:cubicBezTo>
                      <a:pt x="3" y="47"/>
                      <a:pt x="0" y="50"/>
                      <a:pt x="1" y="53"/>
                    </a:cubicBezTo>
                    <a:cubicBezTo>
                      <a:pt x="3" y="57"/>
                      <a:pt x="2" y="61"/>
                      <a:pt x="3" y="62"/>
                    </a:cubicBezTo>
                    <a:cubicBezTo>
                      <a:pt x="3" y="64"/>
                      <a:pt x="9" y="63"/>
                      <a:pt x="10" y="67"/>
                    </a:cubicBezTo>
                    <a:cubicBezTo>
                      <a:pt x="12" y="70"/>
                      <a:pt x="3" y="76"/>
                      <a:pt x="2" y="78"/>
                    </a:cubicBezTo>
                    <a:cubicBezTo>
                      <a:pt x="2" y="79"/>
                      <a:pt x="3" y="80"/>
                      <a:pt x="4" y="81"/>
                    </a:cubicBezTo>
                    <a:cubicBezTo>
                      <a:pt x="7" y="81"/>
                      <a:pt x="12" y="81"/>
                      <a:pt x="16" y="82"/>
                    </a:cubicBezTo>
                    <a:cubicBezTo>
                      <a:pt x="21" y="83"/>
                      <a:pt x="48" y="79"/>
                      <a:pt x="49" y="78"/>
                    </a:cubicBezTo>
                    <a:cubicBezTo>
                      <a:pt x="49" y="77"/>
                      <a:pt x="48" y="71"/>
                      <a:pt x="48" y="70"/>
                    </a:cubicBezTo>
                    <a:cubicBezTo>
                      <a:pt x="48" y="69"/>
                      <a:pt x="51" y="66"/>
                      <a:pt x="54" y="66"/>
                    </a:cubicBezTo>
                    <a:cubicBezTo>
                      <a:pt x="57" y="66"/>
                      <a:pt x="60" y="67"/>
                      <a:pt x="60" y="65"/>
                    </a:cubicBezTo>
                    <a:cubicBezTo>
                      <a:pt x="60" y="63"/>
                      <a:pt x="68" y="60"/>
                      <a:pt x="68" y="62"/>
                    </a:cubicBezTo>
                    <a:cubicBezTo>
                      <a:pt x="69" y="64"/>
                      <a:pt x="72" y="63"/>
                      <a:pt x="72" y="58"/>
                    </a:cubicBezTo>
                    <a:cubicBezTo>
                      <a:pt x="72" y="54"/>
                      <a:pt x="72" y="50"/>
                      <a:pt x="75" y="50"/>
                    </a:cubicBezTo>
                    <a:cubicBezTo>
                      <a:pt x="78" y="50"/>
                      <a:pt x="80" y="48"/>
                      <a:pt x="80" y="46"/>
                    </a:cubicBezTo>
                    <a:cubicBezTo>
                      <a:pt x="80" y="45"/>
                      <a:pt x="77" y="42"/>
                      <a:pt x="78" y="41"/>
                    </a:cubicBezTo>
                    <a:cubicBezTo>
                      <a:pt x="78" y="40"/>
                      <a:pt x="86" y="44"/>
                      <a:pt x="87" y="41"/>
                    </a:cubicBezTo>
                    <a:cubicBezTo>
                      <a:pt x="88" y="39"/>
                      <a:pt x="86" y="37"/>
                      <a:pt x="87" y="35"/>
                    </a:cubicBezTo>
                    <a:cubicBezTo>
                      <a:pt x="88" y="33"/>
                      <a:pt x="91" y="31"/>
                      <a:pt x="91" y="29"/>
                    </a:cubicBezTo>
                    <a:cubicBezTo>
                      <a:pt x="91" y="27"/>
                      <a:pt x="91" y="26"/>
                      <a:pt x="90" y="25"/>
                    </a:cubicBezTo>
                    <a:cubicBezTo>
                      <a:pt x="88" y="23"/>
                      <a:pt x="89" y="21"/>
                      <a:pt x="91" y="20"/>
                    </a:cubicBezTo>
                    <a:cubicBezTo>
                      <a:pt x="91" y="20"/>
                      <a:pt x="92" y="20"/>
                      <a:pt x="92" y="20"/>
                    </a:cubicBezTo>
                    <a:cubicBezTo>
                      <a:pt x="94" y="20"/>
                      <a:pt x="95" y="19"/>
                      <a:pt x="96" y="19"/>
                    </a:cubicBezTo>
                    <a:cubicBezTo>
                      <a:pt x="99" y="16"/>
                      <a:pt x="105" y="15"/>
                      <a:pt x="107" y="15"/>
                    </a:cubicBezTo>
                    <a:cubicBezTo>
                      <a:pt x="109" y="16"/>
                      <a:pt x="113" y="15"/>
                      <a:pt x="115" y="13"/>
                    </a:cubicBezTo>
                    <a:cubicBezTo>
                      <a:pt x="114" y="12"/>
                      <a:pt x="112" y="12"/>
                      <a:pt x="111" y="1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06" name="Freeform 357">
                <a:extLst>
                  <a:ext uri="{FF2B5EF4-FFF2-40B4-BE49-F238E27FC236}">
                    <a16:creationId xmlns:a16="http://schemas.microsoft.com/office/drawing/2014/main" id="{561D09E6-90BF-4153-ACBE-E99110F94773}"/>
                  </a:ext>
                </a:extLst>
              </p:cNvPr>
              <p:cNvSpPr>
                <a:spLocks/>
              </p:cNvSpPr>
              <p:nvPr/>
            </p:nvSpPr>
            <p:spPr bwMode="auto">
              <a:xfrm>
                <a:off x="14828848" y="6214237"/>
                <a:ext cx="996950" cy="901702"/>
              </a:xfrm>
              <a:custGeom>
                <a:avLst/>
                <a:gdLst>
                  <a:gd name="T0" fmla="*/ 122 w 133"/>
                  <a:gd name="T1" fmla="*/ 6 h 120"/>
                  <a:gd name="T2" fmla="*/ 113 w 133"/>
                  <a:gd name="T3" fmla="*/ 1 h 120"/>
                  <a:gd name="T4" fmla="*/ 103 w 133"/>
                  <a:gd name="T5" fmla="*/ 2 h 120"/>
                  <a:gd name="T6" fmla="*/ 88 w 133"/>
                  <a:gd name="T7" fmla="*/ 7 h 120"/>
                  <a:gd name="T8" fmla="*/ 86 w 133"/>
                  <a:gd name="T9" fmla="*/ 12 h 120"/>
                  <a:gd name="T10" fmla="*/ 83 w 133"/>
                  <a:gd name="T11" fmla="*/ 22 h 120"/>
                  <a:gd name="T12" fmla="*/ 74 w 133"/>
                  <a:gd name="T13" fmla="*/ 28 h 120"/>
                  <a:gd name="T14" fmla="*/ 71 w 133"/>
                  <a:gd name="T15" fmla="*/ 37 h 120"/>
                  <a:gd name="T16" fmla="*/ 64 w 133"/>
                  <a:gd name="T17" fmla="*/ 49 h 120"/>
                  <a:gd name="T18" fmla="*/ 50 w 133"/>
                  <a:gd name="T19" fmla="*/ 53 h 120"/>
                  <a:gd name="T20" fmla="*/ 45 w 133"/>
                  <a:gd name="T21" fmla="*/ 65 h 120"/>
                  <a:gd name="T22" fmla="*/ 0 w 133"/>
                  <a:gd name="T23" fmla="*/ 68 h 120"/>
                  <a:gd name="T24" fmla="*/ 12 w 133"/>
                  <a:gd name="T25" fmla="*/ 79 h 120"/>
                  <a:gd name="T26" fmla="*/ 18 w 133"/>
                  <a:gd name="T27" fmla="*/ 94 h 120"/>
                  <a:gd name="T28" fmla="*/ 5 w 133"/>
                  <a:gd name="T29" fmla="*/ 104 h 120"/>
                  <a:gd name="T30" fmla="*/ 20 w 133"/>
                  <a:gd name="T31" fmla="*/ 105 h 120"/>
                  <a:gd name="T32" fmla="*/ 40 w 133"/>
                  <a:gd name="T33" fmla="*/ 104 h 120"/>
                  <a:gd name="T34" fmla="*/ 50 w 133"/>
                  <a:gd name="T35" fmla="*/ 111 h 120"/>
                  <a:gd name="T36" fmla="*/ 58 w 133"/>
                  <a:gd name="T37" fmla="*/ 119 h 120"/>
                  <a:gd name="T38" fmla="*/ 60 w 133"/>
                  <a:gd name="T39" fmla="*/ 119 h 120"/>
                  <a:gd name="T40" fmla="*/ 75 w 133"/>
                  <a:gd name="T41" fmla="*/ 114 h 120"/>
                  <a:gd name="T42" fmla="*/ 78 w 133"/>
                  <a:gd name="T43" fmla="*/ 105 h 120"/>
                  <a:gd name="T44" fmla="*/ 70 w 133"/>
                  <a:gd name="T45" fmla="*/ 91 h 120"/>
                  <a:gd name="T46" fmla="*/ 82 w 133"/>
                  <a:gd name="T47" fmla="*/ 84 h 120"/>
                  <a:gd name="T48" fmla="*/ 92 w 133"/>
                  <a:gd name="T49" fmla="*/ 78 h 120"/>
                  <a:gd name="T50" fmla="*/ 101 w 133"/>
                  <a:gd name="T51" fmla="*/ 65 h 120"/>
                  <a:gd name="T52" fmla="*/ 110 w 133"/>
                  <a:gd name="T53" fmla="*/ 57 h 120"/>
                  <a:gd name="T54" fmla="*/ 116 w 133"/>
                  <a:gd name="T55" fmla="*/ 45 h 120"/>
                  <a:gd name="T56" fmla="*/ 107 w 133"/>
                  <a:gd name="T57" fmla="*/ 34 h 120"/>
                  <a:gd name="T58" fmla="*/ 110 w 133"/>
                  <a:gd name="T59" fmla="*/ 22 h 120"/>
                  <a:gd name="T60" fmla="*/ 130 w 133"/>
                  <a:gd name="T61" fmla="*/ 21 h 120"/>
                  <a:gd name="T62" fmla="*/ 127 w 133"/>
                  <a:gd name="T63"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120">
                    <a:moveTo>
                      <a:pt x="127" y="12"/>
                    </a:moveTo>
                    <a:cubicBezTo>
                      <a:pt x="123" y="11"/>
                      <a:pt x="122" y="7"/>
                      <a:pt x="122" y="6"/>
                    </a:cubicBezTo>
                    <a:cubicBezTo>
                      <a:pt x="122" y="5"/>
                      <a:pt x="118" y="3"/>
                      <a:pt x="115" y="0"/>
                    </a:cubicBezTo>
                    <a:cubicBezTo>
                      <a:pt x="115" y="0"/>
                      <a:pt x="114" y="1"/>
                      <a:pt x="113" y="1"/>
                    </a:cubicBezTo>
                    <a:cubicBezTo>
                      <a:pt x="112" y="0"/>
                      <a:pt x="112" y="0"/>
                      <a:pt x="111" y="0"/>
                    </a:cubicBezTo>
                    <a:cubicBezTo>
                      <a:pt x="109" y="2"/>
                      <a:pt x="105" y="3"/>
                      <a:pt x="103" y="2"/>
                    </a:cubicBezTo>
                    <a:cubicBezTo>
                      <a:pt x="101" y="2"/>
                      <a:pt x="95" y="3"/>
                      <a:pt x="92" y="6"/>
                    </a:cubicBezTo>
                    <a:cubicBezTo>
                      <a:pt x="91" y="6"/>
                      <a:pt x="90" y="7"/>
                      <a:pt x="88" y="7"/>
                    </a:cubicBezTo>
                    <a:cubicBezTo>
                      <a:pt x="88" y="7"/>
                      <a:pt x="87" y="7"/>
                      <a:pt x="87" y="7"/>
                    </a:cubicBezTo>
                    <a:cubicBezTo>
                      <a:pt x="85" y="8"/>
                      <a:pt x="84" y="10"/>
                      <a:pt x="86" y="12"/>
                    </a:cubicBezTo>
                    <a:cubicBezTo>
                      <a:pt x="87" y="13"/>
                      <a:pt x="87" y="14"/>
                      <a:pt x="87" y="16"/>
                    </a:cubicBezTo>
                    <a:cubicBezTo>
                      <a:pt x="87" y="18"/>
                      <a:pt x="84" y="20"/>
                      <a:pt x="83" y="22"/>
                    </a:cubicBezTo>
                    <a:cubicBezTo>
                      <a:pt x="82" y="24"/>
                      <a:pt x="84" y="26"/>
                      <a:pt x="83" y="28"/>
                    </a:cubicBezTo>
                    <a:cubicBezTo>
                      <a:pt x="82" y="31"/>
                      <a:pt x="74" y="27"/>
                      <a:pt x="74" y="28"/>
                    </a:cubicBezTo>
                    <a:cubicBezTo>
                      <a:pt x="73" y="29"/>
                      <a:pt x="76" y="32"/>
                      <a:pt x="76" y="33"/>
                    </a:cubicBezTo>
                    <a:cubicBezTo>
                      <a:pt x="76" y="35"/>
                      <a:pt x="74" y="37"/>
                      <a:pt x="71" y="37"/>
                    </a:cubicBezTo>
                    <a:cubicBezTo>
                      <a:pt x="68" y="37"/>
                      <a:pt x="68" y="41"/>
                      <a:pt x="68" y="45"/>
                    </a:cubicBezTo>
                    <a:cubicBezTo>
                      <a:pt x="68" y="50"/>
                      <a:pt x="65" y="51"/>
                      <a:pt x="64" y="49"/>
                    </a:cubicBezTo>
                    <a:cubicBezTo>
                      <a:pt x="64" y="47"/>
                      <a:pt x="56" y="50"/>
                      <a:pt x="56" y="52"/>
                    </a:cubicBezTo>
                    <a:cubicBezTo>
                      <a:pt x="56" y="54"/>
                      <a:pt x="53" y="53"/>
                      <a:pt x="50" y="53"/>
                    </a:cubicBezTo>
                    <a:cubicBezTo>
                      <a:pt x="47" y="53"/>
                      <a:pt x="44" y="56"/>
                      <a:pt x="44" y="57"/>
                    </a:cubicBezTo>
                    <a:cubicBezTo>
                      <a:pt x="44" y="58"/>
                      <a:pt x="45" y="64"/>
                      <a:pt x="45" y="65"/>
                    </a:cubicBezTo>
                    <a:cubicBezTo>
                      <a:pt x="44" y="66"/>
                      <a:pt x="17" y="70"/>
                      <a:pt x="12" y="69"/>
                    </a:cubicBezTo>
                    <a:cubicBezTo>
                      <a:pt x="8" y="68"/>
                      <a:pt x="3" y="68"/>
                      <a:pt x="0" y="68"/>
                    </a:cubicBezTo>
                    <a:cubicBezTo>
                      <a:pt x="1" y="69"/>
                      <a:pt x="3" y="71"/>
                      <a:pt x="4" y="72"/>
                    </a:cubicBezTo>
                    <a:cubicBezTo>
                      <a:pt x="5" y="75"/>
                      <a:pt x="8" y="77"/>
                      <a:pt x="12" y="79"/>
                    </a:cubicBezTo>
                    <a:cubicBezTo>
                      <a:pt x="16" y="81"/>
                      <a:pt x="14" y="87"/>
                      <a:pt x="16" y="88"/>
                    </a:cubicBezTo>
                    <a:cubicBezTo>
                      <a:pt x="18" y="89"/>
                      <a:pt x="20" y="94"/>
                      <a:pt x="18" y="94"/>
                    </a:cubicBezTo>
                    <a:cubicBezTo>
                      <a:pt x="15" y="94"/>
                      <a:pt x="13" y="95"/>
                      <a:pt x="10" y="96"/>
                    </a:cubicBezTo>
                    <a:cubicBezTo>
                      <a:pt x="8" y="97"/>
                      <a:pt x="5" y="101"/>
                      <a:pt x="5" y="104"/>
                    </a:cubicBezTo>
                    <a:cubicBezTo>
                      <a:pt x="5" y="105"/>
                      <a:pt x="5" y="106"/>
                      <a:pt x="5" y="106"/>
                    </a:cubicBezTo>
                    <a:cubicBezTo>
                      <a:pt x="12" y="107"/>
                      <a:pt x="20" y="106"/>
                      <a:pt x="20" y="105"/>
                    </a:cubicBezTo>
                    <a:cubicBezTo>
                      <a:pt x="22" y="104"/>
                      <a:pt x="25" y="103"/>
                      <a:pt x="27" y="104"/>
                    </a:cubicBezTo>
                    <a:cubicBezTo>
                      <a:pt x="28" y="106"/>
                      <a:pt x="36" y="106"/>
                      <a:pt x="40" y="104"/>
                    </a:cubicBezTo>
                    <a:cubicBezTo>
                      <a:pt x="43" y="102"/>
                      <a:pt x="46" y="104"/>
                      <a:pt x="46" y="106"/>
                    </a:cubicBezTo>
                    <a:cubicBezTo>
                      <a:pt x="46" y="108"/>
                      <a:pt x="48" y="109"/>
                      <a:pt x="50" y="111"/>
                    </a:cubicBezTo>
                    <a:cubicBezTo>
                      <a:pt x="51" y="112"/>
                      <a:pt x="50" y="114"/>
                      <a:pt x="51" y="116"/>
                    </a:cubicBezTo>
                    <a:cubicBezTo>
                      <a:pt x="52" y="118"/>
                      <a:pt x="55" y="118"/>
                      <a:pt x="58" y="119"/>
                    </a:cubicBezTo>
                    <a:cubicBezTo>
                      <a:pt x="59" y="119"/>
                      <a:pt x="59" y="120"/>
                      <a:pt x="60" y="120"/>
                    </a:cubicBezTo>
                    <a:cubicBezTo>
                      <a:pt x="60" y="120"/>
                      <a:pt x="60" y="119"/>
                      <a:pt x="60" y="119"/>
                    </a:cubicBezTo>
                    <a:cubicBezTo>
                      <a:pt x="62" y="117"/>
                      <a:pt x="62" y="113"/>
                      <a:pt x="67" y="114"/>
                    </a:cubicBezTo>
                    <a:cubicBezTo>
                      <a:pt x="72" y="115"/>
                      <a:pt x="72" y="113"/>
                      <a:pt x="75" y="114"/>
                    </a:cubicBezTo>
                    <a:cubicBezTo>
                      <a:pt x="78" y="115"/>
                      <a:pt x="80" y="114"/>
                      <a:pt x="81" y="112"/>
                    </a:cubicBezTo>
                    <a:cubicBezTo>
                      <a:pt x="82" y="110"/>
                      <a:pt x="80" y="107"/>
                      <a:pt x="78" y="105"/>
                    </a:cubicBezTo>
                    <a:cubicBezTo>
                      <a:pt x="77" y="103"/>
                      <a:pt x="74" y="100"/>
                      <a:pt x="75" y="97"/>
                    </a:cubicBezTo>
                    <a:cubicBezTo>
                      <a:pt x="75" y="94"/>
                      <a:pt x="70" y="94"/>
                      <a:pt x="70" y="91"/>
                    </a:cubicBezTo>
                    <a:cubicBezTo>
                      <a:pt x="70" y="89"/>
                      <a:pt x="75" y="84"/>
                      <a:pt x="76" y="83"/>
                    </a:cubicBezTo>
                    <a:cubicBezTo>
                      <a:pt x="77" y="83"/>
                      <a:pt x="81" y="86"/>
                      <a:pt x="82" y="84"/>
                    </a:cubicBezTo>
                    <a:cubicBezTo>
                      <a:pt x="83" y="82"/>
                      <a:pt x="86" y="83"/>
                      <a:pt x="87" y="84"/>
                    </a:cubicBezTo>
                    <a:cubicBezTo>
                      <a:pt x="89" y="84"/>
                      <a:pt x="91" y="81"/>
                      <a:pt x="92" y="78"/>
                    </a:cubicBezTo>
                    <a:cubicBezTo>
                      <a:pt x="92" y="75"/>
                      <a:pt x="97" y="75"/>
                      <a:pt x="98" y="74"/>
                    </a:cubicBezTo>
                    <a:cubicBezTo>
                      <a:pt x="99" y="73"/>
                      <a:pt x="101" y="66"/>
                      <a:pt x="101" y="65"/>
                    </a:cubicBezTo>
                    <a:cubicBezTo>
                      <a:pt x="102" y="64"/>
                      <a:pt x="106" y="65"/>
                      <a:pt x="106" y="61"/>
                    </a:cubicBezTo>
                    <a:cubicBezTo>
                      <a:pt x="106" y="58"/>
                      <a:pt x="108" y="57"/>
                      <a:pt x="110" y="57"/>
                    </a:cubicBezTo>
                    <a:cubicBezTo>
                      <a:pt x="112" y="56"/>
                      <a:pt x="111" y="53"/>
                      <a:pt x="112" y="51"/>
                    </a:cubicBezTo>
                    <a:cubicBezTo>
                      <a:pt x="112" y="48"/>
                      <a:pt x="113" y="45"/>
                      <a:pt x="116" y="45"/>
                    </a:cubicBezTo>
                    <a:cubicBezTo>
                      <a:pt x="118" y="44"/>
                      <a:pt x="115" y="41"/>
                      <a:pt x="112" y="41"/>
                    </a:cubicBezTo>
                    <a:cubicBezTo>
                      <a:pt x="109" y="42"/>
                      <a:pt x="107" y="34"/>
                      <a:pt x="107" y="34"/>
                    </a:cubicBezTo>
                    <a:cubicBezTo>
                      <a:pt x="107" y="34"/>
                      <a:pt x="107" y="27"/>
                      <a:pt x="106" y="26"/>
                    </a:cubicBezTo>
                    <a:cubicBezTo>
                      <a:pt x="104" y="25"/>
                      <a:pt x="106" y="22"/>
                      <a:pt x="110" y="22"/>
                    </a:cubicBezTo>
                    <a:cubicBezTo>
                      <a:pt x="113" y="22"/>
                      <a:pt x="120" y="25"/>
                      <a:pt x="122" y="24"/>
                    </a:cubicBezTo>
                    <a:cubicBezTo>
                      <a:pt x="124" y="22"/>
                      <a:pt x="129" y="21"/>
                      <a:pt x="130" y="21"/>
                    </a:cubicBezTo>
                    <a:cubicBezTo>
                      <a:pt x="131" y="20"/>
                      <a:pt x="132" y="17"/>
                      <a:pt x="133" y="16"/>
                    </a:cubicBezTo>
                    <a:cubicBezTo>
                      <a:pt x="131" y="15"/>
                      <a:pt x="129" y="13"/>
                      <a:pt x="127" y="1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07" name="Freeform 358">
                <a:extLst>
                  <a:ext uri="{FF2B5EF4-FFF2-40B4-BE49-F238E27FC236}">
                    <a16:creationId xmlns:a16="http://schemas.microsoft.com/office/drawing/2014/main" id="{169B7950-0A89-4A2B-A118-F7F6258364CF}"/>
                  </a:ext>
                </a:extLst>
              </p:cNvPr>
              <p:cNvSpPr>
                <a:spLocks noEditPoints="1"/>
              </p:cNvSpPr>
              <p:nvPr/>
            </p:nvSpPr>
            <p:spPr bwMode="auto">
              <a:xfrm>
                <a:off x="16822748" y="8227187"/>
                <a:ext cx="2778126" cy="1006478"/>
              </a:xfrm>
              <a:custGeom>
                <a:avLst/>
                <a:gdLst>
                  <a:gd name="T0" fmla="*/ 27 w 370"/>
                  <a:gd name="T1" fmla="*/ 57 h 134"/>
                  <a:gd name="T2" fmla="*/ 105 w 370"/>
                  <a:gd name="T3" fmla="*/ 71 h 134"/>
                  <a:gd name="T4" fmla="*/ 16 w 370"/>
                  <a:gd name="T5" fmla="*/ 36 h 134"/>
                  <a:gd name="T6" fmla="*/ 198 w 370"/>
                  <a:gd name="T7" fmla="*/ 95 h 134"/>
                  <a:gd name="T8" fmla="*/ 207 w 370"/>
                  <a:gd name="T9" fmla="*/ 76 h 134"/>
                  <a:gd name="T10" fmla="*/ 219 w 370"/>
                  <a:gd name="T11" fmla="*/ 78 h 134"/>
                  <a:gd name="T12" fmla="*/ 227 w 370"/>
                  <a:gd name="T13" fmla="*/ 54 h 134"/>
                  <a:gd name="T14" fmla="*/ 227 w 370"/>
                  <a:gd name="T15" fmla="*/ 45 h 134"/>
                  <a:gd name="T16" fmla="*/ 212 w 370"/>
                  <a:gd name="T17" fmla="*/ 37 h 134"/>
                  <a:gd name="T18" fmla="*/ 190 w 370"/>
                  <a:gd name="T19" fmla="*/ 69 h 134"/>
                  <a:gd name="T20" fmla="*/ 88 w 370"/>
                  <a:gd name="T21" fmla="*/ 75 h 134"/>
                  <a:gd name="T22" fmla="*/ 85 w 370"/>
                  <a:gd name="T23" fmla="*/ 61 h 134"/>
                  <a:gd name="T24" fmla="*/ 82 w 370"/>
                  <a:gd name="T25" fmla="*/ 67 h 134"/>
                  <a:gd name="T26" fmla="*/ 68 w 370"/>
                  <a:gd name="T27" fmla="*/ 50 h 134"/>
                  <a:gd name="T28" fmla="*/ 56 w 370"/>
                  <a:gd name="T29" fmla="*/ 35 h 134"/>
                  <a:gd name="T30" fmla="*/ 37 w 370"/>
                  <a:gd name="T31" fmla="*/ 23 h 134"/>
                  <a:gd name="T32" fmla="*/ 2 w 370"/>
                  <a:gd name="T33" fmla="*/ 3 h 134"/>
                  <a:gd name="T34" fmla="*/ 32 w 370"/>
                  <a:gd name="T35" fmla="*/ 46 h 134"/>
                  <a:gd name="T36" fmla="*/ 71 w 370"/>
                  <a:gd name="T37" fmla="*/ 91 h 134"/>
                  <a:gd name="T38" fmla="*/ 86 w 370"/>
                  <a:gd name="T39" fmla="*/ 83 h 134"/>
                  <a:gd name="T40" fmla="*/ 266 w 370"/>
                  <a:gd name="T41" fmla="*/ 37 h 134"/>
                  <a:gd name="T42" fmla="*/ 268 w 370"/>
                  <a:gd name="T43" fmla="*/ 45 h 134"/>
                  <a:gd name="T44" fmla="*/ 249 w 370"/>
                  <a:gd name="T45" fmla="*/ 75 h 134"/>
                  <a:gd name="T46" fmla="*/ 198 w 370"/>
                  <a:gd name="T47" fmla="*/ 119 h 134"/>
                  <a:gd name="T48" fmla="*/ 230 w 370"/>
                  <a:gd name="T49" fmla="*/ 115 h 134"/>
                  <a:gd name="T50" fmla="*/ 276 w 370"/>
                  <a:gd name="T51" fmla="*/ 76 h 134"/>
                  <a:gd name="T52" fmla="*/ 155 w 370"/>
                  <a:gd name="T53" fmla="*/ 112 h 134"/>
                  <a:gd name="T54" fmla="*/ 140 w 370"/>
                  <a:gd name="T55" fmla="*/ 105 h 134"/>
                  <a:gd name="T56" fmla="*/ 87 w 370"/>
                  <a:gd name="T57" fmla="*/ 98 h 134"/>
                  <a:gd name="T58" fmla="*/ 94 w 370"/>
                  <a:gd name="T59" fmla="*/ 108 h 134"/>
                  <a:gd name="T60" fmla="*/ 143 w 370"/>
                  <a:gd name="T61" fmla="*/ 117 h 134"/>
                  <a:gd name="T62" fmla="*/ 155 w 370"/>
                  <a:gd name="T63" fmla="*/ 112 h 134"/>
                  <a:gd name="T64" fmla="*/ 322 w 370"/>
                  <a:gd name="T65" fmla="*/ 75 h 134"/>
                  <a:gd name="T66" fmla="*/ 289 w 370"/>
                  <a:gd name="T67" fmla="*/ 58 h 134"/>
                  <a:gd name="T68" fmla="*/ 310 w 370"/>
                  <a:gd name="T69" fmla="*/ 66 h 134"/>
                  <a:gd name="T70" fmla="*/ 298 w 370"/>
                  <a:gd name="T71" fmla="*/ 71 h 134"/>
                  <a:gd name="T72" fmla="*/ 317 w 370"/>
                  <a:gd name="T73" fmla="*/ 81 h 134"/>
                  <a:gd name="T74" fmla="*/ 351 w 370"/>
                  <a:gd name="T75" fmla="*/ 102 h 134"/>
                  <a:gd name="T76" fmla="*/ 362 w 370"/>
                  <a:gd name="T77" fmla="*/ 114 h 134"/>
                  <a:gd name="T78" fmla="*/ 343 w 370"/>
                  <a:gd name="T79" fmla="*/ 61 h 134"/>
                  <a:gd name="T80" fmla="*/ 236 w 370"/>
                  <a:gd name="T81" fmla="*/ 124 h 134"/>
                  <a:gd name="T82" fmla="*/ 239 w 370"/>
                  <a:gd name="T83" fmla="*/ 126 h 134"/>
                  <a:gd name="T84" fmla="*/ 242 w 370"/>
                  <a:gd name="T85" fmla="*/ 123 h 134"/>
                  <a:gd name="T86" fmla="*/ 178 w 370"/>
                  <a:gd name="T87" fmla="*/ 47 h 134"/>
                  <a:gd name="T88" fmla="*/ 182 w 370"/>
                  <a:gd name="T89" fmla="*/ 27 h 134"/>
                  <a:gd name="T90" fmla="*/ 181 w 370"/>
                  <a:gd name="T91" fmla="*/ 14 h 134"/>
                  <a:gd name="T92" fmla="*/ 160 w 370"/>
                  <a:gd name="T93" fmla="*/ 25 h 134"/>
                  <a:gd name="T94" fmla="*/ 143 w 370"/>
                  <a:gd name="T95" fmla="*/ 36 h 134"/>
                  <a:gd name="T96" fmla="*/ 118 w 370"/>
                  <a:gd name="T97" fmla="*/ 37 h 134"/>
                  <a:gd name="T98" fmla="*/ 110 w 370"/>
                  <a:gd name="T99" fmla="*/ 43 h 134"/>
                  <a:gd name="T100" fmla="*/ 128 w 370"/>
                  <a:gd name="T101" fmla="*/ 73 h 134"/>
                  <a:gd name="T102" fmla="*/ 156 w 370"/>
                  <a:gd name="T103" fmla="*/ 79 h 134"/>
                  <a:gd name="T104" fmla="*/ 191 w 370"/>
                  <a:gd name="T105" fmla="*/ 126 h 134"/>
                  <a:gd name="T106" fmla="*/ 191 w 370"/>
                  <a:gd name="T107" fmla="*/ 126 h 134"/>
                  <a:gd name="T108" fmla="*/ 168 w 370"/>
                  <a:gd name="T109" fmla="*/ 120 h 134"/>
                  <a:gd name="T110" fmla="*/ 179 w 370"/>
                  <a:gd name="T111"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 h="134">
                    <a:moveTo>
                      <a:pt x="27" y="57"/>
                    </a:moveTo>
                    <a:cubicBezTo>
                      <a:pt x="27" y="58"/>
                      <a:pt x="29" y="63"/>
                      <a:pt x="31" y="61"/>
                    </a:cubicBezTo>
                    <a:cubicBezTo>
                      <a:pt x="33" y="60"/>
                      <a:pt x="29" y="53"/>
                      <a:pt x="27" y="57"/>
                    </a:cubicBezTo>
                    <a:close/>
                    <a:moveTo>
                      <a:pt x="105" y="71"/>
                    </a:moveTo>
                    <a:cubicBezTo>
                      <a:pt x="105" y="69"/>
                      <a:pt x="99" y="70"/>
                      <a:pt x="101" y="73"/>
                    </a:cubicBezTo>
                    <a:cubicBezTo>
                      <a:pt x="103" y="76"/>
                      <a:pt x="105" y="73"/>
                      <a:pt x="105" y="71"/>
                    </a:cubicBezTo>
                    <a:close/>
                    <a:moveTo>
                      <a:pt x="16" y="36"/>
                    </a:moveTo>
                    <a:cubicBezTo>
                      <a:pt x="15" y="39"/>
                      <a:pt x="18" y="46"/>
                      <a:pt x="21" y="43"/>
                    </a:cubicBezTo>
                    <a:cubicBezTo>
                      <a:pt x="23" y="40"/>
                      <a:pt x="16" y="34"/>
                      <a:pt x="16" y="36"/>
                    </a:cubicBezTo>
                    <a:close/>
                    <a:moveTo>
                      <a:pt x="195" y="77"/>
                    </a:moveTo>
                    <a:cubicBezTo>
                      <a:pt x="199" y="77"/>
                      <a:pt x="198" y="82"/>
                      <a:pt x="198" y="85"/>
                    </a:cubicBezTo>
                    <a:cubicBezTo>
                      <a:pt x="197" y="89"/>
                      <a:pt x="195" y="96"/>
                      <a:pt x="198" y="95"/>
                    </a:cubicBezTo>
                    <a:cubicBezTo>
                      <a:pt x="202" y="93"/>
                      <a:pt x="205" y="89"/>
                      <a:pt x="203" y="87"/>
                    </a:cubicBezTo>
                    <a:cubicBezTo>
                      <a:pt x="200" y="85"/>
                      <a:pt x="201" y="75"/>
                      <a:pt x="202" y="72"/>
                    </a:cubicBezTo>
                    <a:cubicBezTo>
                      <a:pt x="203" y="70"/>
                      <a:pt x="209" y="71"/>
                      <a:pt x="207" y="76"/>
                    </a:cubicBezTo>
                    <a:cubicBezTo>
                      <a:pt x="205" y="80"/>
                      <a:pt x="211" y="79"/>
                      <a:pt x="211" y="84"/>
                    </a:cubicBezTo>
                    <a:cubicBezTo>
                      <a:pt x="211" y="88"/>
                      <a:pt x="214" y="86"/>
                      <a:pt x="218" y="85"/>
                    </a:cubicBezTo>
                    <a:cubicBezTo>
                      <a:pt x="222" y="83"/>
                      <a:pt x="221" y="81"/>
                      <a:pt x="219" y="78"/>
                    </a:cubicBezTo>
                    <a:cubicBezTo>
                      <a:pt x="216" y="76"/>
                      <a:pt x="221" y="71"/>
                      <a:pt x="217" y="69"/>
                    </a:cubicBezTo>
                    <a:cubicBezTo>
                      <a:pt x="213" y="67"/>
                      <a:pt x="211" y="63"/>
                      <a:pt x="214" y="62"/>
                    </a:cubicBezTo>
                    <a:cubicBezTo>
                      <a:pt x="218" y="62"/>
                      <a:pt x="228" y="56"/>
                      <a:pt x="227" y="54"/>
                    </a:cubicBezTo>
                    <a:cubicBezTo>
                      <a:pt x="225" y="51"/>
                      <a:pt x="211" y="54"/>
                      <a:pt x="210" y="58"/>
                    </a:cubicBezTo>
                    <a:cubicBezTo>
                      <a:pt x="209" y="63"/>
                      <a:pt x="199" y="58"/>
                      <a:pt x="200" y="51"/>
                    </a:cubicBezTo>
                    <a:cubicBezTo>
                      <a:pt x="201" y="43"/>
                      <a:pt x="221" y="42"/>
                      <a:pt x="227" y="45"/>
                    </a:cubicBezTo>
                    <a:cubicBezTo>
                      <a:pt x="232" y="47"/>
                      <a:pt x="239" y="40"/>
                      <a:pt x="241" y="36"/>
                    </a:cubicBezTo>
                    <a:cubicBezTo>
                      <a:pt x="243" y="32"/>
                      <a:pt x="236" y="37"/>
                      <a:pt x="232" y="40"/>
                    </a:cubicBezTo>
                    <a:cubicBezTo>
                      <a:pt x="228" y="42"/>
                      <a:pt x="217" y="39"/>
                      <a:pt x="212" y="37"/>
                    </a:cubicBezTo>
                    <a:cubicBezTo>
                      <a:pt x="207" y="36"/>
                      <a:pt x="207" y="41"/>
                      <a:pt x="202" y="41"/>
                    </a:cubicBezTo>
                    <a:cubicBezTo>
                      <a:pt x="198" y="42"/>
                      <a:pt x="199" y="52"/>
                      <a:pt x="197" y="53"/>
                    </a:cubicBezTo>
                    <a:cubicBezTo>
                      <a:pt x="194" y="55"/>
                      <a:pt x="194" y="62"/>
                      <a:pt x="190" y="69"/>
                    </a:cubicBezTo>
                    <a:cubicBezTo>
                      <a:pt x="186" y="76"/>
                      <a:pt x="192" y="77"/>
                      <a:pt x="195" y="77"/>
                    </a:cubicBezTo>
                    <a:close/>
                    <a:moveTo>
                      <a:pt x="86" y="83"/>
                    </a:moveTo>
                    <a:cubicBezTo>
                      <a:pt x="86" y="80"/>
                      <a:pt x="88" y="76"/>
                      <a:pt x="88" y="75"/>
                    </a:cubicBezTo>
                    <a:cubicBezTo>
                      <a:pt x="88" y="73"/>
                      <a:pt x="89" y="72"/>
                      <a:pt x="91" y="73"/>
                    </a:cubicBezTo>
                    <a:cubicBezTo>
                      <a:pt x="93" y="73"/>
                      <a:pt x="93" y="68"/>
                      <a:pt x="91" y="68"/>
                    </a:cubicBezTo>
                    <a:cubicBezTo>
                      <a:pt x="90" y="67"/>
                      <a:pt x="89" y="61"/>
                      <a:pt x="85" y="61"/>
                    </a:cubicBezTo>
                    <a:cubicBezTo>
                      <a:pt x="81" y="61"/>
                      <a:pt x="81" y="65"/>
                      <a:pt x="84" y="65"/>
                    </a:cubicBezTo>
                    <a:cubicBezTo>
                      <a:pt x="86" y="65"/>
                      <a:pt x="87" y="67"/>
                      <a:pt x="87" y="69"/>
                    </a:cubicBezTo>
                    <a:cubicBezTo>
                      <a:pt x="86" y="71"/>
                      <a:pt x="85" y="67"/>
                      <a:pt x="82" y="67"/>
                    </a:cubicBezTo>
                    <a:cubicBezTo>
                      <a:pt x="78" y="68"/>
                      <a:pt x="81" y="63"/>
                      <a:pt x="77" y="63"/>
                    </a:cubicBezTo>
                    <a:cubicBezTo>
                      <a:pt x="73" y="63"/>
                      <a:pt x="74" y="56"/>
                      <a:pt x="70" y="56"/>
                    </a:cubicBezTo>
                    <a:cubicBezTo>
                      <a:pt x="66" y="56"/>
                      <a:pt x="65" y="53"/>
                      <a:pt x="68" y="50"/>
                    </a:cubicBezTo>
                    <a:cubicBezTo>
                      <a:pt x="71" y="48"/>
                      <a:pt x="64" y="46"/>
                      <a:pt x="64" y="43"/>
                    </a:cubicBezTo>
                    <a:cubicBezTo>
                      <a:pt x="64" y="40"/>
                      <a:pt x="60" y="42"/>
                      <a:pt x="60" y="39"/>
                    </a:cubicBezTo>
                    <a:cubicBezTo>
                      <a:pt x="60" y="37"/>
                      <a:pt x="58" y="38"/>
                      <a:pt x="56" y="35"/>
                    </a:cubicBezTo>
                    <a:cubicBezTo>
                      <a:pt x="53" y="32"/>
                      <a:pt x="52" y="35"/>
                      <a:pt x="51" y="33"/>
                    </a:cubicBezTo>
                    <a:cubicBezTo>
                      <a:pt x="49" y="31"/>
                      <a:pt x="46" y="30"/>
                      <a:pt x="44" y="30"/>
                    </a:cubicBezTo>
                    <a:cubicBezTo>
                      <a:pt x="43" y="31"/>
                      <a:pt x="39" y="27"/>
                      <a:pt x="37" y="23"/>
                    </a:cubicBezTo>
                    <a:cubicBezTo>
                      <a:pt x="36" y="20"/>
                      <a:pt x="25" y="15"/>
                      <a:pt x="24" y="11"/>
                    </a:cubicBezTo>
                    <a:cubicBezTo>
                      <a:pt x="22" y="7"/>
                      <a:pt x="19" y="6"/>
                      <a:pt x="12" y="6"/>
                    </a:cubicBezTo>
                    <a:cubicBezTo>
                      <a:pt x="6" y="6"/>
                      <a:pt x="3" y="0"/>
                      <a:pt x="2" y="3"/>
                    </a:cubicBezTo>
                    <a:cubicBezTo>
                      <a:pt x="0" y="7"/>
                      <a:pt x="9" y="16"/>
                      <a:pt x="13" y="18"/>
                    </a:cubicBezTo>
                    <a:cubicBezTo>
                      <a:pt x="17" y="21"/>
                      <a:pt x="19" y="29"/>
                      <a:pt x="24" y="30"/>
                    </a:cubicBezTo>
                    <a:cubicBezTo>
                      <a:pt x="28" y="30"/>
                      <a:pt x="29" y="45"/>
                      <a:pt x="32" y="46"/>
                    </a:cubicBezTo>
                    <a:cubicBezTo>
                      <a:pt x="36" y="46"/>
                      <a:pt x="44" y="58"/>
                      <a:pt x="45" y="64"/>
                    </a:cubicBezTo>
                    <a:cubicBezTo>
                      <a:pt x="46" y="71"/>
                      <a:pt x="54" y="74"/>
                      <a:pt x="57" y="78"/>
                    </a:cubicBezTo>
                    <a:cubicBezTo>
                      <a:pt x="59" y="83"/>
                      <a:pt x="70" y="89"/>
                      <a:pt x="71" y="91"/>
                    </a:cubicBezTo>
                    <a:cubicBezTo>
                      <a:pt x="72" y="93"/>
                      <a:pt x="74" y="97"/>
                      <a:pt x="75" y="95"/>
                    </a:cubicBezTo>
                    <a:cubicBezTo>
                      <a:pt x="76" y="93"/>
                      <a:pt x="81" y="95"/>
                      <a:pt x="84" y="95"/>
                    </a:cubicBezTo>
                    <a:cubicBezTo>
                      <a:pt x="86" y="95"/>
                      <a:pt x="87" y="86"/>
                      <a:pt x="86" y="83"/>
                    </a:cubicBezTo>
                    <a:close/>
                    <a:moveTo>
                      <a:pt x="268" y="45"/>
                    </a:moveTo>
                    <a:cubicBezTo>
                      <a:pt x="273" y="46"/>
                      <a:pt x="271" y="42"/>
                      <a:pt x="271" y="39"/>
                    </a:cubicBezTo>
                    <a:cubicBezTo>
                      <a:pt x="271" y="36"/>
                      <a:pt x="266" y="39"/>
                      <a:pt x="266" y="37"/>
                    </a:cubicBezTo>
                    <a:cubicBezTo>
                      <a:pt x="266" y="35"/>
                      <a:pt x="265" y="29"/>
                      <a:pt x="261" y="34"/>
                    </a:cubicBezTo>
                    <a:cubicBezTo>
                      <a:pt x="257" y="39"/>
                      <a:pt x="262" y="52"/>
                      <a:pt x="265" y="51"/>
                    </a:cubicBezTo>
                    <a:cubicBezTo>
                      <a:pt x="268" y="51"/>
                      <a:pt x="263" y="45"/>
                      <a:pt x="268" y="45"/>
                    </a:cubicBezTo>
                    <a:close/>
                    <a:moveTo>
                      <a:pt x="249" y="75"/>
                    </a:moveTo>
                    <a:cubicBezTo>
                      <a:pt x="250" y="79"/>
                      <a:pt x="256" y="81"/>
                      <a:pt x="258" y="77"/>
                    </a:cubicBezTo>
                    <a:cubicBezTo>
                      <a:pt x="260" y="74"/>
                      <a:pt x="248" y="70"/>
                      <a:pt x="249" y="75"/>
                    </a:cubicBezTo>
                    <a:close/>
                    <a:moveTo>
                      <a:pt x="230" y="115"/>
                    </a:moveTo>
                    <a:cubicBezTo>
                      <a:pt x="223" y="114"/>
                      <a:pt x="219" y="119"/>
                      <a:pt x="213" y="116"/>
                    </a:cubicBezTo>
                    <a:cubicBezTo>
                      <a:pt x="206" y="114"/>
                      <a:pt x="197" y="116"/>
                      <a:pt x="198" y="119"/>
                    </a:cubicBezTo>
                    <a:cubicBezTo>
                      <a:pt x="199" y="120"/>
                      <a:pt x="204" y="121"/>
                      <a:pt x="211" y="121"/>
                    </a:cubicBezTo>
                    <a:cubicBezTo>
                      <a:pt x="217" y="121"/>
                      <a:pt x="223" y="118"/>
                      <a:pt x="227" y="117"/>
                    </a:cubicBezTo>
                    <a:cubicBezTo>
                      <a:pt x="232" y="117"/>
                      <a:pt x="236" y="116"/>
                      <a:pt x="230" y="115"/>
                    </a:cubicBezTo>
                    <a:close/>
                    <a:moveTo>
                      <a:pt x="281" y="71"/>
                    </a:moveTo>
                    <a:cubicBezTo>
                      <a:pt x="275" y="70"/>
                      <a:pt x="264" y="71"/>
                      <a:pt x="265" y="74"/>
                    </a:cubicBezTo>
                    <a:cubicBezTo>
                      <a:pt x="266" y="77"/>
                      <a:pt x="271" y="76"/>
                      <a:pt x="276" y="76"/>
                    </a:cubicBezTo>
                    <a:cubicBezTo>
                      <a:pt x="281" y="76"/>
                      <a:pt x="284" y="80"/>
                      <a:pt x="286" y="80"/>
                    </a:cubicBezTo>
                    <a:cubicBezTo>
                      <a:pt x="289" y="80"/>
                      <a:pt x="287" y="73"/>
                      <a:pt x="281" y="71"/>
                    </a:cubicBezTo>
                    <a:close/>
                    <a:moveTo>
                      <a:pt x="155" y="112"/>
                    </a:moveTo>
                    <a:cubicBezTo>
                      <a:pt x="155" y="110"/>
                      <a:pt x="146" y="112"/>
                      <a:pt x="141" y="110"/>
                    </a:cubicBezTo>
                    <a:cubicBezTo>
                      <a:pt x="137" y="108"/>
                      <a:pt x="146" y="107"/>
                      <a:pt x="149" y="105"/>
                    </a:cubicBezTo>
                    <a:cubicBezTo>
                      <a:pt x="153" y="103"/>
                      <a:pt x="148" y="102"/>
                      <a:pt x="140" y="105"/>
                    </a:cubicBezTo>
                    <a:cubicBezTo>
                      <a:pt x="132" y="107"/>
                      <a:pt x="124" y="99"/>
                      <a:pt x="123" y="103"/>
                    </a:cubicBezTo>
                    <a:cubicBezTo>
                      <a:pt x="123" y="106"/>
                      <a:pt x="110" y="101"/>
                      <a:pt x="106" y="99"/>
                    </a:cubicBezTo>
                    <a:cubicBezTo>
                      <a:pt x="103" y="96"/>
                      <a:pt x="90" y="93"/>
                      <a:pt x="87" y="98"/>
                    </a:cubicBezTo>
                    <a:cubicBezTo>
                      <a:pt x="85" y="102"/>
                      <a:pt x="83" y="98"/>
                      <a:pt x="84" y="103"/>
                    </a:cubicBezTo>
                    <a:cubicBezTo>
                      <a:pt x="84" y="105"/>
                      <a:pt x="87" y="104"/>
                      <a:pt x="90" y="104"/>
                    </a:cubicBezTo>
                    <a:cubicBezTo>
                      <a:pt x="92" y="104"/>
                      <a:pt x="91" y="108"/>
                      <a:pt x="94" y="108"/>
                    </a:cubicBezTo>
                    <a:cubicBezTo>
                      <a:pt x="97" y="109"/>
                      <a:pt x="107" y="112"/>
                      <a:pt x="108" y="110"/>
                    </a:cubicBezTo>
                    <a:cubicBezTo>
                      <a:pt x="109" y="107"/>
                      <a:pt x="119" y="110"/>
                      <a:pt x="123" y="113"/>
                    </a:cubicBezTo>
                    <a:cubicBezTo>
                      <a:pt x="128" y="117"/>
                      <a:pt x="139" y="117"/>
                      <a:pt x="143" y="117"/>
                    </a:cubicBezTo>
                    <a:cubicBezTo>
                      <a:pt x="148" y="116"/>
                      <a:pt x="152" y="119"/>
                      <a:pt x="154" y="117"/>
                    </a:cubicBezTo>
                    <a:cubicBezTo>
                      <a:pt x="156" y="115"/>
                      <a:pt x="159" y="121"/>
                      <a:pt x="164" y="117"/>
                    </a:cubicBezTo>
                    <a:cubicBezTo>
                      <a:pt x="168" y="114"/>
                      <a:pt x="156" y="115"/>
                      <a:pt x="155" y="112"/>
                    </a:cubicBezTo>
                    <a:close/>
                    <a:moveTo>
                      <a:pt x="343" y="61"/>
                    </a:moveTo>
                    <a:cubicBezTo>
                      <a:pt x="339" y="61"/>
                      <a:pt x="339" y="67"/>
                      <a:pt x="335" y="67"/>
                    </a:cubicBezTo>
                    <a:cubicBezTo>
                      <a:pt x="332" y="67"/>
                      <a:pt x="328" y="73"/>
                      <a:pt x="322" y="75"/>
                    </a:cubicBezTo>
                    <a:cubicBezTo>
                      <a:pt x="317" y="77"/>
                      <a:pt x="316" y="59"/>
                      <a:pt x="314" y="55"/>
                    </a:cubicBezTo>
                    <a:cubicBezTo>
                      <a:pt x="311" y="52"/>
                      <a:pt x="297" y="49"/>
                      <a:pt x="295" y="53"/>
                    </a:cubicBezTo>
                    <a:cubicBezTo>
                      <a:pt x="294" y="57"/>
                      <a:pt x="289" y="55"/>
                      <a:pt x="289" y="58"/>
                    </a:cubicBezTo>
                    <a:cubicBezTo>
                      <a:pt x="288" y="61"/>
                      <a:pt x="290" y="60"/>
                      <a:pt x="293" y="60"/>
                    </a:cubicBezTo>
                    <a:cubicBezTo>
                      <a:pt x="296" y="60"/>
                      <a:pt x="296" y="63"/>
                      <a:pt x="297" y="66"/>
                    </a:cubicBezTo>
                    <a:cubicBezTo>
                      <a:pt x="299" y="69"/>
                      <a:pt x="307" y="67"/>
                      <a:pt x="310" y="66"/>
                    </a:cubicBezTo>
                    <a:cubicBezTo>
                      <a:pt x="313" y="66"/>
                      <a:pt x="314" y="70"/>
                      <a:pt x="310" y="69"/>
                    </a:cubicBezTo>
                    <a:cubicBezTo>
                      <a:pt x="305" y="67"/>
                      <a:pt x="305" y="71"/>
                      <a:pt x="303" y="70"/>
                    </a:cubicBezTo>
                    <a:cubicBezTo>
                      <a:pt x="300" y="69"/>
                      <a:pt x="296" y="70"/>
                      <a:pt x="298" y="71"/>
                    </a:cubicBezTo>
                    <a:cubicBezTo>
                      <a:pt x="300" y="73"/>
                      <a:pt x="303" y="75"/>
                      <a:pt x="303" y="78"/>
                    </a:cubicBezTo>
                    <a:cubicBezTo>
                      <a:pt x="303" y="82"/>
                      <a:pt x="308" y="81"/>
                      <a:pt x="308" y="78"/>
                    </a:cubicBezTo>
                    <a:cubicBezTo>
                      <a:pt x="308" y="75"/>
                      <a:pt x="311" y="79"/>
                      <a:pt x="317" y="81"/>
                    </a:cubicBezTo>
                    <a:cubicBezTo>
                      <a:pt x="322" y="82"/>
                      <a:pt x="318" y="84"/>
                      <a:pt x="324" y="85"/>
                    </a:cubicBezTo>
                    <a:cubicBezTo>
                      <a:pt x="329" y="85"/>
                      <a:pt x="342" y="89"/>
                      <a:pt x="346" y="92"/>
                    </a:cubicBezTo>
                    <a:cubicBezTo>
                      <a:pt x="351" y="96"/>
                      <a:pt x="348" y="98"/>
                      <a:pt x="351" y="102"/>
                    </a:cubicBezTo>
                    <a:cubicBezTo>
                      <a:pt x="354" y="105"/>
                      <a:pt x="355" y="109"/>
                      <a:pt x="351" y="109"/>
                    </a:cubicBezTo>
                    <a:cubicBezTo>
                      <a:pt x="346" y="109"/>
                      <a:pt x="342" y="113"/>
                      <a:pt x="343" y="115"/>
                    </a:cubicBezTo>
                    <a:cubicBezTo>
                      <a:pt x="344" y="117"/>
                      <a:pt x="358" y="114"/>
                      <a:pt x="362" y="114"/>
                    </a:cubicBezTo>
                    <a:cubicBezTo>
                      <a:pt x="364" y="114"/>
                      <a:pt x="366" y="118"/>
                      <a:pt x="370" y="121"/>
                    </a:cubicBezTo>
                    <a:cubicBezTo>
                      <a:pt x="370" y="70"/>
                      <a:pt x="370" y="70"/>
                      <a:pt x="370" y="70"/>
                    </a:cubicBezTo>
                    <a:cubicBezTo>
                      <a:pt x="360" y="67"/>
                      <a:pt x="346" y="60"/>
                      <a:pt x="343" y="61"/>
                    </a:cubicBezTo>
                    <a:close/>
                    <a:moveTo>
                      <a:pt x="240" y="121"/>
                    </a:moveTo>
                    <a:cubicBezTo>
                      <a:pt x="239" y="121"/>
                      <a:pt x="238" y="122"/>
                      <a:pt x="237" y="122"/>
                    </a:cubicBezTo>
                    <a:cubicBezTo>
                      <a:pt x="237" y="123"/>
                      <a:pt x="236" y="124"/>
                      <a:pt x="236" y="124"/>
                    </a:cubicBezTo>
                    <a:cubicBezTo>
                      <a:pt x="235" y="125"/>
                      <a:pt x="234" y="124"/>
                      <a:pt x="233" y="123"/>
                    </a:cubicBezTo>
                    <a:cubicBezTo>
                      <a:pt x="229" y="125"/>
                      <a:pt x="226" y="130"/>
                      <a:pt x="229" y="132"/>
                    </a:cubicBezTo>
                    <a:cubicBezTo>
                      <a:pt x="232" y="133"/>
                      <a:pt x="237" y="129"/>
                      <a:pt x="239" y="126"/>
                    </a:cubicBezTo>
                    <a:cubicBezTo>
                      <a:pt x="240" y="126"/>
                      <a:pt x="240" y="125"/>
                      <a:pt x="241" y="125"/>
                    </a:cubicBezTo>
                    <a:cubicBezTo>
                      <a:pt x="241" y="124"/>
                      <a:pt x="241" y="124"/>
                      <a:pt x="241" y="124"/>
                    </a:cubicBezTo>
                    <a:cubicBezTo>
                      <a:pt x="242" y="124"/>
                      <a:pt x="242" y="124"/>
                      <a:pt x="242" y="123"/>
                    </a:cubicBezTo>
                    <a:cubicBezTo>
                      <a:pt x="241" y="122"/>
                      <a:pt x="240" y="121"/>
                      <a:pt x="240" y="121"/>
                    </a:cubicBezTo>
                    <a:close/>
                    <a:moveTo>
                      <a:pt x="174" y="60"/>
                    </a:moveTo>
                    <a:cubicBezTo>
                      <a:pt x="178" y="57"/>
                      <a:pt x="179" y="52"/>
                      <a:pt x="178" y="47"/>
                    </a:cubicBezTo>
                    <a:cubicBezTo>
                      <a:pt x="178" y="42"/>
                      <a:pt x="189" y="42"/>
                      <a:pt x="190" y="40"/>
                    </a:cubicBezTo>
                    <a:cubicBezTo>
                      <a:pt x="192" y="38"/>
                      <a:pt x="188" y="35"/>
                      <a:pt x="185" y="34"/>
                    </a:cubicBezTo>
                    <a:cubicBezTo>
                      <a:pt x="182" y="32"/>
                      <a:pt x="184" y="29"/>
                      <a:pt x="182" y="27"/>
                    </a:cubicBezTo>
                    <a:cubicBezTo>
                      <a:pt x="180" y="26"/>
                      <a:pt x="177" y="21"/>
                      <a:pt x="180" y="20"/>
                    </a:cubicBezTo>
                    <a:cubicBezTo>
                      <a:pt x="183" y="20"/>
                      <a:pt x="178" y="16"/>
                      <a:pt x="180" y="14"/>
                    </a:cubicBezTo>
                    <a:cubicBezTo>
                      <a:pt x="181" y="14"/>
                      <a:pt x="181" y="14"/>
                      <a:pt x="181" y="14"/>
                    </a:cubicBezTo>
                    <a:cubicBezTo>
                      <a:pt x="180" y="13"/>
                      <a:pt x="178" y="12"/>
                      <a:pt x="178" y="12"/>
                    </a:cubicBezTo>
                    <a:cubicBezTo>
                      <a:pt x="174" y="12"/>
                      <a:pt x="165" y="12"/>
                      <a:pt x="165" y="18"/>
                    </a:cubicBezTo>
                    <a:cubicBezTo>
                      <a:pt x="166" y="24"/>
                      <a:pt x="160" y="22"/>
                      <a:pt x="160" y="25"/>
                    </a:cubicBezTo>
                    <a:cubicBezTo>
                      <a:pt x="161" y="28"/>
                      <a:pt x="158" y="28"/>
                      <a:pt x="158" y="32"/>
                    </a:cubicBezTo>
                    <a:cubicBezTo>
                      <a:pt x="159" y="37"/>
                      <a:pt x="156" y="35"/>
                      <a:pt x="151" y="37"/>
                    </a:cubicBezTo>
                    <a:cubicBezTo>
                      <a:pt x="146" y="40"/>
                      <a:pt x="148" y="36"/>
                      <a:pt x="143" y="36"/>
                    </a:cubicBezTo>
                    <a:cubicBezTo>
                      <a:pt x="139" y="36"/>
                      <a:pt x="138" y="38"/>
                      <a:pt x="135" y="39"/>
                    </a:cubicBezTo>
                    <a:cubicBezTo>
                      <a:pt x="132" y="40"/>
                      <a:pt x="127" y="39"/>
                      <a:pt x="125" y="40"/>
                    </a:cubicBezTo>
                    <a:cubicBezTo>
                      <a:pt x="123" y="41"/>
                      <a:pt x="120" y="37"/>
                      <a:pt x="118" y="37"/>
                    </a:cubicBezTo>
                    <a:cubicBezTo>
                      <a:pt x="117" y="37"/>
                      <a:pt x="116" y="34"/>
                      <a:pt x="116" y="32"/>
                    </a:cubicBezTo>
                    <a:cubicBezTo>
                      <a:pt x="115" y="32"/>
                      <a:pt x="115" y="31"/>
                      <a:pt x="115" y="32"/>
                    </a:cubicBezTo>
                    <a:cubicBezTo>
                      <a:pt x="112" y="32"/>
                      <a:pt x="107" y="40"/>
                      <a:pt x="110" y="43"/>
                    </a:cubicBezTo>
                    <a:cubicBezTo>
                      <a:pt x="113" y="46"/>
                      <a:pt x="112" y="51"/>
                      <a:pt x="114" y="54"/>
                    </a:cubicBezTo>
                    <a:cubicBezTo>
                      <a:pt x="115" y="56"/>
                      <a:pt x="121" y="57"/>
                      <a:pt x="121" y="62"/>
                    </a:cubicBezTo>
                    <a:cubicBezTo>
                      <a:pt x="121" y="67"/>
                      <a:pt x="125" y="75"/>
                      <a:pt x="128" y="73"/>
                    </a:cubicBezTo>
                    <a:cubicBezTo>
                      <a:pt x="131" y="71"/>
                      <a:pt x="134" y="74"/>
                      <a:pt x="135" y="76"/>
                    </a:cubicBezTo>
                    <a:cubicBezTo>
                      <a:pt x="136" y="78"/>
                      <a:pt x="143" y="74"/>
                      <a:pt x="145" y="75"/>
                    </a:cubicBezTo>
                    <a:cubicBezTo>
                      <a:pt x="148" y="75"/>
                      <a:pt x="155" y="76"/>
                      <a:pt x="156" y="79"/>
                    </a:cubicBezTo>
                    <a:cubicBezTo>
                      <a:pt x="156" y="82"/>
                      <a:pt x="163" y="79"/>
                      <a:pt x="167" y="77"/>
                    </a:cubicBezTo>
                    <a:cubicBezTo>
                      <a:pt x="172" y="76"/>
                      <a:pt x="169" y="62"/>
                      <a:pt x="174" y="60"/>
                    </a:cubicBezTo>
                    <a:close/>
                    <a:moveTo>
                      <a:pt x="191" y="126"/>
                    </a:moveTo>
                    <a:cubicBezTo>
                      <a:pt x="193" y="128"/>
                      <a:pt x="197" y="128"/>
                      <a:pt x="198" y="130"/>
                    </a:cubicBezTo>
                    <a:cubicBezTo>
                      <a:pt x="200" y="131"/>
                      <a:pt x="206" y="134"/>
                      <a:pt x="206" y="130"/>
                    </a:cubicBezTo>
                    <a:cubicBezTo>
                      <a:pt x="206" y="126"/>
                      <a:pt x="190" y="124"/>
                      <a:pt x="191" y="126"/>
                    </a:cubicBezTo>
                    <a:close/>
                    <a:moveTo>
                      <a:pt x="179" y="115"/>
                    </a:moveTo>
                    <a:cubicBezTo>
                      <a:pt x="178" y="117"/>
                      <a:pt x="174" y="117"/>
                      <a:pt x="172" y="115"/>
                    </a:cubicBezTo>
                    <a:cubicBezTo>
                      <a:pt x="170" y="114"/>
                      <a:pt x="167" y="118"/>
                      <a:pt x="168" y="120"/>
                    </a:cubicBezTo>
                    <a:cubicBezTo>
                      <a:pt x="169" y="121"/>
                      <a:pt x="174" y="124"/>
                      <a:pt x="180" y="122"/>
                    </a:cubicBezTo>
                    <a:cubicBezTo>
                      <a:pt x="186" y="119"/>
                      <a:pt x="190" y="121"/>
                      <a:pt x="191" y="118"/>
                    </a:cubicBezTo>
                    <a:cubicBezTo>
                      <a:pt x="193" y="115"/>
                      <a:pt x="180" y="112"/>
                      <a:pt x="179" y="11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08" name="Freeform 359">
                <a:extLst>
                  <a:ext uri="{FF2B5EF4-FFF2-40B4-BE49-F238E27FC236}">
                    <a16:creationId xmlns:a16="http://schemas.microsoft.com/office/drawing/2014/main" id="{EBDDB770-EAAF-4C90-A977-612750C2991D}"/>
                  </a:ext>
                </a:extLst>
              </p:cNvPr>
              <p:cNvSpPr>
                <a:spLocks noEditPoints="1"/>
              </p:cNvSpPr>
              <p:nvPr/>
            </p:nvSpPr>
            <p:spPr bwMode="auto">
              <a:xfrm>
                <a:off x="18572163" y="9068567"/>
                <a:ext cx="203200" cy="82550"/>
              </a:xfrm>
              <a:custGeom>
                <a:avLst/>
                <a:gdLst>
                  <a:gd name="T0" fmla="*/ 3 w 27"/>
                  <a:gd name="T1" fmla="*/ 8 h 11"/>
                  <a:gd name="T2" fmla="*/ 0 w 27"/>
                  <a:gd name="T3" fmla="*/ 9 h 11"/>
                  <a:gd name="T4" fmla="*/ 3 w 27"/>
                  <a:gd name="T5" fmla="*/ 10 h 11"/>
                  <a:gd name="T6" fmla="*/ 4 w 27"/>
                  <a:gd name="T7" fmla="*/ 8 h 11"/>
                  <a:gd name="T8" fmla="*/ 3 w 27"/>
                  <a:gd name="T9" fmla="*/ 8 h 11"/>
                  <a:gd name="T10" fmla="*/ 3 w 27"/>
                  <a:gd name="T11" fmla="*/ 8 h 11"/>
                  <a:gd name="T12" fmla="*/ 14 w 27"/>
                  <a:gd name="T13" fmla="*/ 2 h 11"/>
                  <a:gd name="T14" fmla="*/ 7 w 27"/>
                  <a:gd name="T15" fmla="*/ 6 h 11"/>
                  <a:gd name="T16" fmla="*/ 7 w 27"/>
                  <a:gd name="T17" fmla="*/ 7 h 11"/>
                  <a:gd name="T18" fmla="*/ 9 w 27"/>
                  <a:gd name="T19" fmla="*/ 9 h 11"/>
                  <a:gd name="T20" fmla="*/ 26 w 27"/>
                  <a:gd name="T21" fmla="*/ 2 h 11"/>
                  <a:gd name="T22" fmla="*/ 14 w 27"/>
                  <a:gd name="T2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1">
                    <a:moveTo>
                      <a:pt x="3" y="8"/>
                    </a:moveTo>
                    <a:cubicBezTo>
                      <a:pt x="2" y="8"/>
                      <a:pt x="1" y="8"/>
                      <a:pt x="0" y="9"/>
                    </a:cubicBezTo>
                    <a:cubicBezTo>
                      <a:pt x="1" y="10"/>
                      <a:pt x="2" y="11"/>
                      <a:pt x="3" y="10"/>
                    </a:cubicBezTo>
                    <a:cubicBezTo>
                      <a:pt x="3" y="10"/>
                      <a:pt x="4" y="9"/>
                      <a:pt x="4" y="8"/>
                    </a:cubicBezTo>
                    <a:cubicBezTo>
                      <a:pt x="4" y="8"/>
                      <a:pt x="3" y="8"/>
                      <a:pt x="3" y="8"/>
                    </a:cubicBezTo>
                    <a:cubicBezTo>
                      <a:pt x="3" y="8"/>
                      <a:pt x="3" y="8"/>
                      <a:pt x="3" y="8"/>
                    </a:cubicBezTo>
                    <a:close/>
                    <a:moveTo>
                      <a:pt x="14" y="2"/>
                    </a:moveTo>
                    <a:cubicBezTo>
                      <a:pt x="11" y="2"/>
                      <a:pt x="10" y="4"/>
                      <a:pt x="7" y="6"/>
                    </a:cubicBezTo>
                    <a:cubicBezTo>
                      <a:pt x="7" y="6"/>
                      <a:pt x="7" y="7"/>
                      <a:pt x="7" y="7"/>
                    </a:cubicBezTo>
                    <a:cubicBezTo>
                      <a:pt x="7" y="7"/>
                      <a:pt x="8" y="8"/>
                      <a:pt x="9" y="9"/>
                    </a:cubicBezTo>
                    <a:cubicBezTo>
                      <a:pt x="14" y="7"/>
                      <a:pt x="25" y="3"/>
                      <a:pt x="26" y="2"/>
                    </a:cubicBezTo>
                    <a:cubicBezTo>
                      <a:pt x="27" y="0"/>
                      <a:pt x="19" y="2"/>
                      <a:pt x="14" y="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09" name="Freeform 360">
                <a:extLst>
                  <a:ext uri="{FF2B5EF4-FFF2-40B4-BE49-F238E27FC236}">
                    <a16:creationId xmlns:a16="http://schemas.microsoft.com/office/drawing/2014/main" id="{3D74B363-8231-420D-A8F2-7BB2E36E6171}"/>
                  </a:ext>
                </a:extLst>
              </p:cNvPr>
              <p:cNvSpPr>
                <a:spLocks noEditPoints="1"/>
              </p:cNvSpPr>
              <p:nvPr/>
            </p:nvSpPr>
            <p:spPr bwMode="auto">
              <a:xfrm>
                <a:off x="11555418" y="5471293"/>
                <a:ext cx="698502" cy="758826"/>
              </a:xfrm>
              <a:custGeom>
                <a:avLst/>
                <a:gdLst>
                  <a:gd name="T0" fmla="*/ 65 w 93"/>
                  <a:gd name="T1" fmla="*/ 88 h 101"/>
                  <a:gd name="T2" fmla="*/ 55 w 93"/>
                  <a:gd name="T3" fmla="*/ 88 h 101"/>
                  <a:gd name="T4" fmla="*/ 48 w 93"/>
                  <a:gd name="T5" fmla="*/ 91 h 101"/>
                  <a:gd name="T6" fmla="*/ 56 w 93"/>
                  <a:gd name="T7" fmla="*/ 96 h 101"/>
                  <a:gd name="T8" fmla="*/ 66 w 93"/>
                  <a:gd name="T9" fmla="*/ 101 h 101"/>
                  <a:gd name="T10" fmla="*/ 68 w 93"/>
                  <a:gd name="T11" fmla="*/ 96 h 101"/>
                  <a:gd name="T12" fmla="*/ 71 w 93"/>
                  <a:gd name="T13" fmla="*/ 88 h 101"/>
                  <a:gd name="T14" fmla="*/ 65 w 93"/>
                  <a:gd name="T15" fmla="*/ 88 h 101"/>
                  <a:gd name="T16" fmla="*/ 19 w 93"/>
                  <a:gd name="T17" fmla="*/ 61 h 101"/>
                  <a:gd name="T18" fmla="*/ 13 w 93"/>
                  <a:gd name="T19" fmla="*/ 62 h 101"/>
                  <a:gd name="T20" fmla="*/ 16 w 93"/>
                  <a:gd name="T21" fmla="*/ 73 h 101"/>
                  <a:gd name="T22" fmla="*/ 19 w 93"/>
                  <a:gd name="T23" fmla="*/ 80 h 101"/>
                  <a:gd name="T24" fmla="*/ 25 w 93"/>
                  <a:gd name="T25" fmla="*/ 77 h 101"/>
                  <a:gd name="T26" fmla="*/ 26 w 93"/>
                  <a:gd name="T27" fmla="*/ 64 h 101"/>
                  <a:gd name="T28" fmla="*/ 19 w 93"/>
                  <a:gd name="T29" fmla="*/ 61 h 101"/>
                  <a:gd name="T30" fmla="*/ 77 w 93"/>
                  <a:gd name="T31" fmla="*/ 57 h 101"/>
                  <a:gd name="T32" fmla="*/ 71 w 93"/>
                  <a:gd name="T33" fmla="*/ 52 h 101"/>
                  <a:gd name="T34" fmla="*/ 58 w 93"/>
                  <a:gd name="T35" fmla="*/ 39 h 101"/>
                  <a:gd name="T36" fmla="*/ 47 w 93"/>
                  <a:gd name="T37" fmla="*/ 28 h 101"/>
                  <a:gd name="T38" fmla="*/ 47 w 93"/>
                  <a:gd name="T39" fmla="*/ 20 h 101"/>
                  <a:gd name="T40" fmla="*/ 51 w 93"/>
                  <a:gd name="T41" fmla="*/ 15 h 101"/>
                  <a:gd name="T42" fmla="*/ 51 w 93"/>
                  <a:gd name="T43" fmla="*/ 5 h 101"/>
                  <a:gd name="T44" fmla="*/ 47 w 93"/>
                  <a:gd name="T45" fmla="*/ 4 h 101"/>
                  <a:gd name="T46" fmla="*/ 46 w 93"/>
                  <a:gd name="T47" fmla="*/ 0 h 101"/>
                  <a:gd name="T48" fmla="*/ 39 w 93"/>
                  <a:gd name="T49" fmla="*/ 1 h 101"/>
                  <a:gd name="T50" fmla="*/ 34 w 93"/>
                  <a:gd name="T51" fmla="*/ 3 h 101"/>
                  <a:gd name="T52" fmla="*/ 33 w 93"/>
                  <a:gd name="T53" fmla="*/ 2 h 101"/>
                  <a:gd name="T54" fmla="*/ 32 w 93"/>
                  <a:gd name="T55" fmla="*/ 4 h 101"/>
                  <a:gd name="T56" fmla="*/ 30 w 93"/>
                  <a:gd name="T57" fmla="*/ 6 h 101"/>
                  <a:gd name="T58" fmla="*/ 28 w 93"/>
                  <a:gd name="T59" fmla="*/ 7 h 101"/>
                  <a:gd name="T60" fmla="*/ 24 w 93"/>
                  <a:gd name="T61" fmla="*/ 8 h 101"/>
                  <a:gd name="T62" fmla="*/ 21 w 93"/>
                  <a:gd name="T63" fmla="*/ 9 h 101"/>
                  <a:gd name="T64" fmla="*/ 19 w 93"/>
                  <a:gd name="T65" fmla="*/ 12 h 101"/>
                  <a:gd name="T66" fmla="*/ 15 w 93"/>
                  <a:gd name="T67" fmla="*/ 7 h 101"/>
                  <a:gd name="T68" fmla="*/ 11 w 93"/>
                  <a:gd name="T69" fmla="*/ 12 h 101"/>
                  <a:gd name="T70" fmla="*/ 4 w 93"/>
                  <a:gd name="T71" fmla="*/ 13 h 101"/>
                  <a:gd name="T72" fmla="*/ 5 w 93"/>
                  <a:gd name="T73" fmla="*/ 17 h 101"/>
                  <a:gd name="T74" fmla="*/ 3 w 93"/>
                  <a:gd name="T75" fmla="*/ 20 h 101"/>
                  <a:gd name="T76" fmla="*/ 1 w 93"/>
                  <a:gd name="T77" fmla="*/ 22 h 101"/>
                  <a:gd name="T78" fmla="*/ 4 w 93"/>
                  <a:gd name="T79" fmla="*/ 26 h 101"/>
                  <a:gd name="T80" fmla="*/ 6 w 93"/>
                  <a:gd name="T81" fmla="*/ 30 h 101"/>
                  <a:gd name="T82" fmla="*/ 9 w 93"/>
                  <a:gd name="T83" fmla="*/ 31 h 101"/>
                  <a:gd name="T84" fmla="*/ 8 w 93"/>
                  <a:gd name="T85" fmla="*/ 34 h 101"/>
                  <a:gd name="T86" fmla="*/ 12 w 93"/>
                  <a:gd name="T87" fmla="*/ 33 h 101"/>
                  <a:gd name="T88" fmla="*/ 18 w 93"/>
                  <a:gd name="T89" fmla="*/ 28 h 101"/>
                  <a:gd name="T90" fmla="*/ 29 w 93"/>
                  <a:gd name="T91" fmla="*/ 33 h 101"/>
                  <a:gd name="T92" fmla="*/ 32 w 93"/>
                  <a:gd name="T93" fmla="*/ 37 h 101"/>
                  <a:gd name="T94" fmla="*/ 39 w 93"/>
                  <a:gd name="T95" fmla="*/ 47 h 101"/>
                  <a:gd name="T96" fmla="*/ 50 w 93"/>
                  <a:gd name="T97" fmla="*/ 57 h 101"/>
                  <a:gd name="T98" fmla="*/ 58 w 93"/>
                  <a:gd name="T99" fmla="*/ 60 h 101"/>
                  <a:gd name="T100" fmla="*/ 65 w 93"/>
                  <a:gd name="T101" fmla="*/ 65 h 101"/>
                  <a:gd name="T102" fmla="*/ 71 w 93"/>
                  <a:gd name="T103" fmla="*/ 69 h 101"/>
                  <a:gd name="T104" fmla="*/ 73 w 93"/>
                  <a:gd name="T105" fmla="*/ 74 h 101"/>
                  <a:gd name="T106" fmla="*/ 74 w 93"/>
                  <a:gd name="T107" fmla="*/ 83 h 101"/>
                  <a:gd name="T108" fmla="*/ 74 w 93"/>
                  <a:gd name="T109" fmla="*/ 89 h 101"/>
                  <a:gd name="T110" fmla="*/ 78 w 93"/>
                  <a:gd name="T111" fmla="*/ 82 h 101"/>
                  <a:gd name="T112" fmla="*/ 83 w 93"/>
                  <a:gd name="T113" fmla="*/ 78 h 101"/>
                  <a:gd name="T114" fmla="*/ 79 w 93"/>
                  <a:gd name="T115" fmla="*/ 71 h 101"/>
                  <a:gd name="T116" fmla="*/ 87 w 93"/>
                  <a:gd name="T117" fmla="*/ 68 h 101"/>
                  <a:gd name="T118" fmla="*/ 93 w 93"/>
                  <a:gd name="T119" fmla="*/ 68 h 101"/>
                  <a:gd name="T120" fmla="*/ 77 w 93"/>
                  <a:gd name="T121"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 h="101">
                    <a:moveTo>
                      <a:pt x="65" y="88"/>
                    </a:moveTo>
                    <a:cubicBezTo>
                      <a:pt x="60" y="89"/>
                      <a:pt x="58" y="89"/>
                      <a:pt x="55" y="88"/>
                    </a:cubicBezTo>
                    <a:cubicBezTo>
                      <a:pt x="52" y="86"/>
                      <a:pt x="47" y="89"/>
                      <a:pt x="48" y="91"/>
                    </a:cubicBezTo>
                    <a:cubicBezTo>
                      <a:pt x="49" y="92"/>
                      <a:pt x="50" y="94"/>
                      <a:pt x="56" y="96"/>
                    </a:cubicBezTo>
                    <a:cubicBezTo>
                      <a:pt x="62" y="97"/>
                      <a:pt x="63" y="101"/>
                      <a:pt x="66" y="101"/>
                    </a:cubicBezTo>
                    <a:cubicBezTo>
                      <a:pt x="68" y="101"/>
                      <a:pt x="68" y="99"/>
                      <a:pt x="68" y="96"/>
                    </a:cubicBezTo>
                    <a:cubicBezTo>
                      <a:pt x="67" y="93"/>
                      <a:pt x="71" y="89"/>
                      <a:pt x="71" y="88"/>
                    </a:cubicBezTo>
                    <a:cubicBezTo>
                      <a:pt x="71" y="88"/>
                      <a:pt x="69" y="87"/>
                      <a:pt x="65" y="88"/>
                    </a:cubicBezTo>
                    <a:close/>
                    <a:moveTo>
                      <a:pt x="19" y="61"/>
                    </a:moveTo>
                    <a:cubicBezTo>
                      <a:pt x="16" y="63"/>
                      <a:pt x="14" y="60"/>
                      <a:pt x="13" y="62"/>
                    </a:cubicBezTo>
                    <a:cubicBezTo>
                      <a:pt x="11" y="65"/>
                      <a:pt x="17" y="68"/>
                      <a:pt x="16" y="73"/>
                    </a:cubicBezTo>
                    <a:cubicBezTo>
                      <a:pt x="15" y="77"/>
                      <a:pt x="16" y="83"/>
                      <a:pt x="19" y="80"/>
                    </a:cubicBezTo>
                    <a:cubicBezTo>
                      <a:pt x="22" y="78"/>
                      <a:pt x="23" y="79"/>
                      <a:pt x="25" y="77"/>
                    </a:cubicBezTo>
                    <a:cubicBezTo>
                      <a:pt x="26" y="75"/>
                      <a:pt x="25" y="67"/>
                      <a:pt x="26" y="64"/>
                    </a:cubicBezTo>
                    <a:cubicBezTo>
                      <a:pt x="27" y="60"/>
                      <a:pt x="21" y="59"/>
                      <a:pt x="19" y="61"/>
                    </a:cubicBezTo>
                    <a:close/>
                    <a:moveTo>
                      <a:pt x="77" y="57"/>
                    </a:moveTo>
                    <a:cubicBezTo>
                      <a:pt x="74" y="55"/>
                      <a:pt x="76" y="52"/>
                      <a:pt x="71" y="52"/>
                    </a:cubicBezTo>
                    <a:cubicBezTo>
                      <a:pt x="66" y="53"/>
                      <a:pt x="60" y="46"/>
                      <a:pt x="58" y="39"/>
                    </a:cubicBezTo>
                    <a:cubicBezTo>
                      <a:pt x="57" y="32"/>
                      <a:pt x="49" y="32"/>
                      <a:pt x="47" y="28"/>
                    </a:cubicBezTo>
                    <a:cubicBezTo>
                      <a:pt x="45" y="24"/>
                      <a:pt x="49" y="23"/>
                      <a:pt x="47" y="20"/>
                    </a:cubicBezTo>
                    <a:cubicBezTo>
                      <a:pt x="46" y="18"/>
                      <a:pt x="48" y="16"/>
                      <a:pt x="51" y="15"/>
                    </a:cubicBezTo>
                    <a:cubicBezTo>
                      <a:pt x="51" y="11"/>
                      <a:pt x="51" y="7"/>
                      <a:pt x="51" y="5"/>
                    </a:cubicBezTo>
                    <a:cubicBezTo>
                      <a:pt x="49" y="4"/>
                      <a:pt x="48" y="4"/>
                      <a:pt x="47" y="4"/>
                    </a:cubicBezTo>
                    <a:cubicBezTo>
                      <a:pt x="46" y="3"/>
                      <a:pt x="46" y="0"/>
                      <a:pt x="46" y="0"/>
                    </a:cubicBezTo>
                    <a:cubicBezTo>
                      <a:pt x="45" y="0"/>
                      <a:pt x="40" y="0"/>
                      <a:pt x="39" y="1"/>
                    </a:cubicBezTo>
                    <a:cubicBezTo>
                      <a:pt x="38" y="2"/>
                      <a:pt x="36" y="4"/>
                      <a:pt x="34" y="3"/>
                    </a:cubicBezTo>
                    <a:cubicBezTo>
                      <a:pt x="34" y="3"/>
                      <a:pt x="33" y="2"/>
                      <a:pt x="33" y="2"/>
                    </a:cubicBezTo>
                    <a:cubicBezTo>
                      <a:pt x="32" y="4"/>
                      <a:pt x="32" y="4"/>
                      <a:pt x="32" y="4"/>
                    </a:cubicBezTo>
                    <a:cubicBezTo>
                      <a:pt x="32" y="4"/>
                      <a:pt x="31" y="6"/>
                      <a:pt x="30" y="6"/>
                    </a:cubicBezTo>
                    <a:cubicBezTo>
                      <a:pt x="29" y="6"/>
                      <a:pt x="28" y="5"/>
                      <a:pt x="28" y="7"/>
                    </a:cubicBezTo>
                    <a:cubicBezTo>
                      <a:pt x="28" y="8"/>
                      <a:pt x="25" y="8"/>
                      <a:pt x="24" y="8"/>
                    </a:cubicBezTo>
                    <a:cubicBezTo>
                      <a:pt x="23" y="7"/>
                      <a:pt x="21" y="8"/>
                      <a:pt x="21" y="9"/>
                    </a:cubicBezTo>
                    <a:cubicBezTo>
                      <a:pt x="21" y="11"/>
                      <a:pt x="21" y="14"/>
                      <a:pt x="19" y="12"/>
                    </a:cubicBezTo>
                    <a:cubicBezTo>
                      <a:pt x="17" y="10"/>
                      <a:pt x="15" y="6"/>
                      <a:pt x="15" y="7"/>
                    </a:cubicBezTo>
                    <a:cubicBezTo>
                      <a:pt x="14" y="7"/>
                      <a:pt x="12" y="12"/>
                      <a:pt x="11" y="12"/>
                    </a:cubicBezTo>
                    <a:cubicBezTo>
                      <a:pt x="10" y="12"/>
                      <a:pt x="6" y="13"/>
                      <a:pt x="4" y="13"/>
                    </a:cubicBezTo>
                    <a:cubicBezTo>
                      <a:pt x="3" y="15"/>
                      <a:pt x="4" y="16"/>
                      <a:pt x="5" y="17"/>
                    </a:cubicBezTo>
                    <a:cubicBezTo>
                      <a:pt x="6" y="17"/>
                      <a:pt x="4" y="19"/>
                      <a:pt x="3" y="20"/>
                    </a:cubicBezTo>
                    <a:cubicBezTo>
                      <a:pt x="2" y="20"/>
                      <a:pt x="0" y="20"/>
                      <a:pt x="1" y="22"/>
                    </a:cubicBezTo>
                    <a:cubicBezTo>
                      <a:pt x="3" y="24"/>
                      <a:pt x="5" y="24"/>
                      <a:pt x="4" y="26"/>
                    </a:cubicBezTo>
                    <a:cubicBezTo>
                      <a:pt x="3" y="28"/>
                      <a:pt x="4" y="30"/>
                      <a:pt x="6" y="30"/>
                    </a:cubicBezTo>
                    <a:cubicBezTo>
                      <a:pt x="7" y="30"/>
                      <a:pt x="10" y="30"/>
                      <a:pt x="9" y="31"/>
                    </a:cubicBezTo>
                    <a:cubicBezTo>
                      <a:pt x="9" y="32"/>
                      <a:pt x="9" y="33"/>
                      <a:pt x="8" y="34"/>
                    </a:cubicBezTo>
                    <a:cubicBezTo>
                      <a:pt x="10" y="33"/>
                      <a:pt x="11" y="33"/>
                      <a:pt x="12" y="33"/>
                    </a:cubicBezTo>
                    <a:cubicBezTo>
                      <a:pt x="15" y="31"/>
                      <a:pt x="14" y="29"/>
                      <a:pt x="18" y="28"/>
                    </a:cubicBezTo>
                    <a:cubicBezTo>
                      <a:pt x="22" y="27"/>
                      <a:pt x="28" y="30"/>
                      <a:pt x="29" y="33"/>
                    </a:cubicBezTo>
                    <a:cubicBezTo>
                      <a:pt x="31" y="35"/>
                      <a:pt x="31" y="35"/>
                      <a:pt x="32" y="37"/>
                    </a:cubicBezTo>
                    <a:cubicBezTo>
                      <a:pt x="32" y="39"/>
                      <a:pt x="34" y="43"/>
                      <a:pt x="39" y="47"/>
                    </a:cubicBezTo>
                    <a:cubicBezTo>
                      <a:pt x="45" y="51"/>
                      <a:pt x="47" y="55"/>
                      <a:pt x="50" y="57"/>
                    </a:cubicBezTo>
                    <a:cubicBezTo>
                      <a:pt x="53" y="58"/>
                      <a:pt x="56" y="58"/>
                      <a:pt x="58" y="60"/>
                    </a:cubicBezTo>
                    <a:cubicBezTo>
                      <a:pt x="60" y="62"/>
                      <a:pt x="62" y="63"/>
                      <a:pt x="65" y="65"/>
                    </a:cubicBezTo>
                    <a:cubicBezTo>
                      <a:pt x="68" y="66"/>
                      <a:pt x="68" y="69"/>
                      <a:pt x="71" y="69"/>
                    </a:cubicBezTo>
                    <a:cubicBezTo>
                      <a:pt x="73" y="70"/>
                      <a:pt x="72" y="72"/>
                      <a:pt x="73" y="74"/>
                    </a:cubicBezTo>
                    <a:cubicBezTo>
                      <a:pt x="75" y="76"/>
                      <a:pt x="75" y="80"/>
                      <a:pt x="74" y="83"/>
                    </a:cubicBezTo>
                    <a:cubicBezTo>
                      <a:pt x="72" y="85"/>
                      <a:pt x="73" y="89"/>
                      <a:pt x="74" y="89"/>
                    </a:cubicBezTo>
                    <a:cubicBezTo>
                      <a:pt x="75" y="89"/>
                      <a:pt x="78" y="85"/>
                      <a:pt x="78" y="82"/>
                    </a:cubicBezTo>
                    <a:cubicBezTo>
                      <a:pt x="78" y="80"/>
                      <a:pt x="81" y="80"/>
                      <a:pt x="83" y="78"/>
                    </a:cubicBezTo>
                    <a:cubicBezTo>
                      <a:pt x="85" y="75"/>
                      <a:pt x="80" y="75"/>
                      <a:pt x="79" y="71"/>
                    </a:cubicBezTo>
                    <a:cubicBezTo>
                      <a:pt x="78" y="68"/>
                      <a:pt x="83" y="65"/>
                      <a:pt x="87" y="68"/>
                    </a:cubicBezTo>
                    <a:cubicBezTo>
                      <a:pt x="91" y="71"/>
                      <a:pt x="93" y="72"/>
                      <a:pt x="93" y="68"/>
                    </a:cubicBezTo>
                    <a:cubicBezTo>
                      <a:pt x="93" y="64"/>
                      <a:pt x="80" y="59"/>
                      <a:pt x="77" y="5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10" name="Freeform 361">
                <a:extLst>
                  <a:ext uri="{FF2B5EF4-FFF2-40B4-BE49-F238E27FC236}">
                    <a16:creationId xmlns:a16="http://schemas.microsoft.com/office/drawing/2014/main" id="{EBCF70C4-31B9-4CB8-9B95-162DCCBA3D97}"/>
                  </a:ext>
                </a:extLst>
              </p:cNvPr>
              <p:cNvSpPr>
                <a:spLocks/>
              </p:cNvSpPr>
              <p:nvPr/>
            </p:nvSpPr>
            <p:spPr bwMode="auto">
              <a:xfrm>
                <a:off x="12253924" y="5731641"/>
                <a:ext cx="73026" cy="98426"/>
              </a:xfrm>
              <a:custGeom>
                <a:avLst/>
                <a:gdLst>
                  <a:gd name="T0" fmla="*/ 3 w 10"/>
                  <a:gd name="T1" fmla="*/ 0 h 13"/>
                  <a:gd name="T2" fmla="*/ 0 w 10"/>
                  <a:gd name="T3" fmla="*/ 6 h 13"/>
                  <a:gd name="T4" fmla="*/ 0 w 10"/>
                  <a:gd name="T5" fmla="*/ 9 h 13"/>
                  <a:gd name="T6" fmla="*/ 6 w 10"/>
                  <a:gd name="T7" fmla="*/ 13 h 13"/>
                  <a:gd name="T8" fmla="*/ 6 w 10"/>
                  <a:gd name="T9" fmla="*/ 13 h 13"/>
                  <a:gd name="T10" fmla="*/ 10 w 10"/>
                  <a:gd name="T11" fmla="*/ 8 h 13"/>
                  <a:gd name="T12" fmla="*/ 3 w 1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3" y="0"/>
                    </a:moveTo>
                    <a:cubicBezTo>
                      <a:pt x="2" y="3"/>
                      <a:pt x="0" y="6"/>
                      <a:pt x="0" y="6"/>
                    </a:cubicBezTo>
                    <a:cubicBezTo>
                      <a:pt x="0" y="7"/>
                      <a:pt x="0" y="8"/>
                      <a:pt x="0" y="9"/>
                    </a:cubicBezTo>
                    <a:cubicBezTo>
                      <a:pt x="2" y="11"/>
                      <a:pt x="4" y="12"/>
                      <a:pt x="6" y="13"/>
                    </a:cubicBezTo>
                    <a:cubicBezTo>
                      <a:pt x="6" y="13"/>
                      <a:pt x="6" y="13"/>
                      <a:pt x="6" y="13"/>
                    </a:cubicBezTo>
                    <a:cubicBezTo>
                      <a:pt x="7" y="11"/>
                      <a:pt x="8" y="8"/>
                      <a:pt x="10" y="8"/>
                    </a:cubicBezTo>
                    <a:cubicBezTo>
                      <a:pt x="8" y="5"/>
                      <a:pt x="5" y="2"/>
                      <a:pt x="3" y="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11" name="Freeform 362">
                <a:extLst>
                  <a:ext uri="{FF2B5EF4-FFF2-40B4-BE49-F238E27FC236}">
                    <a16:creationId xmlns:a16="http://schemas.microsoft.com/office/drawing/2014/main" id="{49977BE5-29EF-4CB2-9AE5-0E23767FF735}"/>
                  </a:ext>
                </a:extLst>
              </p:cNvPr>
              <p:cNvSpPr>
                <a:spLocks/>
              </p:cNvSpPr>
              <p:nvPr/>
            </p:nvSpPr>
            <p:spPr bwMode="auto">
              <a:xfrm>
                <a:off x="12266615" y="5537965"/>
                <a:ext cx="257176" cy="301626"/>
              </a:xfrm>
              <a:custGeom>
                <a:avLst/>
                <a:gdLst>
                  <a:gd name="T0" fmla="*/ 30 w 34"/>
                  <a:gd name="T1" fmla="*/ 27 h 40"/>
                  <a:gd name="T2" fmla="*/ 30 w 34"/>
                  <a:gd name="T3" fmla="*/ 21 h 40"/>
                  <a:gd name="T4" fmla="*/ 30 w 34"/>
                  <a:gd name="T5" fmla="*/ 17 h 40"/>
                  <a:gd name="T6" fmla="*/ 21 w 34"/>
                  <a:gd name="T7" fmla="*/ 14 h 40"/>
                  <a:gd name="T8" fmla="*/ 20 w 34"/>
                  <a:gd name="T9" fmla="*/ 9 h 40"/>
                  <a:gd name="T10" fmla="*/ 17 w 34"/>
                  <a:gd name="T11" fmla="*/ 6 h 40"/>
                  <a:gd name="T12" fmla="*/ 14 w 34"/>
                  <a:gd name="T13" fmla="*/ 2 h 40"/>
                  <a:gd name="T14" fmla="*/ 14 w 34"/>
                  <a:gd name="T15" fmla="*/ 1 h 40"/>
                  <a:gd name="T16" fmla="*/ 12 w 34"/>
                  <a:gd name="T17" fmla="*/ 1 h 40"/>
                  <a:gd name="T18" fmla="*/ 9 w 34"/>
                  <a:gd name="T19" fmla="*/ 0 h 40"/>
                  <a:gd name="T20" fmla="*/ 0 w 34"/>
                  <a:gd name="T21" fmla="*/ 2 h 40"/>
                  <a:gd name="T22" fmla="*/ 2 w 34"/>
                  <a:gd name="T23" fmla="*/ 7 h 40"/>
                  <a:gd name="T24" fmla="*/ 5 w 34"/>
                  <a:gd name="T25" fmla="*/ 13 h 40"/>
                  <a:gd name="T26" fmla="*/ 4 w 34"/>
                  <a:gd name="T27" fmla="*/ 25 h 40"/>
                  <a:gd name="T28" fmla="*/ 1 w 34"/>
                  <a:gd name="T29" fmla="*/ 28 h 40"/>
                  <a:gd name="T30" fmla="*/ 8 w 34"/>
                  <a:gd name="T31" fmla="*/ 36 h 40"/>
                  <a:gd name="T32" fmla="*/ 8 w 34"/>
                  <a:gd name="T33" fmla="*/ 36 h 40"/>
                  <a:gd name="T34" fmla="*/ 15 w 34"/>
                  <a:gd name="T35" fmla="*/ 40 h 40"/>
                  <a:gd name="T36" fmla="*/ 29 w 34"/>
                  <a:gd name="T37" fmla="*/ 37 h 40"/>
                  <a:gd name="T38" fmla="*/ 29 w 34"/>
                  <a:gd name="T39" fmla="*/ 35 h 40"/>
                  <a:gd name="T40" fmla="*/ 32 w 34"/>
                  <a:gd name="T41" fmla="*/ 32 h 40"/>
                  <a:gd name="T42" fmla="*/ 30 w 34"/>
                  <a:gd name="T43"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40">
                    <a:moveTo>
                      <a:pt x="30" y="27"/>
                    </a:moveTo>
                    <a:cubicBezTo>
                      <a:pt x="28" y="25"/>
                      <a:pt x="28" y="22"/>
                      <a:pt x="30" y="21"/>
                    </a:cubicBezTo>
                    <a:cubicBezTo>
                      <a:pt x="31" y="20"/>
                      <a:pt x="30" y="18"/>
                      <a:pt x="30" y="17"/>
                    </a:cubicBezTo>
                    <a:cubicBezTo>
                      <a:pt x="30" y="15"/>
                      <a:pt x="22" y="14"/>
                      <a:pt x="21" y="14"/>
                    </a:cubicBezTo>
                    <a:cubicBezTo>
                      <a:pt x="20" y="14"/>
                      <a:pt x="22" y="9"/>
                      <a:pt x="20" y="9"/>
                    </a:cubicBezTo>
                    <a:cubicBezTo>
                      <a:pt x="18" y="9"/>
                      <a:pt x="17" y="8"/>
                      <a:pt x="17" y="6"/>
                    </a:cubicBezTo>
                    <a:cubicBezTo>
                      <a:pt x="17" y="5"/>
                      <a:pt x="14" y="2"/>
                      <a:pt x="14" y="2"/>
                    </a:cubicBezTo>
                    <a:cubicBezTo>
                      <a:pt x="14" y="1"/>
                      <a:pt x="14" y="1"/>
                      <a:pt x="14" y="1"/>
                    </a:cubicBezTo>
                    <a:cubicBezTo>
                      <a:pt x="13" y="1"/>
                      <a:pt x="12" y="1"/>
                      <a:pt x="12" y="1"/>
                    </a:cubicBezTo>
                    <a:cubicBezTo>
                      <a:pt x="11" y="1"/>
                      <a:pt x="9" y="0"/>
                      <a:pt x="9" y="0"/>
                    </a:cubicBezTo>
                    <a:cubicBezTo>
                      <a:pt x="9" y="0"/>
                      <a:pt x="4" y="1"/>
                      <a:pt x="0" y="2"/>
                    </a:cubicBezTo>
                    <a:cubicBezTo>
                      <a:pt x="1" y="4"/>
                      <a:pt x="1" y="7"/>
                      <a:pt x="2" y="7"/>
                    </a:cubicBezTo>
                    <a:cubicBezTo>
                      <a:pt x="5" y="8"/>
                      <a:pt x="4" y="11"/>
                      <a:pt x="5" y="13"/>
                    </a:cubicBezTo>
                    <a:cubicBezTo>
                      <a:pt x="6" y="15"/>
                      <a:pt x="6" y="25"/>
                      <a:pt x="4" y="25"/>
                    </a:cubicBezTo>
                    <a:cubicBezTo>
                      <a:pt x="4" y="25"/>
                      <a:pt x="3" y="27"/>
                      <a:pt x="1" y="28"/>
                    </a:cubicBezTo>
                    <a:cubicBezTo>
                      <a:pt x="3" y="30"/>
                      <a:pt x="6" y="33"/>
                      <a:pt x="8" y="36"/>
                    </a:cubicBezTo>
                    <a:cubicBezTo>
                      <a:pt x="8" y="36"/>
                      <a:pt x="8" y="36"/>
                      <a:pt x="8" y="36"/>
                    </a:cubicBezTo>
                    <a:cubicBezTo>
                      <a:pt x="10" y="36"/>
                      <a:pt x="15" y="40"/>
                      <a:pt x="15" y="40"/>
                    </a:cubicBezTo>
                    <a:cubicBezTo>
                      <a:pt x="15" y="40"/>
                      <a:pt x="24" y="38"/>
                      <a:pt x="29" y="37"/>
                    </a:cubicBezTo>
                    <a:cubicBezTo>
                      <a:pt x="29" y="36"/>
                      <a:pt x="29" y="35"/>
                      <a:pt x="29" y="35"/>
                    </a:cubicBezTo>
                    <a:cubicBezTo>
                      <a:pt x="29" y="34"/>
                      <a:pt x="30" y="32"/>
                      <a:pt x="32" y="32"/>
                    </a:cubicBezTo>
                    <a:cubicBezTo>
                      <a:pt x="34" y="32"/>
                      <a:pt x="31" y="28"/>
                      <a:pt x="30" y="2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12" name="Freeform 233">
                <a:extLst>
                  <a:ext uri="{FF2B5EF4-FFF2-40B4-BE49-F238E27FC236}">
                    <a16:creationId xmlns:a16="http://schemas.microsoft.com/office/drawing/2014/main" id="{C38BA74A-40E1-4B1B-88BA-A3E5BD23FFB3}"/>
                  </a:ext>
                </a:extLst>
              </p:cNvPr>
              <p:cNvSpPr>
                <a:spLocks/>
              </p:cNvSpPr>
              <p:nvPr/>
            </p:nvSpPr>
            <p:spPr bwMode="auto">
              <a:xfrm>
                <a:off x="16432226" y="5087106"/>
                <a:ext cx="1901826" cy="812800"/>
              </a:xfrm>
              <a:custGeom>
                <a:avLst/>
                <a:gdLst>
                  <a:gd name="T0" fmla="*/ 235 w 253"/>
                  <a:gd name="T1" fmla="*/ 46 h 108"/>
                  <a:gd name="T2" fmla="*/ 219 w 253"/>
                  <a:gd name="T3" fmla="*/ 45 h 108"/>
                  <a:gd name="T4" fmla="*/ 220 w 253"/>
                  <a:gd name="T5" fmla="*/ 36 h 108"/>
                  <a:gd name="T6" fmla="*/ 221 w 253"/>
                  <a:gd name="T7" fmla="*/ 23 h 108"/>
                  <a:gd name="T8" fmla="*/ 204 w 253"/>
                  <a:gd name="T9" fmla="*/ 21 h 108"/>
                  <a:gd name="T10" fmla="*/ 191 w 253"/>
                  <a:gd name="T11" fmla="*/ 28 h 108"/>
                  <a:gd name="T12" fmla="*/ 170 w 253"/>
                  <a:gd name="T13" fmla="*/ 30 h 108"/>
                  <a:gd name="T14" fmla="*/ 155 w 253"/>
                  <a:gd name="T15" fmla="*/ 24 h 108"/>
                  <a:gd name="T16" fmla="*/ 143 w 253"/>
                  <a:gd name="T17" fmla="*/ 19 h 108"/>
                  <a:gd name="T18" fmla="*/ 128 w 253"/>
                  <a:gd name="T19" fmla="*/ 18 h 108"/>
                  <a:gd name="T20" fmla="*/ 115 w 253"/>
                  <a:gd name="T21" fmla="*/ 19 h 108"/>
                  <a:gd name="T22" fmla="*/ 109 w 253"/>
                  <a:gd name="T23" fmla="*/ 8 h 108"/>
                  <a:gd name="T24" fmla="*/ 95 w 253"/>
                  <a:gd name="T25" fmla="*/ 4 h 108"/>
                  <a:gd name="T26" fmla="*/ 84 w 253"/>
                  <a:gd name="T27" fmla="*/ 0 h 108"/>
                  <a:gd name="T28" fmla="*/ 77 w 253"/>
                  <a:gd name="T29" fmla="*/ 6 h 108"/>
                  <a:gd name="T30" fmla="*/ 77 w 253"/>
                  <a:gd name="T31" fmla="*/ 16 h 108"/>
                  <a:gd name="T32" fmla="*/ 70 w 253"/>
                  <a:gd name="T33" fmla="*/ 24 h 108"/>
                  <a:gd name="T34" fmla="*/ 58 w 253"/>
                  <a:gd name="T35" fmla="*/ 23 h 108"/>
                  <a:gd name="T36" fmla="*/ 48 w 253"/>
                  <a:gd name="T37" fmla="*/ 16 h 108"/>
                  <a:gd name="T38" fmla="*/ 31 w 253"/>
                  <a:gd name="T39" fmla="*/ 15 h 108"/>
                  <a:gd name="T40" fmla="*/ 21 w 253"/>
                  <a:gd name="T41" fmla="*/ 21 h 108"/>
                  <a:gd name="T42" fmla="*/ 7 w 253"/>
                  <a:gd name="T43" fmla="*/ 28 h 108"/>
                  <a:gd name="T44" fmla="*/ 0 w 253"/>
                  <a:gd name="T45" fmla="*/ 31 h 108"/>
                  <a:gd name="T46" fmla="*/ 6 w 253"/>
                  <a:gd name="T47" fmla="*/ 39 h 108"/>
                  <a:gd name="T48" fmla="*/ 20 w 253"/>
                  <a:gd name="T49" fmla="*/ 48 h 108"/>
                  <a:gd name="T50" fmla="*/ 24 w 253"/>
                  <a:gd name="T51" fmla="*/ 63 h 108"/>
                  <a:gd name="T52" fmla="*/ 41 w 253"/>
                  <a:gd name="T53" fmla="*/ 74 h 108"/>
                  <a:gd name="T54" fmla="*/ 52 w 253"/>
                  <a:gd name="T55" fmla="*/ 81 h 108"/>
                  <a:gd name="T56" fmla="*/ 63 w 253"/>
                  <a:gd name="T57" fmla="*/ 96 h 108"/>
                  <a:gd name="T58" fmla="*/ 92 w 253"/>
                  <a:gd name="T59" fmla="*/ 97 h 108"/>
                  <a:gd name="T60" fmla="*/ 115 w 253"/>
                  <a:gd name="T61" fmla="*/ 103 h 108"/>
                  <a:gd name="T62" fmla="*/ 130 w 253"/>
                  <a:gd name="T63" fmla="*/ 108 h 108"/>
                  <a:gd name="T64" fmla="*/ 162 w 253"/>
                  <a:gd name="T65" fmla="*/ 100 h 108"/>
                  <a:gd name="T66" fmla="*/ 186 w 253"/>
                  <a:gd name="T67" fmla="*/ 86 h 108"/>
                  <a:gd name="T68" fmla="*/ 192 w 253"/>
                  <a:gd name="T69" fmla="*/ 75 h 108"/>
                  <a:gd name="T70" fmla="*/ 217 w 253"/>
                  <a:gd name="T71" fmla="*/ 70 h 108"/>
                  <a:gd name="T72" fmla="*/ 234 w 253"/>
                  <a:gd name="T73" fmla="*/ 59 h 108"/>
                  <a:gd name="T74" fmla="*/ 253 w 253"/>
                  <a:gd name="T75" fmla="*/ 5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3" h="108">
                    <a:moveTo>
                      <a:pt x="242" y="45"/>
                    </a:moveTo>
                    <a:cubicBezTo>
                      <a:pt x="240" y="42"/>
                      <a:pt x="236" y="44"/>
                      <a:pt x="235" y="46"/>
                    </a:cubicBezTo>
                    <a:cubicBezTo>
                      <a:pt x="234" y="49"/>
                      <a:pt x="232" y="45"/>
                      <a:pt x="227" y="45"/>
                    </a:cubicBezTo>
                    <a:cubicBezTo>
                      <a:pt x="222" y="45"/>
                      <a:pt x="222" y="48"/>
                      <a:pt x="219" y="45"/>
                    </a:cubicBezTo>
                    <a:cubicBezTo>
                      <a:pt x="215" y="42"/>
                      <a:pt x="220" y="40"/>
                      <a:pt x="220" y="40"/>
                    </a:cubicBezTo>
                    <a:cubicBezTo>
                      <a:pt x="220" y="36"/>
                      <a:pt x="220" y="36"/>
                      <a:pt x="220" y="36"/>
                    </a:cubicBezTo>
                    <a:cubicBezTo>
                      <a:pt x="227" y="23"/>
                      <a:pt x="227" y="23"/>
                      <a:pt x="227" y="23"/>
                    </a:cubicBezTo>
                    <a:cubicBezTo>
                      <a:pt x="225" y="23"/>
                      <a:pt x="222" y="22"/>
                      <a:pt x="221" y="23"/>
                    </a:cubicBezTo>
                    <a:cubicBezTo>
                      <a:pt x="219" y="24"/>
                      <a:pt x="214" y="23"/>
                      <a:pt x="214" y="21"/>
                    </a:cubicBezTo>
                    <a:cubicBezTo>
                      <a:pt x="213" y="20"/>
                      <a:pt x="206" y="20"/>
                      <a:pt x="204" y="21"/>
                    </a:cubicBezTo>
                    <a:cubicBezTo>
                      <a:pt x="202" y="22"/>
                      <a:pt x="198" y="24"/>
                      <a:pt x="197" y="25"/>
                    </a:cubicBezTo>
                    <a:cubicBezTo>
                      <a:pt x="197" y="27"/>
                      <a:pt x="193" y="26"/>
                      <a:pt x="191" y="28"/>
                    </a:cubicBezTo>
                    <a:cubicBezTo>
                      <a:pt x="189" y="29"/>
                      <a:pt x="181" y="29"/>
                      <a:pt x="181" y="30"/>
                    </a:cubicBezTo>
                    <a:cubicBezTo>
                      <a:pt x="180" y="31"/>
                      <a:pt x="171" y="31"/>
                      <a:pt x="170" y="30"/>
                    </a:cubicBezTo>
                    <a:cubicBezTo>
                      <a:pt x="168" y="29"/>
                      <a:pt x="161" y="30"/>
                      <a:pt x="160" y="28"/>
                    </a:cubicBezTo>
                    <a:cubicBezTo>
                      <a:pt x="159" y="26"/>
                      <a:pt x="155" y="26"/>
                      <a:pt x="155" y="24"/>
                    </a:cubicBezTo>
                    <a:cubicBezTo>
                      <a:pt x="155" y="22"/>
                      <a:pt x="149" y="22"/>
                      <a:pt x="149" y="21"/>
                    </a:cubicBezTo>
                    <a:cubicBezTo>
                      <a:pt x="148" y="19"/>
                      <a:pt x="143" y="19"/>
                      <a:pt x="143" y="19"/>
                    </a:cubicBezTo>
                    <a:cubicBezTo>
                      <a:pt x="142" y="20"/>
                      <a:pt x="137" y="18"/>
                      <a:pt x="135" y="17"/>
                    </a:cubicBezTo>
                    <a:cubicBezTo>
                      <a:pt x="134" y="17"/>
                      <a:pt x="129" y="18"/>
                      <a:pt x="128" y="18"/>
                    </a:cubicBezTo>
                    <a:cubicBezTo>
                      <a:pt x="126" y="18"/>
                      <a:pt x="124" y="21"/>
                      <a:pt x="122" y="21"/>
                    </a:cubicBezTo>
                    <a:cubicBezTo>
                      <a:pt x="120" y="21"/>
                      <a:pt x="116" y="18"/>
                      <a:pt x="115" y="19"/>
                    </a:cubicBezTo>
                    <a:cubicBezTo>
                      <a:pt x="114" y="20"/>
                      <a:pt x="111" y="17"/>
                      <a:pt x="110" y="15"/>
                    </a:cubicBezTo>
                    <a:cubicBezTo>
                      <a:pt x="109" y="14"/>
                      <a:pt x="110" y="10"/>
                      <a:pt x="109" y="8"/>
                    </a:cubicBezTo>
                    <a:cubicBezTo>
                      <a:pt x="108" y="7"/>
                      <a:pt x="103" y="7"/>
                      <a:pt x="101" y="6"/>
                    </a:cubicBezTo>
                    <a:cubicBezTo>
                      <a:pt x="99" y="5"/>
                      <a:pt x="97" y="4"/>
                      <a:pt x="95" y="4"/>
                    </a:cubicBezTo>
                    <a:cubicBezTo>
                      <a:pt x="94" y="4"/>
                      <a:pt x="91" y="3"/>
                      <a:pt x="90" y="2"/>
                    </a:cubicBezTo>
                    <a:cubicBezTo>
                      <a:pt x="89" y="2"/>
                      <a:pt x="86" y="1"/>
                      <a:pt x="84" y="0"/>
                    </a:cubicBezTo>
                    <a:cubicBezTo>
                      <a:pt x="83" y="0"/>
                      <a:pt x="82" y="2"/>
                      <a:pt x="81" y="3"/>
                    </a:cubicBezTo>
                    <a:cubicBezTo>
                      <a:pt x="80" y="4"/>
                      <a:pt x="78" y="4"/>
                      <a:pt x="77" y="6"/>
                    </a:cubicBezTo>
                    <a:cubicBezTo>
                      <a:pt x="77" y="7"/>
                      <a:pt x="73" y="8"/>
                      <a:pt x="74" y="10"/>
                    </a:cubicBezTo>
                    <a:cubicBezTo>
                      <a:pt x="74" y="11"/>
                      <a:pt x="75" y="15"/>
                      <a:pt x="77" y="16"/>
                    </a:cubicBezTo>
                    <a:cubicBezTo>
                      <a:pt x="78" y="17"/>
                      <a:pt x="77" y="20"/>
                      <a:pt x="76" y="21"/>
                    </a:cubicBezTo>
                    <a:cubicBezTo>
                      <a:pt x="76" y="22"/>
                      <a:pt x="71" y="23"/>
                      <a:pt x="70" y="24"/>
                    </a:cubicBezTo>
                    <a:cubicBezTo>
                      <a:pt x="69" y="26"/>
                      <a:pt x="66" y="24"/>
                      <a:pt x="64" y="23"/>
                    </a:cubicBezTo>
                    <a:cubicBezTo>
                      <a:pt x="62" y="21"/>
                      <a:pt x="59" y="22"/>
                      <a:pt x="58" y="23"/>
                    </a:cubicBezTo>
                    <a:cubicBezTo>
                      <a:pt x="56" y="24"/>
                      <a:pt x="52" y="21"/>
                      <a:pt x="51" y="21"/>
                    </a:cubicBezTo>
                    <a:cubicBezTo>
                      <a:pt x="50" y="20"/>
                      <a:pt x="50" y="16"/>
                      <a:pt x="48" y="16"/>
                    </a:cubicBezTo>
                    <a:cubicBezTo>
                      <a:pt x="47" y="16"/>
                      <a:pt x="39" y="15"/>
                      <a:pt x="37" y="14"/>
                    </a:cubicBezTo>
                    <a:cubicBezTo>
                      <a:pt x="35" y="14"/>
                      <a:pt x="32" y="14"/>
                      <a:pt x="31" y="15"/>
                    </a:cubicBezTo>
                    <a:cubicBezTo>
                      <a:pt x="31" y="16"/>
                      <a:pt x="27" y="16"/>
                      <a:pt x="26" y="17"/>
                    </a:cubicBezTo>
                    <a:cubicBezTo>
                      <a:pt x="25" y="19"/>
                      <a:pt x="22" y="20"/>
                      <a:pt x="21" y="21"/>
                    </a:cubicBezTo>
                    <a:cubicBezTo>
                      <a:pt x="20" y="22"/>
                      <a:pt x="16" y="22"/>
                      <a:pt x="15" y="25"/>
                    </a:cubicBezTo>
                    <a:cubicBezTo>
                      <a:pt x="14" y="27"/>
                      <a:pt x="9" y="28"/>
                      <a:pt x="7" y="28"/>
                    </a:cubicBezTo>
                    <a:cubicBezTo>
                      <a:pt x="6" y="28"/>
                      <a:pt x="2" y="29"/>
                      <a:pt x="2" y="30"/>
                    </a:cubicBezTo>
                    <a:cubicBezTo>
                      <a:pt x="2" y="31"/>
                      <a:pt x="1" y="31"/>
                      <a:pt x="0" y="31"/>
                    </a:cubicBezTo>
                    <a:cubicBezTo>
                      <a:pt x="0" y="31"/>
                      <a:pt x="0" y="31"/>
                      <a:pt x="1" y="31"/>
                    </a:cubicBezTo>
                    <a:cubicBezTo>
                      <a:pt x="2" y="37"/>
                      <a:pt x="4" y="37"/>
                      <a:pt x="6" y="39"/>
                    </a:cubicBezTo>
                    <a:cubicBezTo>
                      <a:pt x="9" y="41"/>
                      <a:pt x="11" y="43"/>
                      <a:pt x="14" y="43"/>
                    </a:cubicBezTo>
                    <a:cubicBezTo>
                      <a:pt x="16" y="43"/>
                      <a:pt x="20" y="46"/>
                      <a:pt x="20" y="48"/>
                    </a:cubicBezTo>
                    <a:cubicBezTo>
                      <a:pt x="21" y="51"/>
                      <a:pt x="23" y="53"/>
                      <a:pt x="25" y="55"/>
                    </a:cubicBezTo>
                    <a:cubicBezTo>
                      <a:pt x="26" y="56"/>
                      <a:pt x="24" y="60"/>
                      <a:pt x="24" y="63"/>
                    </a:cubicBezTo>
                    <a:cubicBezTo>
                      <a:pt x="24" y="66"/>
                      <a:pt x="21" y="66"/>
                      <a:pt x="22" y="69"/>
                    </a:cubicBezTo>
                    <a:cubicBezTo>
                      <a:pt x="24" y="72"/>
                      <a:pt x="37" y="74"/>
                      <a:pt x="41" y="74"/>
                    </a:cubicBezTo>
                    <a:cubicBezTo>
                      <a:pt x="44" y="74"/>
                      <a:pt x="45" y="77"/>
                      <a:pt x="47" y="77"/>
                    </a:cubicBezTo>
                    <a:cubicBezTo>
                      <a:pt x="49" y="78"/>
                      <a:pt x="49" y="80"/>
                      <a:pt x="52" y="81"/>
                    </a:cubicBezTo>
                    <a:cubicBezTo>
                      <a:pt x="54" y="81"/>
                      <a:pt x="57" y="83"/>
                      <a:pt x="58" y="88"/>
                    </a:cubicBezTo>
                    <a:cubicBezTo>
                      <a:pt x="59" y="92"/>
                      <a:pt x="62" y="94"/>
                      <a:pt x="63" y="96"/>
                    </a:cubicBezTo>
                    <a:cubicBezTo>
                      <a:pt x="63" y="98"/>
                      <a:pt x="69" y="96"/>
                      <a:pt x="73" y="97"/>
                    </a:cubicBezTo>
                    <a:cubicBezTo>
                      <a:pt x="77" y="97"/>
                      <a:pt x="89" y="97"/>
                      <a:pt x="92" y="97"/>
                    </a:cubicBezTo>
                    <a:cubicBezTo>
                      <a:pt x="95" y="98"/>
                      <a:pt x="103" y="97"/>
                      <a:pt x="107" y="101"/>
                    </a:cubicBezTo>
                    <a:cubicBezTo>
                      <a:pt x="111" y="104"/>
                      <a:pt x="113" y="101"/>
                      <a:pt x="115" y="103"/>
                    </a:cubicBezTo>
                    <a:cubicBezTo>
                      <a:pt x="118" y="104"/>
                      <a:pt x="120" y="105"/>
                      <a:pt x="124" y="105"/>
                    </a:cubicBezTo>
                    <a:cubicBezTo>
                      <a:pt x="127" y="104"/>
                      <a:pt x="127" y="107"/>
                      <a:pt x="130" y="108"/>
                    </a:cubicBezTo>
                    <a:cubicBezTo>
                      <a:pt x="133" y="108"/>
                      <a:pt x="137" y="104"/>
                      <a:pt x="144" y="101"/>
                    </a:cubicBezTo>
                    <a:cubicBezTo>
                      <a:pt x="151" y="97"/>
                      <a:pt x="158" y="100"/>
                      <a:pt x="162" y="100"/>
                    </a:cubicBezTo>
                    <a:cubicBezTo>
                      <a:pt x="166" y="101"/>
                      <a:pt x="172" y="99"/>
                      <a:pt x="177" y="94"/>
                    </a:cubicBezTo>
                    <a:cubicBezTo>
                      <a:pt x="181" y="89"/>
                      <a:pt x="186" y="90"/>
                      <a:pt x="186" y="86"/>
                    </a:cubicBezTo>
                    <a:cubicBezTo>
                      <a:pt x="187" y="82"/>
                      <a:pt x="182" y="80"/>
                      <a:pt x="184" y="77"/>
                    </a:cubicBezTo>
                    <a:cubicBezTo>
                      <a:pt x="186" y="73"/>
                      <a:pt x="190" y="74"/>
                      <a:pt x="192" y="75"/>
                    </a:cubicBezTo>
                    <a:cubicBezTo>
                      <a:pt x="194" y="76"/>
                      <a:pt x="200" y="77"/>
                      <a:pt x="205" y="74"/>
                    </a:cubicBezTo>
                    <a:cubicBezTo>
                      <a:pt x="210" y="70"/>
                      <a:pt x="212" y="71"/>
                      <a:pt x="217" y="70"/>
                    </a:cubicBezTo>
                    <a:cubicBezTo>
                      <a:pt x="222" y="69"/>
                      <a:pt x="221" y="66"/>
                      <a:pt x="224" y="63"/>
                    </a:cubicBezTo>
                    <a:cubicBezTo>
                      <a:pt x="227" y="60"/>
                      <a:pt x="231" y="59"/>
                      <a:pt x="234" y="59"/>
                    </a:cubicBezTo>
                    <a:cubicBezTo>
                      <a:pt x="237" y="59"/>
                      <a:pt x="241" y="56"/>
                      <a:pt x="244" y="57"/>
                    </a:cubicBezTo>
                    <a:cubicBezTo>
                      <a:pt x="248" y="58"/>
                      <a:pt x="252" y="59"/>
                      <a:pt x="253" y="56"/>
                    </a:cubicBezTo>
                    <a:cubicBezTo>
                      <a:pt x="253" y="53"/>
                      <a:pt x="245" y="48"/>
                      <a:pt x="242" y="4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13" name="Oval 62">
                <a:extLst>
                  <a:ext uri="{FF2B5EF4-FFF2-40B4-BE49-F238E27FC236}">
                    <a16:creationId xmlns:a16="http://schemas.microsoft.com/office/drawing/2014/main" id="{F222C7F0-0610-41B9-8A8C-06850989EB15}"/>
                  </a:ext>
                </a:extLst>
              </p:cNvPr>
              <p:cNvSpPr>
                <a:spLocks noChangeArrowheads="1"/>
              </p:cNvSpPr>
              <p:nvPr/>
            </p:nvSpPr>
            <p:spPr bwMode="auto">
              <a:xfrm>
                <a:off x="11648415" y="4796944"/>
                <a:ext cx="156916" cy="1555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19" tIns="51809" rIns="103619" bIns="51809" numCol="1" anchor="t" anchorCtr="0" compatLnSpc="1">
                <a:prstTxWarp prst="textNoShape">
                  <a:avLst/>
                </a:prstTxWarp>
              </a:bodyPr>
              <a:lstStyle/>
              <a:p>
                <a:endParaRPr lang="en-US" sz="2040"/>
              </a:p>
            </p:txBody>
          </p:sp>
          <p:grpSp>
            <p:nvGrpSpPr>
              <p:cNvPr id="614" name="Group 425">
                <a:extLst>
                  <a:ext uri="{FF2B5EF4-FFF2-40B4-BE49-F238E27FC236}">
                    <a16:creationId xmlns:a16="http://schemas.microsoft.com/office/drawing/2014/main" id="{5E79AF70-FC3A-4606-9A83-88F59F857450}"/>
                  </a:ext>
                </a:extLst>
              </p:cNvPr>
              <p:cNvGrpSpPr/>
              <p:nvPr/>
            </p:nvGrpSpPr>
            <p:grpSpPr>
              <a:xfrm>
                <a:off x="19344862" y="5981166"/>
                <a:ext cx="251310" cy="347400"/>
                <a:chOff x="6663454" y="2709445"/>
                <a:chExt cx="431801" cy="596900"/>
              </a:xfrm>
              <a:grpFill/>
              <a:effectLst/>
            </p:grpSpPr>
            <p:sp>
              <p:nvSpPr>
                <p:cNvPr id="615" name="Freeform 61">
                  <a:extLst>
                    <a:ext uri="{FF2B5EF4-FFF2-40B4-BE49-F238E27FC236}">
                      <a16:creationId xmlns:a16="http://schemas.microsoft.com/office/drawing/2014/main" id="{9C4DD24B-F59D-4B4C-B2B3-732E137875E7}"/>
                    </a:ext>
                  </a:extLst>
                </p:cNvPr>
                <p:cNvSpPr>
                  <a:spLocks/>
                </p:cNvSpPr>
                <p:nvPr/>
              </p:nvSpPr>
              <p:spPr bwMode="auto">
                <a:xfrm>
                  <a:off x="6663454" y="2709445"/>
                  <a:ext cx="431801" cy="596900"/>
                </a:xfrm>
                <a:custGeom>
                  <a:avLst/>
                  <a:gdLst>
                    <a:gd name="T0" fmla="*/ 56 w 112"/>
                    <a:gd name="T1" fmla="*/ 156 h 156"/>
                    <a:gd name="T2" fmla="*/ 0 w 112"/>
                    <a:gd name="T3" fmla="*/ 56 h 156"/>
                    <a:gd name="T4" fmla="*/ 56 w 112"/>
                    <a:gd name="T5" fmla="*/ 0 h 156"/>
                    <a:gd name="T6" fmla="*/ 112 w 112"/>
                    <a:gd name="T7" fmla="*/ 56 h 156"/>
                    <a:gd name="T8" fmla="*/ 56 w 112"/>
                    <a:gd name="T9" fmla="*/ 156 h 156"/>
                  </a:gdLst>
                  <a:ahLst/>
                  <a:cxnLst>
                    <a:cxn ang="0">
                      <a:pos x="T0" y="T1"/>
                    </a:cxn>
                    <a:cxn ang="0">
                      <a:pos x="T2" y="T3"/>
                    </a:cxn>
                    <a:cxn ang="0">
                      <a:pos x="T4" y="T5"/>
                    </a:cxn>
                    <a:cxn ang="0">
                      <a:pos x="T6" y="T7"/>
                    </a:cxn>
                    <a:cxn ang="0">
                      <a:pos x="T8" y="T9"/>
                    </a:cxn>
                  </a:cxnLst>
                  <a:rect l="0" t="0" r="r" b="b"/>
                  <a:pathLst>
                    <a:path w="112" h="156">
                      <a:moveTo>
                        <a:pt x="56" y="156"/>
                      </a:moveTo>
                      <a:cubicBezTo>
                        <a:pt x="56" y="156"/>
                        <a:pt x="0" y="104"/>
                        <a:pt x="0" y="56"/>
                      </a:cubicBezTo>
                      <a:cubicBezTo>
                        <a:pt x="0" y="25"/>
                        <a:pt x="25" y="0"/>
                        <a:pt x="56" y="0"/>
                      </a:cubicBezTo>
                      <a:cubicBezTo>
                        <a:pt x="87" y="0"/>
                        <a:pt x="112" y="25"/>
                        <a:pt x="112" y="56"/>
                      </a:cubicBezTo>
                      <a:cubicBezTo>
                        <a:pt x="112" y="104"/>
                        <a:pt x="56" y="156"/>
                        <a:pt x="56" y="156"/>
                      </a:cubicBezTo>
                    </a:path>
                  </a:pathLst>
                </a:custGeom>
                <a:grpFill/>
                <a:ln w="9525">
                  <a:solidFill>
                    <a:schemeClr val="bg1"/>
                  </a:solidFill>
                  <a:round/>
                  <a:headEnd/>
                  <a:tailEnd/>
                </a:ln>
              </p:spPr>
              <p:txBody>
                <a:bodyPr vert="horz" wrap="square" lIns="103619" tIns="51809" rIns="103619" bIns="51809" numCol="1" anchor="t" anchorCtr="0" compatLnSpc="1">
                  <a:prstTxWarp prst="textNoShape">
                    <a:avLst/>
                  </a:prstTxWarp>
                </a:bodyPr>
                <a:lstStyle/>
                <a:p>
                  <a:endParaRPr lang="en-US" sz="2040"/>
                </a:p>
              </p:txBody>
            </p:sp>
            <p:sp>
              <p:nvSpPr>
                <p:cNvPr id="616" name="Oval 62">
                  <a:extLst>
                    <a:ext uri="{FF2B5EF4-FFF2-40B4-BE49-F238E27FC236}">
                      <a16:creationId xmlns:a16="http://schemas.microsoft.com/office/drawing/2014/main" id="{74B76FDE-05F6-4EBB-9E7C-1AC82AE1270B}"/>
                    </a:ext>
                  </a:extLst>
                </p:cNvPr>
                <p:cNvSpPr>
                  <a:spLocks noChangeArrowheads="1"/>
                </p:cNvSpPr>
                <p:nvPr/>
              </p:nvSpPr>
              <p:spPr bwMode="auto">
                <a:xfrm>
                  <a:off x="6787279" y="2831683"/>
                  <a:ext cx="184150" cy="1825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19" tIns="51809" rIns="103619" bIns="51809" numCol="1" anchor="t" anchorCtr="0" compatLnSpc="1">
                  <a:prstTxWarp prst="textNoShape">
                    <a:avLst/>
                  </a:prstTxWarp>
                </a:bodyPr>
                <a:lstStyle/>
                <a:p>
                  <a:endParaRPr lang="en-US" sz="2040"/>
                </a:p>
              </p:txBody>
            </p:sp>
          </p:grpSp>
        </p:grpSp>
      </p:grpSp>
      <p:sp>
        <p:nvSpPr>
          <p:cNvPr id="9" name="Espace réservé du texte 8">
            <a:extLst>
              <a:ext uri="{FF2B5EF4-FFF2-40B4-BE49-F238E27FC236}">
                <a16:creationId xmlns:a16="http://schemas.microsoft.com/office/drawing/2014/main" id="{7A473B22-C56E-46C4-9396-6062A138E4F5}"/>
              </a:ext>
            </a:extLst>
          </p:cNvPr>
          <p:cNvSpPr>
            <a:spLocks noGrp="1"/>
          </p:cNvSpPr>
          <p:nvPr>
            <p:ph type="body" sz="quarter" idx="10"/>
          </p:nvPr>
        </p:nvSpPr>
        <p:spPr/>
        <p:txBody>
          <a:bodyPr/>
          <a:lstStyle/>
          <a:p>
            <a:r>
              <a:rPr lang="fr-CA" dirty="0">
                <a:solidFill>
                  <a:srgbClr val="0080C3"/>
                </a:solidFill>
              </a:rPr>
              <a:t>As of </a:t>
            </a:r>
            <a:r>
              <a:rPr lang="fr-CA" dirty="0" err="1">
                <a:solidFill>
                  <a:srgbClr val="0080C3"/>
                </a:solidFill>
              </a:rPr>
              <a:t>December</a:t>
            </a:r>
            <a:r>
              <a:rPr lang="fr-CA" dirty="0">
                <a:solidFill>
                  <a:srgbClr val="0080C3"/>
                </a:solidFill>
              </a:rPr>
              <a:t> 31, 2022</a:t>
            </a:r>
          </a:p>
        </p:txBody>
      </p:sp>
      <p:sp>
        <p:nvSpPr>
          <p:cNvPr id="420" name="Titre 3">
            <a:extLst>
              <a:ext uri="{FF2B5EF4-FFF2-40B4-BE49-F238E27FC236}">
                <a16:creationId xmlns:a16="http://schemas.microsoft.com/office/drawing/2014/main" id="{9C13C5C5-BAA5-4F01-936F-AA9359CE312F}"/>
              </a:ext>
            </a:extLst>
          </p:cNvPr>
          <p:cNvSpPr>
            <a:spLocks noGrp="1"/>
          </p:cNvSpPr>
          <p:nvPr>
            <p:ph type="title"/>
            <p:custDataLst>
              <p:tags r:id="rId1"/>
            </p:custDataLst>
          </p:nvPr>
        </p:nvSpPr>
        <p:spPr/>
        <p:txBody>
          <a:bodyPr/>
          <a:lstStyle/>
          <a:p>
            <a:r>
              <a:rPr lang="en-CA" dirty="0" err="1"/>
              <a:t>Boralex</a:t>
            </a:r>
            <a:r>
              <a:rPr lang="en-CA" dirty="0"/>
              <a:t> around the World</a:t>
            </a:r>
            <a:endParaRPr lang="fr-FR" dirty="0"/>
          </a:p>
        </p:txBody>
      </p:sp>
      <p:sp>
        <p:nvSpPr>
          <p:cNvPr id="422" name="Titre 3">
            <a:extLst>
              <a:ext uri="{FF2B5EF4-FFF2-40B4-BE49-F238E27FC236}">
                <a16:creationId xmlns:a16="http://schemas.microsoft.com/office/drawing/2014/main" id="{0599EAAD-6917-4A9E-9F06-DDD540D9D189}"/>
              </a:ext>
            </a:extLst>
          </p:cNvPr>
          <p:cNvSpPr txBox="1">
            <a:spLocks/>
          </p:cNvSpPr>
          <p:nvPr>
            <p:custDataLst>
              <p:tags r:id="rId2"/>
            </p:custDataLst>
          </p:nvPr>
        </p:nvSpPr>
        <p:spPr>
          <a:xfrm>
            <a:off x="723068" y="2103290"/>
            <a:ext cx="3348813" cy="2187505"/>
          </a:xfrm>
          <a:prstGeom prst="rect">
            <a:avLst/>
          </a:prstGeom>
        </p:spPr>
        <p:txBody>
          <a:bodyPr vert="horz" lIns="103632" tIns="51816" rIns="103632" bIns="51816" rtlCol="0" anchor="ctr">
            <a:noAutofit/>
          </a:bodyPr>
          <a:lstStyle>
            <a:lvl1pPr algn="l" defTabSz="914400" rtl="0" eaLnBrk="1" latinLnBrk="0" hangingPunct="1">
              <a:lnSpc>
                <a:spcPct val="90000"/>
              </a:lnSpc>
              <a:spcBef>
                <a:spcPct val="0"/>
              </a:spcBef>
              <a:buNone/>
              <a:defRPr sz="3200" b="1" kern="1200">
                <a:solidFill>
                  <a:schemeClr val="bg2">
                    <a:lumMod val="50000"/>
                  </a:schemeClr>
                </a:solidFill>
                <a:latin typeface="Arial" panose="020B0604020202020204" pitchFamily="34" charset="0"/>
                <a:ea typeface="+mj-ea"/>
                <a:cs typeface="Arial" panose="020B0604020202020204" pitchFamily="34" charset="0"/>
              </a:defRPr>
            </a:lvl1pPr>
          </a:lstStyle>
          <a:p>
            <a:r>
              <a:rPr lang="en-US" sz="2600" dirty="0">
                <a:solidFill>
                  <a:srgbClr val="3F4041"/>
                </a:solidFill>
                <a:latin typeface="Arial"/>
                <a:cs typeface="Arial"/>
              </a:rPr>
              <a:t>An international presence with strong growth potential</a:t>
            </a:r>
          </a:p>
        </p:txBody>
      </p:sp>
      <p:sp>
        <p:nvSpPr>
          <p:cNvPr id="423" name="ZoneTexte 422">
            <a:extLst>
              <a:ext uri="{FF2B5EF4-FFF2-40B4-BE49-F238E27FC236}">
                <a16:creationId xmlns:a16="http://schemas.microsoft.com/office/drawing/2014/main" id="{7D649C1A-FB15-43DC-8F87-D07A86B0D9AB}"/>
              </a:ext>
            </a:extLst>
          </p:cNvPr>
          <p:cNvSpPr txBox="1"/>
          <p:nvPr/>
        </p:nvSpPr>
        <p:spPr>
          <a:xfrm>
            <a:off x="757708" y="4095482"/>
            <a:ext cx="4398576" cy="1169551"/>
          </a:xfrm>
          <a:prstGeom prst="rect">
            <a:avLst/>
          </a:prstGeom>
          <a:noFill/>
        </p:spPr>
        <p:txBody>
          <a:bodyPr wrap="square" rtlCol="0">
            <a:spAutoFit/>
          </a:bodyPr>
          <a:lstStyle/>
          <a:p>
            <a:r>
              <a:rPr lang="en-US" sz="1400" dirty="0">
                <a:solidFill>
                  <a:schemeClr val="bg2">
                    <a:lumMod val="25000"/>
                  </a:schemeClr>
                </a:solidFill>
                <a:latin typeface="Arial" panose="020B0604020202020204" pitchFamily="34" charset="0"/>
                <a:cs typeface="Arial" panose="020B0604020202020204" pitchFamily="34" charset="0"/>
              </a:rPr>
              <a:t>Guided by social and environmental values, </a:t>
            </a:r>
            <a:r>
              <a:rPr lang="en-US" sz="1400" dirty="0" err="1">
                <a:solidFill>
                  <a:schemeClr val="bg2">
                    <a:lumMod val="25000"/>
                  </a:schemeClr>
                </a:solidFill>
                <a:latin typeface="Arial" panose="020B0604020202020204" pitchFamily="34" charset="0"/>
                <a:cs typeface="Arial" panose="020B0604020202020204" pitchFamily="34" charset="0"/>
              </a:rPr>
              <a:t>Boralex</a:t>
            </a:r>
            <a:r>
              <a:rPr lang="en-US" sz="1400" dirty="0">
                <a:solidFill>
                  <a:schemeClr val="bg2">
                    <a:lumMod val="25000"/>
                  </a:schemeClr>
                </a:solidFill>
                <a:latin typeface="Arial" panose="020B0604020202020204" pitchFamily="34" charset="0"/>
                <a:cs typeface="Arial" panose="020B0604020202020204" pitchFamily="34" charset="0"/>
              </a:rPr>
              <a:t> provides its customers with clean energy in the most competitive way possible. The Corporation generates profitable and sustainable growth, thereby creating and sharing value while respecting its stakeholders.</a:t>
            </a:r>
          </a:p>
        </p:txBody>
      </p:sp>
      <p:sp>
        <p:nvSpPr>
          <p:cNvPr id="424" name="Rectangle 423">
            <a:extLst>
              <a:ext uri="{FF2B5EF4-FFF2-40B4-BE49-F238E27FC236}">
                <a16:creationId xmlns:a16="http://schemas.microsoft.com/office/drawing/2014/main" id="{2A2EACEA-8FC0-43AB-B3FA-C643CCC0D76F}"/>
              </a:ext>
            </a:extLst>
          </p:cNvPr>
          <p:cNvSpPr/>
          <p:nvPr/>
        </p:nvSpPr>
        <p:spPr>
          <a:xfrm>
            <a:off x="1359985" y="5780461"/>
            <a:ext cx="2689300" cy="381643"/>
          </a:xfrm>
          <a:prstGeom prst="rect">
            <a:avLst/>
          </a:prstGeom>
        </p:spPr>
        <p:txBody>
          <a:bodyPr wrap="square" lIns="103632" tIns="51816" rIns="103632" bIns="51816" anchor="t">
            <a:spAutoFit/>
          </a:bodyPr>
          <a:lstStyle/>
          <a:p>
            <a:r>
              <a:rPr lang="en-US" sz="900" dirty="0">
                <a:solidFill>
                  <a:srgbClr val="767171"/>
                </a:solidFill>
                <a:latin typeface="Arial"/>
                <a:cs typeface="Arial"/>
              </a:rPr>
              <a:t>To learn more about our sites and projects </a:t>
            </a:r>
          </a:p>
          <a:p>
            <a:r>
              <a:rPr lang="fr-FR" sz="900" dirty="0">
                <a:solidFill>
                  <a:schemeClr val="accent5"/>
                </a:solidFill>
                <a:latin typeface="Arial"/>
                <a:cs typeface="Arial"/>
                <a:hlinkClick r:id="rId5"/>
              </a:rPr>
              <a:t>https://www.boralex.com/our-projects-and-sites/ </a:t>
            </a:r>
            <a:endParaRPr lang="fr-FR" sz="900" dirty="0">
              <a:solidFill>
                <a:schemeClr val="accent5"/>
              </a:solidFill>
              <a:latin typeface="Arial"/>
              <a:cs typeface="Arial"/>
            </a:endParaRPr>
          </a:p>
        </p:txBody>
      </p:sp>
      <p:pic>
        <p:nvPicPr>
          <p:cNvPr id="15" name="Graphique 14" descr="Souris contour">
            <a:extLst>
              <a:ext uri="{FF2B5EF4-FFF2-40B4-BE49-F238E27FC236}">
                <a16:creationId xmlns:a16="http://schemas.microsoft.com/office/drawing/2014/main" id="{D8E97EBB-64CB-4497-987C-1C6F8F66BB3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3736" y="5621090"/>
            <a:ext cx="631094" cy="631094"/>
          </a:xfrm>
          <a:prstGeom prst="rect">
            <a:avLst/>
          </a:prstGeom>
        </p:spPr>
      </p:pic>
      <p:sp>
        <p:nvSpPr>
          <p:cNvPr id="4" name="Espace réservé du numéro de diapositive 3">
            <a:extLst>
              <a:ext uri="{FF2B5EF4-FFF2-40B4-BE49-F238E27FC236}">
                <a16:creationId xmlns:a16="http://schemas.microsoft.com/office/drawing/2014/main" id="{363FD0BC-DDDA-FB70-CFD2-1EEBAEA887B1}"/>
              </a:ext>
            </a:extLst>
          </p:cNvPr>
          <p:cNvSpPr>
            <a:spLocks noGrp="1"/>
          </p:cNvSpPr>
          <p:nvPr>
            <p:ph type="sldNum" sz="quarter" idx="4"/>
          </p:nvPr>
        </p:nvSpPr>
        <p:spPr/>
        <p:txBody>
          <a:bodyPr/>
          <a:lstStyle/>
          <a:p>
            <a:fld id="{8FCB1256-2E84-4700-AF4F-593FCD19BCD3}" type="slidenum">
              <a:rPr lang="en-CA" smtClean="0"/>
              <a:pPr/>
              <a:t>3</a:t>
            </a:fld>
            <a:endParaRPr lang="en-CA" dirty="0"/>
          </a:p>
        </p:txBody>
      </p:sp>
      <p:grpSp>
        <p:nvGrpSpPr>
          <p:cNvPr id="228" name="Groupe 227">
            <a:extLst>
              <a:ext uri="{FF2B5EF4-FFF2-40B4-BE49-F238E27FC236}">
                <a16:creationId xmlns:a16="http://schemas.microsoft.com/office/drawing/2014/main" id="{20AB87CB-BBED-46FE-A6C9-909BC101BC7A}"/>
              </a:ext>
            </a:extLst>
          </p:cNvPr>
          <p:cNvGrpSpPr/>
          <p:nvPr/>
        </p:nvGrpSpPr>
        <p:grpSpPr>
          <a:xfrm>
            <a:off x="7597352" y="610227"/>
            <a:ext cx="5752207" cy="6403970"/>
            <a:chOff x="2763748" y="1083177"/>
            <a:chExt cx="5303971" cy="5842061"/>
          </a:xfrm>
          <a:solidFill>
            <a:srgbClr val="F2F2F2">
              <a:alpha val="80000"/>
            </a:srgbClr>
          </a:solidFill>
        </p:grpSpPr>
        <p:sp>
          <p:nvSpPr>
            <p:cNvPr id="229" name="Forme libre : forme 228">
              <a:extLst>
                <a:ext uri="{FF2B5EF4-FFF2-40B4-BE49-F238E27FC236}">
                  <a16:creationId xmlns:a16="http://schemas.microsoft.com/office/drawing/2014/main" id="{1788CE23-B68A-444B-8A73-0BB8DAAD8D37}"/>
                </a:ext>
              </a:extLst>
            </p:cNvPr>
            <p:cNvSpPr/>
            <p:nvPr/>
          </p:nvSpPr>
          <p:spPr>
            <a:xfrm>
              <a:off x="2763748" y="1083177"/>
              <a:ext cx="5303971" cy="5842061"/>
            </a:xfrm>
            <a:custGeom>
              <a:avLst/>
              <a:gdLst>
                <a:gd name="connsiteX0" fmla="*/ 535225 w 3211286"/>
                <a:gd name="connsiteY0" fmla="*/ 0 h 6689222"/>
                <a:gd name="connsiteX1" fmla="*/ 2676061 w 3211286"/>
                <a:gd name="connsiteY1" fmla="*/ 0 h 6689222"/>
                <a:gd name="connsiteX2" fmla="*/ 3211286 w 3211286"/>
                <a:gd name="connsiteY2" fmla="*/ 535225 h 6689222"/>
                <a:gd name="connsiteX3" fmla="*/ 3211286 w 3211286"/>
                <a:gd name="connsiteY3" fmla="*/ 6665626 h 6689222"/>
                <a:gd name="connsiteX4" fmla="*/ 3208907 w 3211286"/>
                <a:gd name="connsiteY4" fmla="*/ 6689222 h 6689222"/>
                <a:gd name="connsiteX5" fmla="*/ 2379 w 3211286"/>
                <a:gd name="connsiteY5" fmla="*/ 6689222 h 6689222"/>
                <a:gd name="connsiteX6" fmla="*/ 0 w 3211286"/>
                <a:gd name="connsiteY6" fmla="*/ 6665626 h 6689222"/>
                <a:gd name="connsiteX7" fmla="*/ 0 w 3211286"/>
                <a:gd name="connsiteY7" fmla="*/ 535225 h 6689222"/>
                <a:gd name="connsiteX8" fmla="*/ 535225 w 3211286"/>
                <a:gd name="connsiteY8" fmla="*/ 0 h 668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286" h="6689222">
                  <a:moveTo>
                    <a:pt x="535225" y="0"/>
                  </a:moveTo>
                  <a:lnTo>
                    <a:pt x="2676061" y="0"/>
                  </a:lnTo>
                  <a:cubicBezTo>
                    <a:pt x="2971658" y="0"/>
                    <a:pt x="3211286" y="239628"/>
                    <a:pt x="3211286" y="535225"/>
                  </a:cubicBezTo>
                  <a:lnTo>
                    <a:pt x="3211286" y="6665626"/>
                  </a:lnTo>
                  <a:lnTo>
                    <a:pt x="3208907" y="6689222"/>
                  </a:lnTo>
                  <a:lnTo>
                    <a:pt x="2379" y="6689222"/>
                  </a:lnTo>
                  <a:lnTo>
                    <a:pt x="0" y="6665626"/>
                  </a:lnTo>
                  <a:lnTo>
                    <a:pt x="0" y="535225"/>
                  </a:lnTo>
                  <a:cubicBezTo>
                    <a:pt x="0" y="239628"/>
                    <a:pt x="239628" y="0"/>
                    <a:pt x="5352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CA" dirty="0"/>
            </a:p>
          </p:txBody>
        </p:sp>
        <p:cxnSp>
          <p:nvCxnSpPr>
            <p:cNvPr id="230" name="Connecteur droit 229">
              <a:extLst>
                <a:ext uri="{FF2B5EF4-FFF2-40B4-BE49-F238E27FC236}">
                  <a16:creationId xmlns:a16="http://schemas.microsoft.com/office/drawing/2014/main" id="{98CE1390-3351-488C-9F5E-1E1D8E0AF98B}"/>
                </a:ext>
              </a:extLst>
            </p:cNvPr>
            <p:cNvCxnSpPr>
              <a:cxnSpLocks/>
            </p:cNvCxnSpPr>
            <p:nvPr/>
          </p:nvCxnSpPr>
          <p:spPr>
            <a:xfrm flipH="1">
              <a:off x="2982228" y="2823233"/>
              <a:ext cx="4834194" cy="0"/>
            </a:xfrm>
            <a:prstGeom prst="line">
              <a:avLst/>
            </a:prstGeom>
            <a:grpFill/>
            <a:ln w="28575">
              <a:solidFill>
                <a:srgbClr val="767171"/>
              </a:solidFill>
            </a:ln>
          </p:spPr>
          <p:style>
            <a:lnRef idx="1">
              <a:schemeClr val="accent1"/>
            </a:lnRef>
            <a:fillRef idx="0">
              <a:schemeClr val="accent1"/>
            </a:fillRef>
            <a:effectRef idx="0">
              <a:schemeClr val="accent1"/>
            </a:effectRef>
            <a:fontRef idx="minor">
              <a:schemeClr val="tx1"/>
            </a:fontRef>
          </p:style>
        </p:cxnSp>
        <p:cxnSp>
          <p:nvCxnSpPr>
            <p:cNvPr id="231" name="Connecteur droit 230">
              <a:extLst>
                <a:ext uri="{FF2B5EF4-FFF2-40B4-BE49-F238E27FC236}">
                  <a16:creationId xmlns:a16="http://schemas.microsoft.com/office/drawing/2014/main" id="{14F2CBD0-B9E5-4511-B312-B5222C448836}"/>
                </a:ext>
              </a:extLst>
            </p:cNvPr>
            <p:cNvCxnSpPr>
              <a:cxnSpLocks/>
            </p:cNvCxnSpPr>
            <p:nvPr/>
          </p:nvCxnSpPr>
          <p:spPr>
            <a:xfrm flipH="1">
              <a:off x="2982228" y="3989335"/>
              <a:ext cx="4834194" cy="0"/>
            </a:xfrm>
            <a:prstGeom prst="line">
              <a:avLst/>
            </a:prstGeom>
            <a:grpFill/>
            <a:ln w="28575">
              <a:solidFill>
                <a:srgbClr val="767171"/>
              </a:solidFill>
            </a:ln>
          </p:spPr>
          <p:style>
            <a:lnRef idx="1">
              <a:schemeClr val="accent1"/>
            </a:lnRef>
            <a:fillRef idx="0">
              <a:schemeClr val="accent1"/>
            </a:fillRef>
            <a:effectRef idx="0">
              <a:schemeClr val="accent1"/>
            </a:effectRef>
            <a:fontRef idx="minor">
              <a:schemeClr val="tx1"/>
            </a:fontRef>
          </p:style>
        </p:cxnSp>
      </p:grpSp>
      <p:sp>
        <p:nvSpPr>
          <p:cNvPr id="232" name="Rectangle 231">
            <a:extLst>
              <a:ext uri="{FF2B5EF4-FFF2-40B4-BE49-F238E27FC236}">
                <a16:creationId xmlns:a16="http://schemas.microsoft.com/office/drawing/2014/main" id="{93949CBD-8883-42A4-B036-1EF99B95B050}"/>
              </a:ext>
            </a:extLst>
          </p:cNvPr>
          <p:cNvSpPr/>
          <p:nvPr/>
        </p:nvSpPr>
        <p:spPr>
          <a:xfrm>
            <a:off x="7843277" y="1932329"/>
            <a:ext cx="1260858" cy="381643"/>
          </a:xfrm>
          <a:prstGeom prst="rect">
            <a:avLst/>
          </a:prstGeom>
        </p:spPr>
        <p:txBody>
          <a:bodyPr wrap="none" lIns="103632" tIns="51816" rIns="103632" bIns="51816" anchor="t">
            <a:spAutoFit/>
          </a:bodyPr>
          <a:lstStyle/>
          <a:p>
            <a:r>
              <a:rPr lang="fr-FR" b="1" dirty="0">
                <a:solidFill>
                  <a:schemeClr val="tx1">
                    <a:lumMod val="65000"/>
                    <a:lumOff val="35000"/>
                  </a:schemeClr>
                </a:solidFill>
                <a:latin typeface="Arial"/>
                <a:cs typeface="Arial"/>
              </a:rPr>
              <a:t>2,584 MW</a:t>
            </a:r>
          </a:p>
        </p:txBody>
      </p:sp>
      <p:sp>
        <p:nvSpPr>
          <p:cNvPr id="233" name="Rectangle 232">
            <a:extLst>
              <a:ext uri="{FF2B5EF4-FFF2-40B4-BE49-F238E27FC236}">
                <a16:creationId xmlns:a16="http://schemas.microsoft.com/office/drawing/2014/main" id="{7594BBFA-E8E4-4B3B-83C4-160B1E7BF0D8}"/>
              </a:ext>
            </a:extLst>
          </p:cNvPr>
          <p:cNvSpPr/>
          <p:nvPr/>
        </p:nvSpPr>
        <p:spPr>
          <a:xfrm>
            <a:off x="8970732" y="3163919"/>
            <a:ext cx="1514132" cy="566309"/>
          </a:xfrm>
          <a:prstGeom prst="rect">
            <a:avLst/>
          </a:prstGeom>
        </p:spPr>
        <p:txBody>
          <a:bodyPr wrap="none" lIns="103632" tIns="51816" rIns="103632" bIns="51816" anchor="t">
            <a:spAutoFit/>
          </a:bodyPr>
          <a:lstStyle/>
          <a:p>
            <a:r>
              <a:rPr lang="fr-FR" sz="3000" b="1" dirty="0">
                <a:solidFill>
                  <a:srgbClr val="3F4041"/>
                </a:solidFill>
                <a:latin typeface="Arial"/>
                <a:cs typeface="Arial"/>
              </a:rPr>
              <a:t>4.7 GW</a:t>
            </a:r>
          </a:p>
        </p:txBody>
      </p:sp>
      <p:sp>
        <p:nvSpPr>
          <p:cNvPr id="234" name="Rectangle 233">
            <a:extLst>
              <a:ext uri="{FF2B5EF4-FFF2-40B4-BE49-F238E27FC236}">
                <a16:creationId xmlns:a16="http://schemas.microsoft.com/office/drawing/2014/main" id="{F478F6F8-24BF-43A5-A3FA-B8A8959C7D35}"/>
              </a:ext>
            </a:extLst>
          </p:cNvPr>
          <p:cNvSpPr/>
          <p:nvPr/>
        </p:nvSpPr>
        <p:spPr>
          <a:xfrm>
            <a:off x="7928725" y="2615700"/>
            <a:ext cx="3624847" cy="597087"/>
          </a:xfrm>
          <a:prstGeom prst="rect">
            <a:avLst/>
          </a:prstGeom>
        </p:spPr>
        <p:txBody>
          <a:bodyPr wrap="square" lIns="103632" tIns="51816" rIns="103632" bIns="51816" anchor="t">
            <a:spAutoFit/>
          </a:bodyPr>
          <a:lstStyle/>
          <a:p>
            <a:pPr algn="ctr"/>
            <a:r>
              <a:rPr lang="fr-FR" sz="1600" b="1" dirty="0" err="1">
                <a:solidFill>
                  <a:srgbClr val="A8C34A"/>
                </a:solidFill>
                <a:latin typeface="Arial"/>
                <a:cs typeface="Arial"/>
              </a:rPr>
              <a:t>Projects</a:t>
            </a:r>
            <a:r>
              <a:rPr lang="fr-FR" sz="1600" b="1" dirty="0">
                <a:solidFill>
                  <a:srgbClr val="A8C34A"/>
                </a:solidFill>
                <a:latin typeface="Arial"/>
                <a:cs typeface="Arial"/>
              </a:rPr>
              <a:t> in </a:t>
            </a:r>
            <a:r>
              <a:rPr lang="fr-FR" sz="1600" b="1" dirty="0" err="1">
                <a:solidFill>
                  <a:srgbClr val="A8C34A"/>
                </a:solidFill>
                <a:latin typeface="Arial"/>
                <a:cs typeface="Arial"/>
              </a:rPr>
              <a:t>development</a:t>
            </a:r>
            <a:r>
              <a:rPr lang="fr-FR" sz="1600" b="1" dirty="0">
                <a:solidFill>
                  <a:srgbClr val="A8C34A"/>
                </a:solidFill>
                <a:latin typeface="Arial"/>
                <a:cs typeface="Arial"/>
              </a:rPr>
              <a:t> </a:t>
            </a:r>
            <a:br>
              <a:rPr lang="fr-FR" sz="1600" b="1" dirty="0">
                <a:solidFill>
                  <a:srgbClr val="A8C34A"/>
                </a:solidFill>
                <a:latin typeface="Arial"/>
                <a:cs typeface="Arial"/>
              </a:rPr>
            </a:br>
            <a:r>
              <a:rPr lang="fr-FR" sz="1600" b="1" dirty="0">
                <a:solidFill>
                  <a:srgbClr val="A8C34A"/>
                </a:solidFill>
                <a:latin typeface="Arial"/>
                <a:cs typeface="Arial"/>
              </a:rPr>
              <a:t>and construction</a:t>
            </a:r>
          </a:p>
        </p:txBody>
      </p:sp>
      <p:sp>
        <p:nvSpPr>
          <p:cNvPr id="235" name="Rectangle 234">
            <a:extLst>
              <a:ext uri="{FF2B5EF4-FFF2-40B4-BE49-F238E27FC236}">
                <a16:creationId xmlns:a16="http://schemas.microsoft.com/office/drawing/2014/main" id="{EEFA0EAE-C8DF-4A71-94B3-63B925038C68}"/>
              </a:ext>
            </a:extLst>
          </p:cNvPr>
          <p:cNvSpPr/>
          <p:nvPr/>
        </p:nvSpPr>
        <p:spPr>
          <a:xfrm>
            <a:off x="12028179" y="1932542"/>
            <a:ext cx="812017" cy="381643"/>
          </a:xfrm>
          <a:prstGeom prst="rect">
            <a:avLst/>
          </a:prstGeom>
        </p:spPr>
        <p:txBody>
          <a:bodyPr wrap="none" lIns="103632" tIns="51816" rIns="103632" bIns="51816" anchor="t">
            <a:spAutoFit/>
          </a:bodyPr>
          <a:lstStyle/>
          <a:p>
            <a:r>
              <a:rPr lang="fr-FR" b="1" dirty="0">
                <a:solidFill>
                  <a:schemeClr val="tx1">
                    <a:lumMod val="65000"/>
                    <a:lumOff val="35000"/>
                  </a:schemeClr>
                </a:solidFill>
                <a:latin typeface="Arial"/>
                <a:cs typeface="Arial"/>
              </a:rPr>
              <a:t>2 MW</a:t>
            </a:r>
          </a:p>
        </p:txBody>
      </p:sp>
      <p:sp>
        <p:nvSpPr>
          <p:cNvPr id="236" name="Rectangle 235">
            <a:extLst>
              <a:ext uri="{FF2B5EF4-FFF2-40B4-BE49-F238E27FC236}">
                <a16:creationId xmlns:a16="http://schemas.microsoft.com/office/drawing/2014/main" id="{B6803B33-F984-414A-9382-8826481A080B}"/>
              </a:ext>
            </a:extLst>
          </p:cNvPr>
          <p:cNvSpPr/>
          <p:nvPr/>
        </p:nvSpPr>
        <p:spPr>
          <a:xfrm>
            <a:off x="9247642" y="1932329"/>
            <a:ext cx="1068498" cy="381643"/>
          </a:xfrm>
          <a:prstGeom prst="rect">
            <a:avLst/>
          </a:prstGeom>
        </p:spPr>
        <p:txBody>
          <a:bodyPr wrap="none" lIns="103632" tIns="51816" rIns="103632" bIns="51816" anchor="t">
            <a:spAutoFit/>
          </a:bodyPr>
          <a:lstStyle/>
          <a:p>
            <a:r>
              <a:rPr lang="fr-FR" b="1" dirty="0">
                <a:solidFill>
                  <a:schemeClr val="tx1">
                    <a:lumMod val="65000"/>
                    <a:lumOff val="35000"/>
                  </a:schemeClr>
                </a:solidFill>
                <a:latin typeface="Arial"/>
                <a:cs typeface="Arial"/>
              </a:rPr>
              <a:t>255 MW</a:t>
            </a:r>
          </a:p>
        </p:txBody>
      </p:sp>
      <p:sp>
        <p:nvSpPr>
          <p:cNvPr id="237" name="Rectangle 236">
            <a:extLst>
              <a:ext uri="{FF2B5EF4-FFF2-40B4-BE49-F238E27FC236}">
                <a16:creationId xmlns:a16="http://schemas.microsoft.com/office/drawing/2014/main" id="{8655EB3E-54E6-4CC9-ABF9-8BABEFE4F8B1}"/>
              </a:ext>
            </a:extLst>
          </p:cNvPr>
          <p:cNvSpPr/>
          <p:nvPr/>
        </p:nvSpPr>
        <p:spPr>
          <a:xfrm>
            <a:off x="7924047" y="3943010"/>
            <a:ext cx="2481292" cy="350865"/>
          </a:xfrm>
          <a:prstGeom prst="rect">
            <a:avLst/>
          </a:prstGeom>
        </p:spPr>
        <p:txBody>
          <a:bodyPr wrap="square" lIns="103632" tIns="51816" rIns="103632" bIns="51816" anchor="t">
            <a:spAutoFit/>
          </a:bodyPr>
          <a:lstStyle/>
          <a:p>
            <a:pPr algn="ctr"/>
            <a:r>
              <a:rPr lang="fr-FR" sz="1600" b="1" dirty="0">
                <a:solidFill>
                  <a:srgbClr val="767171"/>
                </a:solidFill>
                <a:latin typeface="Arial"/>
                <a:cs typeface="Arial"/>
              </a:rPr>
              <a:t>Segment breakdown</a:t>
            </a:r>
          </a:p>
        </p:txBody>
      </p:sp>
      <p:sp>
        <p:nvSpPr>
          <p:cNvPr id="240" name="Rectangle 239">
            <a:extLst>
              <a:ext uri="{FF2B5EF4-FFF2-40B4-BE49-F238E27FC236}">
                <a16:creationId xmlns:a16="http://schemas.microsoft.com/office/drawing/2014/main" id="{571F1666-E931-4BDC-B974-97A408B97954}"/>
              </a:ext>
            </a:extLst>
          </p:cNvPr>
          <p:cNvSpPr/>
          <p:nvPr/>
        </p:nvSpPr>
        <p:spPr>
          <a:xfrm>
            <a:off x="10431912" y="3943216"/>
            <a:ext cx="2688785" cy="350865"/>
          </a:xfrm>
          <a:prstGeom prst="rect">
            <a:avLst/>
          </a:prstGeom>
        </p:spPr>
        <p:txBody>
          <a:bodyPr wrap="square" lIns="103632" tIns="51816" rIns="103632" bIns="51816" anchor="t">
            <a:spAutoFit/>
          </a:bodyPr>
          <a:lstStyle/>
          <a:p>
            <a:pPr algn="ctr"/>
            <a:r>
              <a:rPr lang="fr-FR" sz="1600" b="1" dirty="0">
                <a:solidFill>
                  <a:srgbClr val="767171"/>
                </a:solidFill>
                <a:latin typeface="Arial"/>
                <a:cs typeface="Arial"/>
              </a:rPr>
              <a:t>Geographic breakdown</a:t>
            </a:r>
          </a:p>
        </p:txBody>
      </p:sp>
      <p:grpSp>
        <p:nvGrpSpPr>
          <p:cNvPr id="242" name="Groupe 241">
            <a:extLst>
              <a:ext uri="{FF2B5EF4-FFF2-40B4-BE49-F238E27FC236}">
                <a16:creationId xmlns:a16="http://schemas.microsoft.com/office/drawing/2014/main" id="{E546FDC1-0735-44F4-8922-817E1B60B4BC}"/>
              </a:ext>
            </a:extLst>
          </p:cNvPr>
          <p:cNvGrpSpPr/>
          <p:nvPr/>
        </p:nvGrpSpPr>
        <p:grpSpPr>
          <a:xfrm>
            <a:off x="10239991" y="4361375"/>
            <a:ext cx="2991629" cy="2417765"/>
            <a:chOff x="9813796" y="5015400"/>
            <a:chExt cx="2251012" cy="1819216"/>
          </a:xfrm>
        </p:grpSpPr>
        <p:graphicFrame>
          <p:nvGraphicFramePr>
            <p:cNvPr id="243" name="Chart 52">
              <a:extLst>
                <a:ext uri="{FF2B5EF4-FFF2-40B4-BE49-F238E27FC236}">
                  <a16:creationId xmlns:a16="http://schemas.microsoft.com/office/drawing/2014/main" id="{484BDDB3-22FE-4E97-8D1E-7538C8E00E42}"/>
                </a:ext>
              </a:extLst>
            </p:cNvPr>
            <p:cNvGraphicFramePr/>
            <p:nvPr>
              <p:extLst>
                <p:ext uri="{D42A27DB-BD31-4B8C-83A1-F6EECF244321}">
                  <p14:modId xmlns:p14="http://schemas.microsoft.com/office/powerpoint/2010/main" val="2395073767"/>
                </p:ext>
              </p:extLst>
            </p:nvPr>
          </p:nvGraphicFramePr>
          <p:xfrm>
            <a:off x="9813796" y="5015400"/>
            <a:ext cx="2251012" cy="1500674"/>
          </p:xfrm>
          <a:graphic>
            <a:graphicData uri="http://schemas.openxmlformats.org/drawingml/2006/chart">
              <c:chart xmlns:c="http://schemas.openxmlformats.org/drawingml/2006/chart" xmlns:r="http://schemas.openxmlformats.org/officeDocument/2006/relationships" r:id="rId8"/>
            </a:graphicData>
          </a:graphic>
        </p:graphicFrame>
        <p:sp>
          <p:nvSpPr>
            <p:cNvPr id="244" name="Oval 53">
              <a:extLst>
                <a:ext uri="{FF2B5EF4-FFF2-40B4-BE49-F238E27FC236}">
                  <a16:creationId xmlns:a16="http://schemas.microsoft.com/office/drawing/2014/main" id="{D24D960D-F6D7-47CA-ADB9-7FEFC5C22E2C}"/>
                </a:ext>
              </a:extLst>
            </p:cNvPr>
            <p:cNvSpPr/>
            <p:nvPr/>
          </p:nvSpPr>
          <p:spPr>
            <a:xfrm>
              <a:off x="10533366" y="5359800"/>
              <a:ext cx="811873" cy="811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96">
                <a:solidFill>
                  <a:srgbClr val="3F4041"/>
                </a:solidFill>
              </a:endParaRPr>
            </a:p>
          </p:txBody>
        </p:sp>
        <p:sp>
          <p:nvSpPr>
            <p:cNvPr id="245" name="Rectangle 244">
              <a:extLst>
                <a:ext uri="{FF2B5EF4-FFF2-40B4-BE49-F238E27FC236}">
                  <a16:creationId xmlns:a16="http://schemas.microsoft.com/office/drawing/2014/main" id="{A8E712AB-B535-47F3-BFCA-EE97A1F71418}"/>
                </a:ext>
              </a:extLst>
            </p:cNvPr>
            <p:cNvSpPr/>
            <p:nvPr/>
          </p:nvSpPr>
          <p:spPr>
            <a:xfrm>
              <a:off x="10553593" y="5651978"/>
              <a:ext cx="771411" cy="240846"/>
            </a:xfrm>
            <a:prstGeom prst="rect">
              <a:avLst/>
            </a:prstGeom>
          </p:spPr>
          <p:txBody>
            <a:bodyPr wrap="none" lIns="103632" tIns="51816" rIns="103632" bIns="51816" anchor="t">
              <a:spAutoFit/>
            </a:bodyPr>
            <a:lstStyle/>
            <a:p>
              <a:pPr algn="ctr"/>
              <a:r>
                <a:rPr lang="fr-FR" sz="1400" b="1" dirty="0">
                  <a:solidFill>
                    <a:srgbClr val="3F4041"/>
                  </a:solidFill>
                  <a:latin typeface="Arial"/>
                  <a:cs typeface="Arial"/>
                </a:rPr>
                <a:t>3,020 MW</a:t>
              </a:r>
            </a:p>
          </p:txBody>
        </p:sp>
        <p:grpSp>
          <p:nvGrpSpPr>
            <p:cNvPr id="246" name="Groupe 245">
              <a:extLst>
                <a:ext uri="{FF2B5EF4-FFF2-40B4-BE49-F238E27FC236}">
                  <a16:creationId xmlns:a16="http://schemas.microsoft.com/office/drawing/2014/main" id="{514C7176-F529-4994-9C97-18069CB72848}"/>
                </a:ext>
              </a:extLst>
            </p:cNvPr>
            <p:cNvGrpSpPr/>
            <p:nvPr/>
          </p:nvGrpSpPr>
          <p:grpSpPr>
            <a:xfrm>
              <a:off x="10395375" y="6524086"/>
              <a:ext cx="1269077" cy="310530"/>
              <a:chOff x="5080686" y="6594302"/>
              <a:chExt cx="1269077" cy="310530"/>
            </a:xfrm>
          </p:grpSpPr>
          <p:grpSp>
            <p:nvGrpSpPr>
              <p:cNvPr id="247" name="Groupe 246">
                <a:extLst>
                  <a:ext uri="{FF2B5EF4-FFF2-40B4-BE49-F238E27FC236}">
                    <a16:creationId xmlns:a16="http://schemas.microsoft.com/office/drawing/2014/main" id="{DBBF50B2-00A4-4A58-9647-5D9624A422DF}"/>
                  </a:ext>
                </a:extLst>
              </p:cNvPr>
              <p:cNvGrpSpPr/>
              <p:nvPr/>
            </p:nvGrpSpPr>
            <p:grpSpPr>
              <a:xfrm>
                <a:off x="5080686" y="6756607"/>
                <a:ext cx="1269077" cy="148225"/>
                <a:chOff x="3558624" y="6730336"/>
                <a:chExt cx="1502868" cy="175531"/>
              </a:xfrm>
            </p:grpSpPr>
            <p:sp>
              <p:nvSpPr>
                <p:cNvPr id="285" name="Rectangle 284">
                  <a:extLst>
                    <a:ext uri="{FF2B5EF4-FFF2-40B4-BE49-F238E27FC236}">
                      <a16:creationId xmlns:a16="http://schemas.microsoft.com/office/drawing/2014/main" id="{6B4C90E2-E345-46DC-90B8-98859D547BBA}"/>
                    </a:ext>
                  </a:extLst>
                </p:cNvPr>
                <p:cNvSpPr/>
                <p:nvPr/>
              </p:nvSpPr>
              <p:spPr>
                <a:xfrm>
                  <a:off x="3558624" y="6730350"/>
                  <a:ext cx="319641" cy="175517"/>
                </a:xfrm>
                <a:prstGeom prst="rect">
                  <a:avLst/>
                </a:prstGeom>
              </p:spPr>
              <p:txBody>
                <a:bodyPr wrap="square" lIns="0" tIns="51816" rIns="0" bIns="51816" anchor="t">
                  <a:spAutoFit/>
                </a:bodyPr>
                <a:lstStyle/>
                <a:p>
                  <a:pPr algn="ctr"/>
                  <a:r>
                    <a:rPr lang="fr-FR" sz="600" dirty="0">
                      <a:solidFill>
                        <a:srgbClr val="3F4041"/>
                      </a:solidFill>
                      <a:latin typeface="Arial"/>
                      <a:cs typeface="Arial"/>
                    </a:rPr>
                    <a:t>CANADA</a:t>
                  </a:r>
                </a:p>
              </p:txBody>
            </p:sp>
            <p:sp>
              <p:nvSpPr>
                <p:cNvPr id="289" name="Rectangle 288">
                  <a:extLst>
                    <a:ext uri="{FF2B5EF4-FFF2-40B4-BE49-F238E27FC236}">
                      <a16:creationId xmlns:a16="http://schemas.microsoft.com/office/drawing/2014/main" id="{866A81E1-C786-44EF-AF92-CF0E57CD7EC6}"/>
                    </a:ext>
                  </a:extLst>
                </p:cNvPr>
                <p:cNvSpPr/>
                <p:nvPr/>
              </p:nvSpPr>
              <p:spPr>
                <a:xfrm>
                  <a:off x="4068863" y="6730336"/>
                  <a:ext cx="319641" cy="175517"/>
                </a:xfrm>
                <a:prstGeom prst="rect">
                  <a:avLst/>
                </a:prstGeom>
              </p:spPr>
              <p:txBody>
                <a:bodyPr wrap="square" lIns="0" tIns="51816" rIns="0" bIns="51816" anchor="t">
                  <a:spAutoFit/>
                </a:bodyPr>
                <a:lstStyle/>
                <a:p>
                  <a:pPr algn="ctr"/>
                  <a:r>
                    <a:rPr lang="fr-FR" sz="600" dirty="0">
                      <a:solidFill>
                        <a:srgbClr val="3F4041"/>
                      </a:solidFill>
                      <a:latin typeface="Arial"/>
                      <a:cs typeface="Arial"/>
                    </a:rPr>
                    <a:t>FRANCE</a:t>
                  </a:r>
                </a:p>
              </p:txBody>
            </p:sp>
            <p:sp>
              <p:nvSpPr>
                <p:cNvPr id="290" name="Rectangle 289">
                  <a:extLst>
                    <a:ext uri="{FF2B5EF4-FFF2-40B4-BE49-F238E27FC236}">
                      <a16:creationId xmlns:a16="http://schemas.microsoft.com/office/drawing/2014/main" id="{7577F414-D0A9-421F-A0D2-3DC87262DB3C}"/>
                    </a:ext>
                  </a:extLst>
                </p:cNvPr>
                <p:cNvSpPr/>
                <p:nvPr/>
              </p:nvSpPr>
              <p:spPr>
                <a:xfrm>
                  <a:off x="4430404" y="6730337"/>
                  <a:ext cx="631088" cy="175517"/>
                </a:xfrm>
                <a:prstGeom prst="rect">
                  <a:avLst/>
                </a:prstGeom>
              </p:spPr>
              <p:txBody>
                <a:bodyPr wrap="square" lIns="0" tIns="51816" rIns="0" bIns="51816" anchor="t">
                  <a:spAutoFit/>
                </a:bodyPr>
                <a:lstStyle/>
                <a:p>
                  <a:pPr algn="ctr"/>
                  <a:r>
                    <a:rPr lang="fr-FR" sz="600" dirty="0">
                      <a:solidFill>
                        <a:srgbClr val="3F4041"/>
                      </a:solidFill>
                      <a:latin typeface="Arial"/>
                      <a:cs typeface="Arial"/>
                    </a:rPr>
                    <a:t>UNITED STATES</a:t>
                  </a:r>
                </a:p>
              </p:txBody>
            </p:sp>
          </p:grpSp>
          <p:sp>
            <p:nvSpPr>
              <p:cNvPr id="248" name="Ellipse 247">
                <a:extLst>
                  <a:ext uri="{FF2B5EF4-FFF2-40B4-BE49-F238E27FC236}">
                    <a16:creationId xmlns:a16="http://schemas.microsoft.com/office/drawing/2014/main" id="{C205DECD-7020-4284-AF4A-DAB4F3420F9E}"/>
                  </a:ext>
                </a:extLst>
              </p:cNvPr>
              <p:cNvSpPr/>
              <p:nvPr/>
            </p:nvSpPr>
            <p:spPr>
              <a:xfrm>
                <a:off x="5123335" y="6594303"/>
                <a:ext cx="177592" cy="1775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3F4041"/>
                  </a:solidFill>
                </a:endParaRPr>
              </a:p>
            </p:txBody>
          </p:sp>
          <p:sp>
            <p:nvSpPr>
              <p:cNvPr id="258" name="Ellipse 257">
                <a:extLst>
                  <a:ext uri="{FF2B5EF4-FFF2-40B4-BE49-F238E27FC236}">
                    <a16:creationId xmlns:a16="http://schemas.microsoft.com/office/drawing/2014/main" id="{26926E63-F3AB-4CFF-A988-2784726D1D66}"/>
                  </a:ext>
                </a:extLst>
              </p:cNvPr>
              <p:cNvSpPr/>
              <p:nvPr/>
            </p:nvSpPr>
            <p:spPr>
              <a:xfrm>
                <a:off x="5556870" y="6594302"/>
                <a:ext cx="177592" cy="177592"/>
              </a:xfrm>
              <a:prstGeom prst="ellipse">
                <a:avLst/>
              </a:prstGeom>
              <a:solidFill>
                <a:srgbClr val="79A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3F4041"/>
                  </a:solidFill>
                </a:endParaRPr>
              </a:p>
            </p:txBody>
          </p:sp>
          <p:sp>
            <p:nvSpPr>
              <p:cNvPr id="264" name="Ellipse 263">
                <a:extLst>
                  <a:ext uri="{FF2B5EF4-FFF2-40B4-BE49-F238E27FC236}">
                    <a16:creationId xmlns:a16="http://schemas.microsoft.com/office/drawing/2014/main" id="{B3C903F0-8510-47E6-9665-59167768CADA}"/>
                  </a:ext>
                </a:extLst>
              </p:cNvPr>
              <p:cNvSpPr/>
              <p:nvPr/>
            </p:nvSpPr>
            <p:spPr>
              <a:xfrm>
                <a:off x="5981285" y="6594303"/>
                <a:ext cx="177592" cy="177592"/>
              </a:xfrm>
              <a:prstGeom prst="ellipse">
                <a:avLst/>
              </a:prstGeom>
              <a:solidFill>
                <a:srgbClr val="B7D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3F4041"/>
                  </a:solidFill>
                </a:endParaRPr>
              </a:p>
            </p:txBody>
          </p:sp>
        </p:grpSp>
      </p:grpSp>
      <p:sp>
        <p:nvSpPr>
          <p:cNvPr id="291" name="Forme libre : forme 290">
            <a:extLst>
              <a:ext uri="{FF2B5EF4-FFF2-40B4-BE49-F238E27FC236}">
                <a16:creationId xmlns:a16="http://schemas.microsoft.com/office/drawing/2014/main" id="{8240625D-4803-4781-AC87-AAF6799CE073}"/>
              </a:ext>
            </a:extLst>
          </p:cNvPr>
          <p:cNvSpPr/>
          <p:nvPr/>
        </p:nvSpPr>
        <p:spPr>
          <a:xfrm>
            <a:off x="7599160" y="362666"/>
            <a:ext cx="5750400" cy="854418"/>
          </a:xfrm>
          <a:custGeom>
            <a:avLst/>
            <a:gdLst>
              <a:gd name="connsiteX0" fmla="*/ 634736 w 3808341"/>
              <a:gd name="connsiteY0" fmla="*/ 0 h 854418"/>
              <a:gd name="connsiteX1" fmla="*/ 3173605 w 3808341"/>
              <a:gd name="connsiteY1" fmla="*/ 0 h 854418"/>
              <a:gd name="connsiteX2" fmla="*/ 3808341 w 3808341"/>
              <a:gd name="connsiteY2" fmla="*/ 535225 h 854418"/>
              <a:gd name="connsiteX3" fmla="*/ 3808341 w 3808341"/>
              <a:gd name="connsiteY3" fmla="*/ 854418 h 854418"/>
              <a:gd name="connsiteX4" fmla="*/ 0 w 3808341"/>
              <a:gd name="connsiteY4" fmla="*/ 854418 h 854418"/>
              <a:gd name="connsiteX5" fmla="*/ 0 w 3808341"/>
              <a:gd name="connsiteY5" fmla="*/ 535225 h 854418"/>
              <a:gd name="connsiteX6" fmla="*/ 634736 w 3808341"/>
              <a:gd name="connsiteY6" fmla="*/ 0 h 85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8341" h="854418">
                <a:moveTo>
                  <a:pt x="634736" y="0"/>
                </a:moveTo>
                <a:lnTo>
                  <a:pt x="3173605" y="0"/>
                </a:lnTo>
                <a:cubicBezTo>
                  <a:pt x="3524160" y="0"/>
                  <a:pt x="3808341" y="239628"/>
                  <a:pt x="3808341" y="535225"/>
                </a:cubicBezTo>
                <a:lnTo>
                  <a:pt x="3808341" y="854418"/>
                </a:lnTo>
                <a:lnTo>
                  <a:pt x="0" y="854418"/>
                </a:lnTo>
                <a:lnTo>
                  <a:pt x="0" y="535225"/>
                </a:lnTo>
                <a:cubicBezTo>
                  <a:pt x="0" y="239628"/>
                  <a:pt x="284180" y="0"/>
                  <a:pt x="63473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CA"/>
          </a:p>
        </p:txBody>
      </p:sp>
      <p:sp>
        <p:nvSpPr>
          <p:cNvPr id="292" name="Rectangle 291">
            <a:extLst>
              <a:ext uri="{FF2B5EF4-FFF2-40B4-BE49-F238E27FC236}">
                <a16:creationId xmlns:a16="http://schemas.microsoft.com/office/drawing/2014/main" id="{A0668063-E66A-4350-B692-A62D4E6EE281}"/>
              </a:ext>
            </a:extLst>
          </p:cNvPr>
          <p:cNvSpPr/>
          <p:nvPr/>
        </p:nvSpPr>
        <p:spPr>
          <a:xfrm>
            <a:off x="9487580" y="656576"/>
            <a:ext cx="1961371" cy="566309"/>
          </a:xfrm>
          <a:prstGeom prst="rect">
            <a:avLst/>
          </a:prstGeom>
        </p:spPr>
        <p:txBody>
          <a:bodyPr wrap="none" lIns="103632" tIns="51816" rIns="103632" bIns="51816" anchor="t">
            <a:spAutoFit/>
          </a:bodyPr>
          <a:lstStyle/>
          <a:p>
            <a:r>
              <a:rPr lang="fr-FR" sz="3000" b="1" dirty="0">
                <a:solidFill>
                  <a:schemeClr val="bg1"/>
                </a:solidFill>
                <a:latin typeface="Arial"/>
                <a:cs typeface="Arial"/>
              </a:rPr>
              <a:t>3,020 MW</a:t>
            </a:r>
          </a:p>
        </p:txBody>
      </p:sp>
      <p:sp>
        <p:nvSpPr>
          <p:cNvPr id="293" name="Rectangle 292">
            <a:extLst>
              <a:ext uri="{FF2B5EF4-FFF2-40B4-BE49-F238E27FC236}">
                <a16:creationId xmlns:a16="http://schemas.microsoft.com/office/drawing/2014/main" id="{A76E7891-888E-4AAF-BC02-06B8103F23AB}"/>
              </a:ext>
            </a:extLst>
          </p:cNvPr>
          <p:cNvSpPr/>
          <p:nvPr/>
        </p:nvSpPr>
        <p:spPr>
          <a:xfrm>
            <a:off x="9241143" y="411618"/>
            <a:ext cx="2454262" cy="350865"/>
          </a:xfrm>
          <a:prstGeom prst="rect">
            <a:avLst/>
          </a:prstGeom>
        </p:spPr>
        <p:txBody>
          <a:bodyPr wrap="none" lIns="103632" tIns="51816" rIns="103632" bIns="51816" anchor="t">
            <a:spAutoFit/>
          </a:bodyPr>
          <a:lstStyle/>
          <a:p>
            <a:pPr algn="ctr"/>
            <a:r>
              <a:rPr lang="fr-FR" sz="1600" b="1" dirty="0">
                <a:solidFill>
                  <a:schemeClr val="bg1"/>
                </a:solidFill>
                <a:latin typeface="Arial"/>
                <a:cs typeface="Arial"/>
              </a:rPr>
              <a:t>Total </a:t>
            </a:r>
            <a:r>
              <a:rPr lang="fr-FR" sz="1600" b="1" dirty="0" err="1">
                <a:solidFill>
                  <a:schemeClr val="bg1"/>
                </a:solidFill>
                <a:latin typeface="Arial"/>
                <a:cs typeface="Arial"/>
              </a:rPr>
              <a:t>installed</a:t>
            </a:r>
            <a:r>
              <a:rPr lang="fr-FR" sz="1600" b="1" dirty="0">
                <a:solidFill>
                  <a:schemeClr val="bg1"/>
                </a:solidFill>
                <a:latin typeface="Arial"/>
                <a:cs typeface="Arial"/>
              </a:rPr>
              <a:t> </a:t>
            </a:r>
            <a:r>
              <a:rPr lang="fr-FR" sz="1600" b="1" dirty="0" err="1">
                <a:solidFill>
                  <a:schemeClr val="bg1"/>
                </a:solidFill>
                <a:latin typeface="Arial"/>
                <a:cs typeface="Arial"/>
              </a:rPr>
              <a:t>capacity</a:t>
            </a:r>
            <a:endParaRPr lang="fr-FR" sz="1600" b="1" dirty="0">
              <a:solidFill>
                <a:schemeClr val="bg1"/>
              </a:solidFill>
              <a:latin typeface="Arial"/>
              <a:cs typeface="Arial"/>
            </a:endParaRPr>
          </a:p>
        </p:txBody>
      </p:sp>
      <p:grpSp>
        <p:nvGrpSpPr>
          <p:cNvPr id="294" name="Groupe 293">
            <a:extLst>
              <a:ext uri="{FF2B5EF4-FFF2-40B4-BE49-F238E27FC236}">
                <a16:creationId xmlns:a16="http://schemas.microsoft.com/office/drawing/2014/main" id="{400C2113-DF3B-4836-BA1F-E0380E5A5D66}"/>
              </a:ext>
            </a:extLst>
          </p:cNvPr>
          <p:cNvGrpSpPr/>
          <p:nvPr/>
        </p:nvGrpSpPr>
        <p:grpSpPr>
          <a:xfrm>
            <a:off x="7552582" y="4382959"/>
            <a:ext cx="3169517" cy="2407989"/>
            <a:chOff x="7508984" y="4542883"/>
            <a:chExt cx="3169517" cy="2407989"/>
          </a:xfrm>
        </p:grpSpPr>
        <p:graphicFrame>
          <p:nvGraphicFramePr>
            <p:cNvPr id="295" name="Chart 52">
              <a:extLst>
                <a:ext uri="{FF2B5EF4-FFF2-40B4-BE49-F238E27FC236}">
                  <a16:creationId xmlns:a16="http://schemas.microsoft.com/office/drawing/2014/main" id="{64874277-E0E4-49A0-9B87-50AFD737464A}"/>
                </a:ext>
              </a:extLst>
            </p:cNvPr>
            <p:cNvGraphicFramePr/>
            <p:nvPr>
              <p:extLst>
                <p:ext uri="{D42A27DB-BD31-4B8C-83A1-F6EECF244321}">
                  <p14:modId xmlns:p14="http://schemas.microsoft.com/office/powerpoint/2010/main" val="2377391145"/>
                </p:ext>
              </p:extLst>
            </p:nvPr>
          </p:nvGraphicFramePr>
          <p:xfrm>
            <a:off x="7508984" y="4542883"/>
            <a:ext cx="3169517" cy="1979300"/>
          </p:xfrm>
          <a:graphic>
            <a:graphicData uri="http://schemas.openxmlformats.org/drawingml/2006/chart">
              <c:chart xmlns:c="http://schemas.openxmlformats.org/drawingml/2006/chart" xmlns:r="http://schemas.openxmlformats.org/officeDocument/2006/relationships" r:id="rId9"/>
            </a:graphicData>
          </a:graphic>
        </p:graphicFrame>
        <p:sp>
          <p:nvSpPr>
            <p:cNvPr id="296" name="Oval 53">
              <a:extLst>
                <a:ext uri="{FF2B5EF4-FFF2-40B4-BE49-F238E27FC236}">
                  <a16:creationId xmlns:a16="http://schemas.microsoft.com/office/drawing/2014/main" id="{9F6D3A99-293B-4BC7-B2E2-5E7AC7725065}"/>
                </a:ext>
              </a:extLst>
            </p:cNvPr>
            <p:cNvSpPr/>
            <p:nvPr/>
          </p:nvSpPr>
          <p:spPr>
            <a:xfrm>
              <a:off x="8552836" y="4991628"/>
              <a:ext cx="1081812" cy="10818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96">
                <a:solidFill>
                  <a:srgbClr val="3F4041"/>
                </a:solidFill>
              </a:endParaRPr>
            </a:p>
          </p:txBody>
        </p:sp>
        <p:sp>
          <p:nvSpPr>
            <p:cNvPr id="297" name="Rectangle 296">
              <a:extLst>
                <a:ext uri="{FF2B5EF4-FFF2-40B4-BE49-F238E27FC236}">
                  <a16:creationId xmlns:a16="http://schemas.microsoft.com/office/drawing/2014/main" id="{F6C0D5EF-ED83-4070-B2BA-0F29110FB687}"/>
                </a:ext>
              </a:extLst>
            </p:cNvPr>
            <p:cNvSpPr/>
            <p:nvPr/>
          </p:nvSpPr>
          <p:spPr>
            <a:xfrm>
              <a:off x="8581133" y="5372490"/>
              <a:ext cx="1025217" cy="320088"/>
            </a:xfrm>
            <a:prstGeom prst="rect">
              <a:avLst/>
            </a:prstGeom>
          </p:spPr>
          <p:txBody>
            <a:bodyPr wrap="none" lIns="103632" tIns="51816" rIns="103632" bIns="51816" anchor="t">
              <a:spAutoFit/>
            </a:bodyPr>
            <a:lstStyle/>
            <a:p>
              <a:pPr algn="ctr"/>
              <a:r>
                <a:rPr lang="fr-FR" sz="1400" b="1" dirty="0">
                  <a:solidFill>
                    <a:srgbClr val="3F4041"/>
                  </a:solidFill>
                  <a:latin typeface="Arial"/>
                  <a:cs typeface="Arial"/>
                </a:rPr>
                <a:t>3,020 MW</a:t>
              </a:r>
            </a:p>
          </p:txBody>
        </p:sp>
        <p:grpSp>
          <p:nvGrpSpPr>
            <p:cNvPr id="298" name="Groupe 297">
              <a:extLst>
                <a:ext uri="{FF2B5EF4-FFF2-40B4-BE49-F238E27FC236}">
                  <a16:creationId xmlns:a16="http://schemas.microsoft.com/office/drawing/2014/main" id="{EEF45F7E-E08D-4A13-9C11-A16D5F2EE521}"/>
                </a:ext>
              </a:extLst>
            </p:cNvPr>
            <p:cNvGrpSpPr/>
            <p:nvPr/>
          </p:nvGrpSpPr>
          <p:grpSpPr>
            <a:xfrm>
              <a:off x="8428647" y="6753853"/>
              <a:ext cx="1403943" cy="197019"/>
              <a:chOff x="3685431" y="6733137"/>
              <a:chExt cx="1181764" cy="165840"/>
            </a:xfrm>
          </p:grpSpPr>
          <p:sp>
            <p:nvSpPr>
              <p:cNvPr id="299" name="Rectangle 298">
                <a:extLst>
                  <a:ext uri="{FF2B5EF4-FFF2-40B4-BE49-F238E27FC236}">
                    <a16:creationId xmlns:a16="http://schemas.microsoft.com/office/drawing/2014/main" id="{4BCCD0D7-5FEB-4013-AC49-E7BFCB4DA997}"/>
                  </a:ext>
                </a:extLst>
              </p:cNvPr>
              <p:cNvSpPr/>
              <p:nvPr/>
            </p:nvSpPr>
            <p:spPr>
              <a:xfrm>
                <a:off x="3685431" y="6733173"/>
                <a:ext cx="333094" cy="165804"/>
              </a:xfrm>
              <a:prstGeom prst="rect">
                <a:avLst/>
              </a:prstGeom>
            </p:spPr>
            <p:txBody>
              <a:bodyPr wrap="square" lIns="0" tIns="51816" rIns="0" bIns="51816" anchor="t">
                <a:spAutoFit/>
              </a:bodyPr>
              <a:lstStyle/>
              <a:p>
                <a:pPr algn="ctr"/>
                <a:r>
                  <a:rPr lang="fr-FR" sz="600" dirty="0">
                    <a:solidFill>
                      <a:srgbClr val="3F4041"/>
                    </a:solidFill>
                    <a:latin typeface="Arial"/>
                    <a:cs typeface="Arial"/>
                  </a:rPr>
                  <a:t>WIND</a:t>
                </a:r>
              </a:p>
            </p:txBody>
          </p:sp>
          <p:sp>
            <p:nvSpPr>
              <p:cNvPr id="300" name="Rectangle 299">
                <a:extLst>
                  <a:ext uri="{FF2B5EF4-FFF2-40B4-BE49-F238E27FC236}">
                    <a16:creationId xmlns:a16="http://schemas.microsoft.com/office/drawing/2014/main" id="{9EBCDD88-CD06-45DA-935F-25C3BCAA1435}"/>
                  </a:ext>
                </a:extLst>
              </p:cNvPr>
              <p:cNvSpPr/>
              <p:nvPr/>
            </p:nvSpPr>
            <p:spPr>
              <a:xfrm>
                <a:off x="4104707" y="6733163"/>
                <a:ext cx="333094" cy="165804"/>
              </a:xfrm>
              <a:prstGeom prst="rect">
                <a:avLst/>
              </a:prstGeom>
            </p:spPr>
            <p:txBody>
              <a:bodyPr wrap="square" lIns="0" tIns="51816" rIns="0" bIns="51816" anchor="t">
                <a:spAutoFit/>
              </a:bodyPr>
              <a:lstStyle/>
              <a:p>
                <a:pPr algn="ctr"/>
                <a:r>
                  <a:rPr lang="fr-FR" sz="600" dirty="0">
                    <a:solidFill>
                      <a:srgbClr val="3F4041"/>
                    </a:solidFill>
                    <a:latin typeface="Arial"/>
                    <a:cs typeface="Arial"/>
                  </a:rPr>
                  <a:t>SOLAR</a:t>
                </a:r>
              </a:p>
            </p:txBody>
          </p:sp>
          <p:sp>
            <p:nvSpPr>
              <p:cNvPr id="301" name="Rectangle 300">
                <a:extLst>
                  <a:ext uri="{FF2B5EF4-FFF2-40B4-BE49-F238E27FC236}">
                    <a16:creationId xmlns:a16="http://schemas.microsoft.com/office/drawing/2014/main" id="{3AE770FE-26D2-49A9-AEE9-695478CD7038}"/>
                  </a:ext>
                </a:extLst>
              </p:cNvPr>
              <p:cNvSpPr/>
              <p:nvPr/>
            </p:nvSpPr>
            <p:spPr>
              <a:xfrm>
                <a:off x="4534101" y="6733137"/>
                <a:ext cx="333094" cy="165804"/>
              </a:xfrm>
              <a:prstGeom prst="rect">
                <a:avLst/>
              </a:prstGeom>
            </p:spPr>
            <p:txBody>
              <a:bodyPr wrap="square" lIns="0" tIns="51816" rIns="0" bIns="51816" anchor="t">
                <a:spAutoFit/>
              </a:bodyPr>
              <a:lstStyle/>
              <a:p>
                <a:pPr algn="ctr"/>
                <a:r>
                  <a:rPr lang="fr-FR" sz="600" dirty="0">
                    <a:solidFill>
                      <a:srgbClr val="3F4041"/>
                    </a:solidFill>
                    <a:latin typeface="Arial"/>
                    <a:cs typeface="Arial"/>
                  </a:rPr>
                  <a:t>HYDRO</a:t>
                </a:r>
              </a:p>
            </p:txBody>
          </p:sp>
        </p:grpSp>
      </p:grpSp>
      <p:pic>
        <p:nvPicPr>
          <p:cNvPr id="302" name="Image 301">
            <a:extLst>
              <a:ext uri="{FF2B5EF4-FFF2-40B4-BE49-F238E27FC236}">
                <a16:creationId xmlns:a16="http://schemas.microsoft.com/office/drawing/2014/main" id="{E6FB2C9A-BDD1-4BCF-9E9C-B0E5EBAAD9C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33125" y="1370166"/>
            <a:ext cx="640080" cy="640080"/>
          </a:xfrm>
          <a:prstGeom prst="rect">
            <a:avLst/>
          </a:prstGeom>
        </p:spPr>
      </p:pic>
      <p:pic>
        <p:nvPicPr>
          <p:cNvPr id="303" name="Image 302">
            <a:extLst>
              <a:ext uri="{FF2B5EF4-FFF2-40B4-BE49-F238E27FC236}">
                <a16:creationId xmlns:a16="http://schemas.microsoft.com/office/drawing/2014/main" id="{0D8A3FB3-E280-4523-BCF8-5D479FC30BD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61053" y="1370166"/>
            <a:ext cx="640080" cy="640080"/>
          </a:xfrm>
          <a:prstGeom prst="rect">
            <a:avLst/>
          </a:prstGeom>
        </p:spPr>
      </p:pic>
      <p:pic>
        <p:nvPicPr>
          <p:cNvPr id="304" name="Image 303">
            <a:extLst>
              <a:ext uri="{FF2B5EF4-FFF2-40B4-BE49-F238E27FC236}">
                <a16:creationId xmlns:a16="http://schemas.microsoft.com/office/drawing/2014/main" id="{38A859ED-E0E0-427A-9D4A-FA04789389F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653642" y="1370166"/>
            <a:ext cx="640080" cy="640080"/>
          </a:xfrm>
          <a:prstGeom prst="rect">
            <a:avLst/>
          </a:prstGeom>
        </p:spPr>
      </p:pic>
      <p:pic>
        <p:nvPicPr>
          <p:cNvPr id="305" name="Image 304">
            <a:extLst>
              <a:ext uri="{FF2B5EF4-FFF2-40B4-BE49-F238E27FC236}">
                <a16:creationId xmlns:a16="http://schemas.microsoft.com/office/drawing/2014/main" id="{36DB6421-7B20-403B-BA78-BEB4CB2CE25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484460" y="6278074"/>
            <a:ext cx="374904" cy="374904"/>
          </a:xfrm>
          <a:prstGeom prst="rect">
            <a:avLst/>
          </a:prstGeom>
        </p:spPr>
      </p:pic>
      <p:pic>
        <p:nvPicPr>
          <p:cNvPr id="306" name="Image 305">
            <a:extLst>
              <a:ext uri="{FF2B5EF4-FFF2-40B4-BE49-F238E27FC236}">
                <a16:creationId xmlns:a16="http://schemas.microsoft.com/office/drawing/2014/main" id="{2750A0B3-A206-4AAC-BA44-1346D63D5B5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985702" y="6278074"/>
            <a:ext cx="374904" cy="374904"/>
          </a:xfrm>
          <a:prstGeom prst="rect">
            <a:avLst/>
          </a:prstGeom>
        </p:spPr>
      </p:pic>
      <p:pic>
        <p:nvPicPr>
          <p:cNvPr id="307" name="Image 306">
            <a:extLst>
              <a:ext uri="{FF2B5EF4-FFF2-40B4-BE49-F238E27FC236}">
                <a16:creationId xmlns:a16="http://schemas.microsoft.com/office/drawing/2014/main" id="{56C06431-7B52-42A0-8EE8-42F1B3B9C237}"/>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486944" y="6278074"/>
            <a:ext cx="374904" cy="374904"/>
          </a:xfrm>
          <a:prstGeom prst="rect">
            <a:avLst/>
          </a:prstGeom>
        </p:spPr>
      </p:pic>
      <p:cxnSp>
        <p:nvCxnSpPr>
          <p:cNvPr id="308" name="Connecteur droit 307">
            <a:extLst>
              <a:ext uri="{FF2B5EF4-FFF2-40B4-BE49-F238E27FC236}">
                <a16:creationId xmlns:a16="http://schemas.microsoft.com/office/drawing/2014/main" id="{919DCE5A-518D-4153-AE38-B4D2AE6CF469}"/>
              </a:ext>
            </a:extLst>
          </p:cNvPr>
          <p:cNvCxnSpPr>
            <a:cxnSpLocks/>
          </p:cNvCxnSpPr>
          <p:nvPr/>
        </p:nvCxnSpPr>
        <p:spPr>
          <a:xfrm flipH="1" flipV="1">
            <a:off x="11693205" y="1470532"/>
            <a:ext cx="1" cy="747411"/>
          </a:xfrm>
          <a:prstGeom prst="line">
            <a:avLst/>
          </a:prstGeom>
          <a:solidFill>
            <a:srgbClr val="F2F2F2">
              <a:alpha val="80000"/>
            </a:srgbClr>
          </a:solidFill>
          <a:ln w="28575">
            <a:solidFill>
              <a:srgbClr val="767171"/>
            </a:solidFill>
          </a:ln>
        </p:spPr>
        <p:style>
          <a:lnRef idx="1">
            <a:schemeClr val="accent1"/>
          </a:lnRef>
          <a:fillRef idx="0">
            <a:schemeClr val="accent1"/>
          </a:fillRef>
          <a:effectRef idx="0">
            <a:schemeClr val="accent1"/>
          </a:effectRef>
          <a:fontRef idx="minor">
            <a:schemeClr val="tx1"/>
          </a:fontRef>
        </p:style>
      </p:cxnSp>
      <p:pic>
        <p:nvPicPr>
          <p:cNvPr id="309" name="Image 308">
            <a:extLst>
              <a:ext uri="{FF2B5EF4-FFF2-40B4-BE49-F238E27FC236}">
                <a16:creationId xmlns:a16="http://schemas.microsoft.com/office/drawing/2014/main" id="{C0EE32FF-A6D6-4664-BC1A-D3AFDFB9048A}"/>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111794" y="1367812"/>
            <a:ext cx="644789" cy="644789"/>
          </a:xfrm>
          <a:prstGeom prst="rect">
            <a:avLst/>
          </a:prstGeom>
        </p:spPr>
      </p:pic>
      <p:sp>
        <p:nvSpPr>
          <p:cNvPr id="310" name="Rectangle 309">
            <a:extLst>
              <a:ext uri="{FF2B5EF4-FFF2-40B4-BE49-F238E27FC236}">
                <a16:creationId xmlns:a16="http://schemas.microsoft.com/office/drawing/2014/main" id="{4CCDB443-24E0-49FB-A275-E6BBBEAA3A62}"/>
              </a:ext>
            </a:extLst>
          </p:cNvPr>
          <p:cNvSpPr/>
          <p:nvPr/>
        </p:nvSpPr>
        <p:spPr>
          <a:xfrm>
            <a:off x="10459492" y="1932329"/>
            <a:ext cx="1068498" cy="381643"/>
          </a:xfrm>
          <a:prstGeom prst="rect">
            <a:avLst/>
          </a:prstGeom>
        </p:spPr>
        <p:txBody>
          <a:bodyPr wrap="none" lIns="103632" tIns="51816" rIns="103632" bIns="51816" anchor="t">
            <a:spAutoFit/>
          </a:bodyPr>
          <a:lstStyle/>
          <a:p>
            <a:r>
              <a:rPr lang="fr-FR" b="1" dirty="0">
                <a:solidFill>
                  <a:schemeClr val="tx1">
                    <a:lumMod val="65000"/>
                    <a:lumOff val="35000"/>
                  </a:schemeClr>
                </a:solidFill>
                <a:latin typeface="Arial"/>
                <a:cs typeface="Arial"/>
              </a:rPr>
              <a:t>181 MW</a:t>
            </a:r>
          </a:p>
        </p:txBody>
      </p:sp>
      <p:cxnSp>
        <p:nvCxnSpPr>
          <p:cNvPr id="311" name="Connecteur droit 310">
            <a:extLst>
              <a:ext uri="{FF2B5EF4-FFF2-40B4-BE49-F238E27FC236}">
                <a16:creationId xmlns:a16="http://schemas.microsoft.com/office/drawing/2014/main" id="{2E63D364-B8BA-4786-8A6C-65E36429D575}"/>
              </a:ext>
            </a:extLst>
          </p:cNvPr>
          <p:cNvCxnSpPr>
            <a:cxnSpLocks/>
          </p:cNvCxnSpPr>
          <p:nvPr/>
        </p:nvCxnSpPr>
        <p:spPr>
          <a:xfrm flipH="1" flipV="1">
            <a:off x="11693205" y="2801531"/>
            <a:ext cx="1" cy="747411"/>
          </a:xfrm>
          <a:prstGeom prst="line">
            <a:avLst/>
          </a:prstGeom>
          <a:solidFill>
            <a:srgbClr val="F2F2F2">
              <a:alpha val="80000"/>
            </a:srgbClr>
          </a:solidFill>
          <a:ln w="28575">
            <a:solidFill>
              <a:srgbClr val="767171"/>
            </a:solidFill>
          </a:ln>
        </p:spPr>
        <p:style>
          <a:lnRef idx="1">
            <a:schemeClr val="accent1"/>
          </a:lnRef>
          <a:fillRef idx="0">
            <a:schemeClr val="accent1"/>
          </a:fillRef>
          <a:effectRef idx="0">
            <a:schemeClr val="accent1"/>
          </a:effectRef>
          <a:fontRef idx="minor">
            <a:schemeClr val="tx1"/>
          </a:fontRef>
        </p:style>
      </p:cxnSp>
      <p:sp>
        <p:nvSpPr>
          <p:cNvPr id="312" name="Rectangle 311">
            <a:extLst>
              <a:ext uri="{FF2B5EF4-FFF2-40B4-BE49-F238E27FC236}">
                <a16:creationId xmlns:a16="http://schemas.microsoft.com/office/drawing/2014/main" id="{1741BDBE-F329-49B4-BBA6-E7E5AE91DB9C}"/>
              </a:ext>
            </a:extLst>
          </p:cNvPr>
          <p:cNvSpPr/>
          <p:nvPr/>
        </p:nvSpPr>
        <p:spPr>
          <a:xfrm>
            <a:off x="11793939" y="2736680"/>
            <a:ext cx="1329965" cy="350865"/>
          </a:xfrm>
          <a:prstGeom prst="rect">
            <a:avLst/>
          </a:prstGeom>
        </p:spPr>
        <p:txBody>
          <a:bodyPr wrap="square" lIns="103632" tIns="51816" rIns="103632" bIns="51816" anchor="t">
            <a:spAutoFit/>
          </a:bodyPr>
          <a:lstStyle/>
          <a:p>
            <a:pPr algn="ctr"/>
            <a:r>
              <a:rPr lang="fr-FR" sz="1600" b="1" dirty="0">
                <a:solidFill>
                  <a:schemeClr val="accent3"/>
                </a:solidFill>
                <a:latin typeface="Arial"/>
                <a:cs typeface="Arial"/>
              </a:rPr>
              <a:t>Storage</a:t>
            </a:r>
          </a:p>
        </p:txBody>
      </p:sp>
      <p:sp>
        <p:nvSpPr>
          <p:cNvPr id="313" name="Rectangle 312">
            <a:extLst>
              <a:ext uri="{FF2B5EF4-FFF2-40B4-BE49-F238E27FC236}">
                <a16:creationId xmlns:a16="http://schemas.microsoft.com/office/drawing/2014/main" id="{7ED8B228-0E45-42A2-9A5E-0FF90BC784BA}"/>
              </a:ext>
            </a:extLst>
          </p:cNvPr>
          <p:cNvSpPr/>
          <p:nvPr/>
        </p:nvSpPr>
        <p:spPr>
          <a:xfrm>
            <a:off x="11785281" y="3087842"/>
            <a:ext cx="1355436" cy="473976"/>
          </a:xfrm>
          <a:prstGeom prst="rect">
            <a:avLst/>
          </a:prstGeom>
        </p:spPr>
        <p:txBody>
          <a:bodyPr wrap="none" lIns="103632" tIns="51816" rIns="103632" bIns="51816" anchor="t">
            <a:spAutoFit/>
          </a:bodyPr>
          <a:lstStyle/>
          <a:p>
            <a:r>
              <a:rPr lang="fr-FR" sz="2400" b="1" dirty="0">
                <a:solidFill>
                  <a:srgbClr val="3F4041"/>
                </a:solidFill>
                <a:latin typeface="Arial"/>
                <a:cs typeface="Arial"/>
              </a:rPr>
              <a:t>800 MW</a:t>
            </a:r>
          </a:p>
        </p:txBody>
      </p:sp>
    </p:spTree>
    <p:extLst>
      <p:ext uri="{BB962C8B-B14F-4D97-AF65-F5344CB8AC3E}">
        <p14:creationId xmlns:p14="http://schemas.microsoft.com/office/powerpoint/2010/main" val="336563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re 3">
            <a:extLst>
              <a:ext uri="{FF2B5EF4-FFF2-40B4-BE49-F238E27FC236}">
                <a16:creationId xmlns:a16="http://schemas.microsoft.com/office/drawing/2014/main" id="{967F4786-176E-4D7F-9863-CED5DAB5A7B8}"/>
              </a:ext>
            </a:extLst>
          </p:cNvPr>
          <p:cNvSpPr txBox="1">
            <a:spLocks/>
          </p:cNvSpPr>
          <p:nvPr>
            <p:custDataLst>
              <p:tags r:id="rId1"/>
            </p:custDataLst>
          </p:nvPr>
        </p:nvSpPr>
        <p:spPr>
          <a:xfrm>
            <a:off x="541868" y="549054"/>
            <a:ext cx="12252960" cy="473991"/>
          </a:xfrm>
          <a:prstGeom prst="rect">
            <a:avLst/>
          </a:prstGeom>
        </p:spPr>
        <p:txBody>
          <a:bodyPr vert="horz" lIns="0" tIns="0" rIns="0" bIns="0" rtlCol="0" anchor="t">
            <a:noAutofit/>
          </a:bodyPr>
          <a:lstStyle>
            <a:lvl1pPr algn="l" defTabSz="1036290" rtl="0" eaLnBrk="1" latinLnBrk="0" hangingPunct="1">
              <a:lnSpc>
                <a:spcPct val="110000"/>
              </a:lnSpc>
              <a:spcBef>
                <a:spcPct val="0"/>
              </a:spcBef>
              <a:buNone/>
              <a:defRPr sz="3200" b="1" kern="1200">
                <a:solidFill>
                  <a:srgbClr val="3F4041"/>
                </a:solidFill>
                <a:latin typeface="+mj-lt"/>
                <a:ea typeface="+mj-ea"/>
                <a:cs typeface="+mj-cs"/>
              </a:defRPr>
            </a:lvl1pPr>
          </a:lstStyle>
          <a:p>
            <a:r>
              <a:rPr lang="fr-FR" dirty="0"/>
              <a:t>Boralex in the </a:t>
            </a:r>
            <a:br>
              <a:rPr lang="fr-FR" dirty="0"/>
            </a:br>
            <a:r>
              <a:rPr lang="fr-FR" dirty="0"/>
              <a:t>United States</a:t>
            </a:r>
          </a:p>
        </p:txBody>
      </p:sp>
      <p:sp>
        <p:nvSpPr>
          <p:cNvPr id="85" name="Rectangle 84">
            <a:extLst>
              <a:ext uri="{FF2B5EF4-FFF2-40B4-BE49-F238E27FC236}">
                <a16:creationId xmlns:a16="http://schemas.microsoft.com/office/drawing/2014/main" id="{CDD641E8-2BDC-4F88-9CBA-C3FE0FB23C23}"/>
              </a:ext>
            </a:extLst>
          </p:cNvPr>
          <p:cNvSpPr>
            <a:spLocks noChangeArrowheads="1"/>
          </p:cNvSpPr>
          <p:nvPr>
            <p:custDataLst>
              <p:tags r:id="rId2"/>
            </p:custDataLst>
          </p:nvPr>
        </p:nvSpPr>
        <p:spPr bwMode="auto">
          <a:xfrm>
            <a:off x="588072" y="2189758"/>
            <a:ext cx="30374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1225" indent="3175" algn="l" rtl="0" fontAlgn="base">
              <a:spcBef>
                <a:spcPct val="0"/>
              </a:spcBef>
              <a:spcAft>
                <a:spcPct val="0"/>
              </a:spcAft>
              <a:defRPr kern="1200">
                <a:solidFill>
                  <a:schemeClr val="tx1"/>
                </a:solidFill>
                <a:latin typeface="Calibri" pitchFamily="34" charset="0"/>
                <a:ea typeface="+mn-ea"/>
                <a:cs typeface="Arial" charset="0"/>
              </a:defRPr>
            </a:lvl3pPr>
            <a:lvl4pPr marL="1368425" indent="3175" algn="l" rtl="0" fontAlgn="base">
              <a:spcBef>
                <a:spcPct val="0"/>
              </a:spcBef>
              <a:spcAft>
                <a:spcPct val="0"/>
              </a:spcAft>
              <a:defRPr kern="1200">
                <a:solidFill>
                  <a:schemeClr val="tx1"/>
                </a:solidFill>
                <a:latin typeface="Calibri" pitchFamily="34" charset="0"/>
                <a:ea typeface="+mn-ea"/>
                <a:cs typeface="Arial" charset="0"/>
              </a:defRPr>
            </a:lvl4pPr>
            <a:lvl5pPr marL="1824038" indent="4763"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nSpc>
                <a:spcPct val="85000"/>
              </a:lnSpc>
              <a:spcBef>
                <a:spcPts val="0"/>
              </a:spcBef>
              <a:tabLst>
                <a:tab pos="155575" algn="l"/>
              </a:tabLst>
            </a:pPr>
            <a:r>
              <a:rPr lang="en-US" sz="2000" dirty="0">
                <a:solidFill>
                  <a:schemeClr val="tx1">
                    <a:lumMod val="65000"/>
                    <a:lumOff val="35000"/>
                  </a:schemeClr>
                </a:solidFill>
                <a:latin typeface="Arial" panose="020B0604020202020204" pitchFamily="34" charset="0"/>
                <a:cs typeface="Arial" panose="020B0604020202020204" pitchFamily="34" charset="0"/>
              </a:rPr>
              <a:t>Present in the United States </a:t>
            </a:r>
            <a:r>
              <a:rPr lang="en-US" sz="2000" b="1" dirty="0">
                <a:solidFill>
                  <a:srgbClr val="0080C3"/>
                </a:solidFill>
                <a:latin typeface="Arial" panose="020B0604020202020204" pitchFamily="34" charset="0"/>
                <a:cs typeface="Arial" panose="020B0604020202020204" pitchFamily="34" charset="0"/>
              </a:rPr>
              <a:t>for 20 years </a:t>
            </a:r>
          </a:p>
        </p:txBody>
      </p:sp>
      <p:sp>
        <p:nvSpPr>
          <p:cNvPr id="86" name="Rectangle 85">
            <a:extLst>
              <a:ext uri="{FF2B5EF4-FFF2-40B4-BE49-F238E27FC236}">
                <a16:creationId xmlns:a16="http://schemas.microsoft.com/office/drawing/2014/main" id="{61723676-8CAF-420F-BE9A-59DAACC79BE2}"/>
              </a:ext>
            </a:extLst>
          </p:cNvPr>
          <p:cNvSpPr>
            <a:spLocks noChangeArrowheads="1"/>
          </p:cNvSpPr>
          <p:nvPr>
            <p:custDataLst>
              <p:tags r:id="rId3"/>
            </p:custDataLst>
          </p:nvPr>
        </p:nvSpPr>
        <p:spPr bwMode="auto">
          <a:xfrm>
            <a:off x="607641" y="3185574"/>
            <a:ext cx="40997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1225" indent="3175" algn="l" rtl="0" fontAlgn="base">
              <a:spcBef>
                <a:spcPct val="0"/>
              </a:spcBef>
              <a:spcAft>
                <a:spcPct val="0"/>
              </a:spcAft>
              <a:defRPr kern="1200">
                <a:solidFill>
                  <a:schemeClr val="tx1"/>
                </a:solidFill>
                <a:latin typeface="Calibri" pitchFamily="34" charset="0"/>
                <a:ea typeface="+mn-ea"/>
                <a:cs typeface="Arial" charset="0"/>
              </a:defRPr>
            </a:lvl3pPr>
            <a:lvl4pPr marL="1368425" indent="3175" algn="l" rtl="0" fontAlgn="base">
              <a:spcBef>
                <a:spcPct val="0"/>
              </a:spcBef>
              <a:spcAft>
                <a:spcPct val="0"/>
              </a:spcAft>
              <a:defRPr kern="1200">
                <a:solidFill>
                  <a:schemeClr val="tx1"/>
                </a:solidFill>
                <a:latin typeface="Calibri" pitchFamily="34" charset="0"/>
                <a:ea typeface="+mn-ea"/>
                <a:cs typeface="Arial" charset="0"/>
              </a:defRPr>
            </a:lvl4pPr>
            <a:lvl5pPr marL="1824038" indent="4763"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nSpc>
                <a:spcPct val="85000"/>
              </a:lnSpc>
              <a:spcBef>
                <a:spcPts val="0"/>
              </a:spcBef>
              <a:tabLst>
                <a:tab pos="155575" algn="l"/>
              </a:tabLst>
            </a:pPr>
            <a:r>
              <a:rPr lang="en-US" sz="2000" dirty="0">
                <a:solidFill>
                  <a:schemeClr val="tx1">
                    <a:lumMod val="65000"/>
                    <a:lumOff val="35000"/>
                  </a:schemeClr>
                </a:solidFill>
                <a:latin typeface="Arial" panose="020B0604020202020204" pitchFamily="34" charset="0"/>
                <a:cs typeface="Arial" panose="020B0604020202020204" pitchFamily="34" charset="0"/>
              </a:rPr>
              <a:t>Operates sites in </a:t>
            </a:r>
            <a:r>
              <a:rPr lang="en-US" sz="2000" b="1" dirty="0">
                <a:solidFill>
                  <a:srgbClr val="0080C3"/>
                </a:solidFill>
                <a:latin typeface="Arial" panose="020B0604020202020204" pitchFamily="34" charset="0"/>
                <a:cs typeface="Arial" panose="020B0604020202020204" pitchFamily="34" charset="0"/>
              </a:rPr>
              <a:t>6 States</a:t>
            </a:r>
            <a:r>
              <a:rPr lang="en-US" sz="2000" dirty="0">
                <a:solidFill>
                  <a:schemeClr val="tx1">
                    <a:lumMod val="65000"/>
                    <a:lumOff val="35000"/>
                  </a:schemeClr>
                </a:solidFill>
                <a:latin typeface="Arial" panose="020B0604020202020204" pitchFamily="34" charset="0"/>
                <a:cs typeface="Arial" panose="020B0604020202020204" pitchFamily="34" charset="0"/>
              </a:rPr>
              <a:t>, including in the </a:t>
            </a:r>
            <a:r>
              <a:rPr lang="en-US" sz="2000" b="1" dirty="0">
                <a:solidFill>
                  <a:srgbClr val="0080C3"/>
                </a:solidFill>
                <a:latin typeface="Arial" panose="020B0604020202020204" pitchFamily="34" charset="0"/>
                <a:cs typeface="Arial" panose="020B0604020202020204" pitchFamily="34" charset="0"/>
              </a:rPr>
              <a:t>ERCOT</a:t>
            </a:r>
            <a:r>
              <a:rPr lang="en-US" sz="2000" dirty="0">
                <a:solidFill>
                  <a:schemeClr val="tx1">
                    <a:lumMod val="65000"/>
                    <a:lumOff val="35000"/>
                  </a:schemeClr>
                </a:solidFill>
                <a:latin typeface="Arial" panose="020B0604020202020204" pitchFamily="34" charset="0"/>
                <a:cs typeface="Arial" panose="020B0604020202020204" pitchFamily="34" charset="0"/>
              </a:rPr>
              <a:t> and </a:t>
            </a:r>
            <a:r>
              <a:rPr lang="en-US" sz="2000" b="1" dirty="0">
                <a:solidFill>
                  <a:srgbClr val="0080C3"/>
                </a:solidFill>
                <a:latin typeface="Arial" panose="020B0604020202020204" pitchFamily="34" charset="0"/>
                <a:cs typeface="Arial" panose="020B0604020202020204" pitchFamily="34" charset="0"/>
              </a:rPr>
              <a:t>SPP</a:t>
            </a:r>
            <a:r>
              <a:rPr lang="en-US" sz="2000" dirty="0">
                <a:solidFill>
                  <a:schemeClr val="tx1">
                    <a:lumMod val="65000"/>
                    <a:lumOff val="35000"/>
                  </a:schemeClr>
                </a:solidFill>
                <a:latin typeface="Arial" panose="020B0604020202020204" pitchFamily="34" charset="0"/>
                <a:cs typeface="Arial" panose="020B0604020202020204" pitchFamily="34" charset="0"/>
              </a:rPr>
              <a:t> markets</a:t>
            </a:r>
          </a:p>
        </p:txBody>
      </p:sp>
      <p:sp>
        <p:nvSpPr>
          <p:cNvPr id="87" name="Rectangle 86">
            <a:extLst>
              <a:ext uri="{FF2B5EF4-FFF2-40B4-BE49-F238E27FC236}">
                <a16:creationId xmlns:a16="http://schemas.microsoft.com/office/drawing/2014/main" id="{C174D455-B94E-43B4-8A11-E8B53DBB5441}"/>
              </a:ext>
            </a:extLst>
          </p:cNvPr>
          <p:cNvSpPr>
            <a:spLocks noChangeArrowheads="1"/>
          </p:cNvSpPr>
          <p:nvPr>
            <p:custDataLst>
              <p:tags r:id="rId4"/>
            </p:custDataLst>
          </p:nvPr>
        </p:nvSpPr>
        <p:spPr bwMode="auto">
          <a:xfrm>
            <a:off x="607641" y="4181390"/>
            <a:ext cx="35343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1225" indent="3175" algn="l" rtl="0" fontAlgn="base">
              <a:spcBef>
                <a:spcPct val="0"/>
              </a:spcBef>
              <a:spcAft>
                <a:spcPct val="0"/>
              </a:spcAft>
              <a:defRPr kern="1200">
                <a:solidFill>
                  <a:schemeClr val="tx1"/>
                </a:solidFill>
                <a:latin typeface="Calibri" pitchFamily="34" charset="0"/>
                <a:ea typeface="+mn-ea"/>
                <a:cs typeface="Arial" charset="0"/>
              </a:defRPr>
            </a:lvl3pPr>
            <a:lvl4pPr marL="1368425" indent="3175" algn="l" rtl="0" fontAlgn="base">
              <a:spcBef>
                <a:spcPct val="0"/>
              </a:spcBef>
              <a:spcAft>
                <a:spcPct val="0"/>
              </a:spcAft>
              <a:defRPr kern="1200">
                <a:solidFill>
                  <a:schemeClr val="tx1"/>
                </a:solidFill>
                <a:latin typeface="Calibri" pitchFamily="34" charset="0"/>
                <a:ea typeface="+mn-ea"/>
                <a:cs typeface="Arial" charset="0"/>
              </a:defRPr>
            </a:lvl4pPr>
            <a:lvl5pPr marL="1824038" indent="4763"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nSpc>
                <a:spcPct val="85000"/>
              </a:lnSpc>
              <a:spcBef>
                <a:spcPts val="0"/>
              </a:spcBef>
              <a:tabLst>
                <a:tab pos="155575" algn="l"/>
              </a:tabLst>
            </a:pPr>
            <a:r>
              <a:rPr lang="en-US" sz="2000" dirty="0">
                <a:solidFill>
                  <a:schemeClr val="tx1">
                    <a:lumMod val="65000"/>
                    <a:lumOff val="35000"/>
                  </a:schemeClr>
                </a:solidFill>
                <a:latin typeface="Arial" panose="020B0604020202020204" pitchFamily="34" charset="0"/>
                <a:cs typeface="Arial" panose="020B0604020202020204" pitchFamily="34" charset="0"/>
              </a:rPr>
              <a:t>Represents </a:t>
            </a:r>
            <a:r>
              <a:rPr lang="en-US" sz="2000" b="1" dirty="0">
                <a:solidFill>
                  <a:srgbClr val="0080C3"/>
                </a:solidFill>
                <a:latin typeface="Arial" panose="020B0604020202020204" pitchFamily="34" charset="0"/>
                <a:cs typeface="Arial" panose="020B0604020202020204" pitchFamily="34" charset="0"/>
              </a:rPr>
              <a:t>25% </a:t>
            </a:r>
            <a:r>
              <a:rPr lang="en-US" sz="2000" dirty="0">
                <a:solidFill>
                  <a:schemeClr val="tx1">
                    <a:lumMod val="65000"/>
                    <a:lumOff val="35000"/>
                  </a:schemeClr>
                </a:solidFill>
                <a:latin typeface="Arial" panose="020B0604020202020204" pitchFamily="34" charset="0"/>
                <a:cs typeface="Arial" panose="020B0604020202020204" pitchFamily="34" charset="0"/>
              </a:rPr>
              <a:t>of </a:t>
            </a:r>
            <a:r>
              <a:rPr lang="en-US" sz="2000" dirty="0" err="1">
                <a:solidFill>
                  <a:schemeClr val="tx1">
                    <a:lumMod val="65000"/>
                    <a:lumOff val="35000"/>
                  </a:schemeClr>
                </a:solidFill>
                <a:latin typeface="Arial" panose="020B0604020202020204" pitchFamily="34" charset="0"/>
                <a:cs typeface="Arial" panose="020B0604020202020204" pitchFamily="34" charset="0"/>
              </a:rPr>
              <a:t>Boralex's</a:t>
            </a:r>
            <a:r>
              <a:rPr lang="en-US" sz="2000" dirty="0">
                <a:solidFill>
                  <a:schemeClr val="tx1">
                    <a:lumMod val="65000"/>
                    <a:lumOff val="35000"/>
                  </a:schemeClr>
                </a:solidFill>
                <a:latin typeface="Arial" panose="020B0604020202020204" pitchFamily="34" charset="0"/>
                <a:cs typeface="Arial" panose="020B0604020202020204" pitchFamily="34" charset="0"/>
              </a:rPr>
              <a:t> operating assets</a:t>
            </a:r>
          </a:p>
        </p:txBody>
      </p:sp>
      <p:cxnSp>
        <p:nvCxnSpPr>
          <p:cNvPr id="88" name="Connecteur droit 87">
            <a:extLst>
              <a:ext uri="{FF2B5EF4-FFF2-40B4-BE49-F238E27FC236}">
                <a16:creationId xmlns:a16="http://schemas.microsoft.com/office/drawing/2014/main" id="{44A1E6C4-CBAC-4FDD-A843-0C2BA33F09AC}"/>
              </a:ext>
            </a:extLst>
          </p:cNvPr>
          <p:cNvCxnSpPr/>
          <p:nvPr/>
        </p:nvCxnSpPr>
        <p:spPr>
          <a:xfrm>
            <a:off x="607641" y="2849451"/>
            <a:ext cx="1288816" cy="0"/>
          </a:xfrm>
          <a:prstGeom prst="line">
            <a:avLst/>
          </a:prstGeom>
          <a:ln>
            <a:solidFill>
              <a:srgbClr val="378BC5"/>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BB731982-92C1-4C92-80FC-099891954F76}"/>
              </a:ext>
            </a:extLst>
          </p:cNvPr>
          <p:cNvCxnSpPr/>
          <p:nvPr/>
        </p:nvCxnSpPr>
        <p:spPr>
          <a:xfrm>
            <a:off x="618399" y="3991359"/>
            <a:ext cx="1288816" cy="0"/>
          </a:xfrm>
          <a:prstGeom prst="line">
            <a:avLst/>
          </a:prstGeom>
          <a:ln>
            <a:solidFill>
              <a:srgbClr val="378BC5"/>
            </a:solidFill>
          </a:ln>
        </p:spPr>
        <p:style>
          <a:lnRef idx="1">
            <a:schemeClr val="accent1"/>
          </a:lnRef>
          <a:fillRef idx="0">
            <a:schemeClr val="accent1"/>
          </a:fillRef>
          <a:effectRef idx="0">
            <a:schemeClr val="accent1"/>
          </a:effectRef>
          <a:fontRef idx="minor">
            <a:schemeClr val="tx1"/>
          </a:fontRef>
        </p:style>
      </p:cxnSp>
      <p:grpSp>
        <p:nvGrpSpPr>
          <p:cNvPr id="31" name="Groupe 30">
            <a:extLst>
              <a:ext uri="{FF2B5EF4-FFF2-40B4-BE49-F238E27FC236}">
                <a16:creationId xmlns:a16="http://schemas.microsoft.com/office/drawing/2014/main" id="{CBAE3AED-C235-447C-8861-AA1ED8475B9F}"/>
              </a:ext>
            </a:extLst>
          </p:cNvPr>
          <p:cNvGrpSpPr/>
          <p:nvPr/>
        </p:nvGrpSpPr>
        <p:grpSpPr>
          <a:xfrm>
            <a:off x="521786" y="5397455"/>
            <a:ext cx="1280160" cy="1096462"/>
            <a:chOff x="521786" y="4995579"/>
            <a:chExt cx="1280160" cy="1096462"/>
          </a:xfrm>
        </p:grpSpPr>
        <p:sp>
          <p:nvSpPr>
            <p:cNvPr id="97" name="Rectangle 96">
              <a:extLst>
                <a:ext uri="{FF2B5EF4-FFF2-40B4-BE49-F238E27FC236}">
                  <a16:creationId xmlns:a16="http://schemas.microsoft.com/office/drawing/2014/main" id="{B54C135F-B2BB-4445-95D9-1225B5F39D2F}"/>
                </a:ext>
              </a:extLst>
            </p:cNvPr>
            <p:cNvSpPr/>
            <p:nvPr>
              <p:custDataLst>
                <p:tags r:id="rId7"/>
              </p:custDataLst>
            </p:nvPr>
          </p:nvSpPr>
          <p:spPr>
            <a:xfrm>
              <a:off x="521786" y="5755474"/>
              <a:ext cx="1280160" cy="336567"/>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1225" indent="3175" algn="l" rtl="0" fontAlgn="base">
                <a:spcBef>
                  <a:spcPct val="0"/>
                </a:spcBef>
                <a:spcAft>
                  <a:spcPct val="0"/>
                </a:spcAft>
                <a:defRPr kern="1200">
                  <a:solidFill>
                    <a:schemeClr val="tx1"/>
                  </a:solidFill>
                  <a:latin typeface="Calibri" pitchFamily="34" charset="0"/>
                  <a:ea typeface="+mn-ea"/>
                  <a:cs typeface="Arial" charset="0"/>
                </a:defRPr>
              </a:lvl3pPr>
              <a:lvl4pPr marL="1368425" indent="3175" algn="l" rtl="0" fontAlgn="base">
                <a:spcBef>
                  <a:spcPct val="0"/>
                </a:spcBef>
                <a:spcAft>
                  <a:spcPct val="0"/>
                </a:spcAft>
                <a:defRPr kern="1200">
                  <a:solidFill>
                    <a:schemeClr val="tx1"/>
                  </a:solidFill>
                  <a:latin typeface="Calibri" pitchFamily="34" charset="0"/>
                  <a:ea typeface="+mn-ea"/>
                  <a:cs typeface="Arial" charset="0"/>
                </a:defRPr>
              </a:lvl4pPr>
              <a:lvl5pPr marL="1824038" indent="4763"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fr-FR" sz="1587" b="1" cap="all" dirty="0">
                  <a:solidFill>
                    <a:schemeClr val="accent3"/>
                  </a:solidFill>
                  <a:latin typeface="Arial" panose="020B0604020202020204" pitchFamily="34" charset="0"/>
                  <a:ea typeface="Arial" charset="0"/>
                  <a:cs typeface="Arial" panose="020B0604020202020204" pitchFamily="34" charset="0"/>
                </a:rPr>
                <a:t>447 MW</a:t>
              </a:r>
              <a:endParaRPr lang="fr-FR" sz="1587" b="1" dirty="0">
                <a:solidFill>
                  <a:schemeClr val="accent3"/>
                </a:solidFill>
                <a:latin typeface="Arial" panose="020B0604020202020204" pitchFamily="34" charset="0"/>
                <a:ea typeface="Arial" charset="0"/>
                <a:cs typeface="Arial" panose="020B0604020202020204" pitchFamily="34" charset="0"/>
              </a:endParaRPr>
            </a:p>
          </p:txBody>
        </p:sp>
        <p:sp>
          <p:nvSpPr>
            <p:cNvPr id="98" name="Rectangle 97">
              <a:extLst>
                <a:ext uri="{FF2B5EF4-FFF2-40B4-BE49-F238E27FC236}">
                  <a16:creationId xmlns:a16="http://schemas.microsoft.com/office/drawing/2014/main" id="{7F108EF3-20CC-4685-8560-57336929DA7B}"/>
                </a:ext>
              </a:extLst>
            </p:cNvPr>
            <p:cNvSpPr/>
            <p:nvPr/>
          </p:nvSpPr>
          <p:spPr>
            <a:xfrm>
              <a:off x="898855" y="5632846"/>
              <a:ext cx="460706" cy="153888"/>
            </a:xfrm>
            <a:prstGeom prst="rect">
              <a:avLst/>
            </a:prstGeom>
          </p:spPr>
          <p:txBody>
            <a:bodyPr wrap="none" lIns="81600" tIns="0" rIns="0" bIns="0">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1225" indent="3175" algn="l" rtl="0" fontAlgn="base">
                <a:spcBef>
                  <a:spcPct val="0"/>
                </a:spcBef>
                <a:spcAft>
                  <a:spcPct val="0"/>
                </a:spcAft>
                <a:defRPr kern="1200">
                  <a:solidFill>
                    <a:schemeClr val="tx1"/>
                  </a:solidFill>
                  <a:latin typeface="Calibri" pitchFamily="34" charset="0"/>
                  <a:ea typeface="+mn-ea"/>
                  <a:cs typeface="Arial" charset="0"/>
                </a:defRPr>
              </a:lvl3pPr>
              <a:lvl4pPr marL="1368425" indent="3175" algn="l" rtl="0" fontAlgn="base">
                <a:spcBef>
                  <a:spcPct val="0"/>
                </a:spcBef>
                <a:spcAft>
                  <a:spcPct val="0"/>
                </a:spcAft>
                <a:defRPr kern="1200">
                  <a:solidFill>
                    <a:schemeClr val="tx1"/>
                  </a:solidFill>
                  <a:latin typeface="Calibri" pitchFamily="34" charset="0"/>
                  <a:ea typeface="+mn-ea"/>
                  <a:cs typeface="Arial" charset="0"/>
                </a:defRPr>
              </a:lvl4pPr>
              <a:lvl5pPr marL="1824038" indent="4763"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spcBef>
                  <a:spcPts val="113"/>
                </a:spcBef>
                <a:spcAft>
                  <a:spcPts val="0"/>
                </a:spcAft>
                <a:tabLst>
                  <a:tab pos="10075" algn="l"/>
                  <a:tab pos="163360" algn="l"/>
                  <a:tab pos="1568827" algn="l"/>
                  <a:tab pos="3108869" algn="r"/>
                  <a:tab pos="4015622" algn="r"/>
                  <a:tab pos="509509" algn="l"/>
                </a:tabLst>
              </a:pPr>
              <a:r>
                <a:rPr lang="fr-CA" sz="1000" b="1" cap="all" dirty="0">
                  <a:solidFill>
                    <a:srgbClr val="767171"/>
                  </a:solidFill>
                  <a:latin typeface="Arial" panose="020B0604020202020204" pitchFamily="34" charset="0"/>
                  <a:ea typeface="Arial" charset="0"/>
                  <a:cs typeface="Arial" panose="020B0604020202020204" pitchFamily="34" charset="0"/>
                </a:rPr>
                <a:t>WIND </a:t>
              </a:r>
            </a:p>
          </p:txBody>
        </p:sp>
        <p:pic>
          <p:nvPicPr>
            <p:cNvPr id="101" name="Image 100">
              <a:extLst>
                <a:ext uri="{FF2B5EF4-FFF2-40B4-BE49-F238E27FC236}">
                  <a16:creationId xmlns:a16="http://schemas.microsoft.com/office/drawing/2014/main" id="{90D939AF-E896-4CE5-B36F-60C0A1850E2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46504" y="4995579"/>
              <a:ext cx="630724" cy="630724"/>
            </a:xfrm>
            <a:prstGeom prst="rect">
              <a:avLst/>
            </a:prstGeom>
          </p:spPr>
        </p:pic>
      </p:grpSp>
      <p:grpSp>
        <p:nvGrpSpPr>
          <p:cNvPr id="30" name="Groupe 29">
            <a:extLst>
              <a:ext uri="{FF2B5EF4-FFF2-40B4-BE49-F238E27FC236}">
                <a16:creationId xmlns:a16="http://schemas.microsoft.com/office/drawing/2014/main" id="{BF71990C-053C-4D84-9D58-FDAB01B21DD0}"/>
              </a:ext>
            </a:extLst>
          </p:cNvPr>
          <p:cNvGrpSpPr/>
          <p:nvPr/>
        </p:nvGrpSpPr>
        <p:grpSpPr>
          <a:xfrm>
            <a:off x="2030306" y="5397455"/>
            <a:ext cx="1280160" cy="1096462"/>
            <a:chOff x="1985162" y="4995579"/>
            <a:chExt cx="1280160" cy="1096462"/>
          </a:xfrm>
        </p:grpSpPr>
        <p:sp>
          <p:nvSpPr>
            <p:cNvPr id="99" name="Rectangle 98">
              <a:extLst>
                <a:ext uri="{FF2B5EF4-FFF2-40B4-BE49-F238E27FC236}">
                  <a16:creationId xmlns:a16="http://schemas.microsoft.com/office/drawing/2014/main" id="{7A8B252B-5A7C-47E5-8BE3-E2E22CF4EE17}"/>
                </a:ext>
              </a:extLst>
            </p:cNvPr>
            <p:cNvSpPr/>
            <p:nvPr/>
          </p:nvSpPr>
          <p:spPr>
            <a:xfrm>
              <a:off x="2326965" y="5632846"/>
              <a:ext cx="531238" cy="153888"/>
            </a:xfrm>
            <a:prstGeom prst="rect">
              <a:avLst/>
            </a:prstGeom>
          </p:spPr>
          <p:txBody>
            <a:bodyPr wrap="none" lIns="81600" tIns="0" rIns="0" bIns="0">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1225" indent="3175" algn="l" rtl="0" fontAlgn="base">
                <a:spcBef>
                  <a:spcPct val="0"/>
                </a:spcBef>
                <a:spcAft>
                  <a:spcPct val="0"/>
                </a:spcAft>
                <a:defRPr kern="1200">
                  <a:solidFill>
                    <a:schemeClr val="tx1"/>
                  </a:solidFill>
                  <a:latin typeface="Calibri" pitchFamily="34" charset="0"/>
                  <a:ea typeface="+mn-ea"/>
                  <a:cs typeface="Arial" charset="0"/>
                </a:defRPr>
              </a:lvl3pPr>
              <a:lvl4pPr marL="1368425" indent="3175" algn="l" rtl="0" fontAlgn="base">
                <a:spcBef>
                  <a:spcPct val="0"/>
                </a:spcBef>
                <a:spcAft>
                  <a:spcPct val="0"/>
                </a:spcAft>
                <a:defRPr kern="1200">
                  <a:solidFill>
                    <a:schemeClr val="tx1"/>
                  </a:solidFill>
                  <a:latin typeface="Calibri" pitchFamily="34" charset="0"/>
                  <a:ea typeface="+mn-ea"/>
                  <a:cs typeface="Arial" charset="0"/>
                </a:defRPr>
              </a:lvl4pPr>
              <a:lvl5pPr marL="1824038" indent="4763"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spcBef>
                  <a:spcPts val="113"/>
                </a:spcBef>
                <a:spcAft>
                  <a:spcPts val="0"/>
                </a:spcAft>
                <a:tabLst>
                  <a:tab pos="10075" algn="l"/>
                  <a:tab pos="163360" algn="l"/>
                  <a:tab pos="1568827" algn="l"/>
                  <a:tab pos="3108869" algn="r"/>
                  <a:tab pos="4015622" algn="r"/>
                  <a:tab pos="509509" algn="l"/>
                </a:tabLst>
              </a:pPr>
              <a:r>
                <a:rPr lang="en-CA" sz="1000" b="1" cap="all" dirty="0">
                  <a:solidFill>
                    <a:srgbClr val="767171"/>
                  </a:solidFill>
                  <a:latin typeface="Arial" panose="020B0604020202020204" pitchFamily="34" charset="0"/>
                  <a:cs typeface="Arial" panose="020B0604020202020204" pitchFamily="34" charset="0"/>
                </a:rPr>
                <a:t>SOLAR</a:t>
              </a:r>
              <a:endParaRPr lang="fr-CA" sz="1000" b="1" cap="all" dirty="0">
                <a:solidFill>
                  <a:srgbClr val="767171"/>
                </a:solidFill>
                <a:latin typeface="Arial" panose="020B0604020202020204" pitchFamily="34" charset="0"/>
                <a:cs typeface="Arial" panose="020B0604020202020204" pitchFamily="34" charset="0"/>
              </a:endParaRPr>
            </a:p>
          </p:txBody>
        </p:sp>
        <p:sp>
          <p:nvSpPr>
            <p:cNvPr id="100" name="Rectangle 99">
              <a:extLst>
                <a:ext uri="{FF2B5EF4-FFF2-40B4-BE49-F238E27FC236}">
                  <a16:creationId xmlns:a16="http://schemas.microsoft.com/office/drawing/2014/main" id="{E34B4A7B-56FF-46E4-8963-33DF4FDD38CE}"/>
                </a:ext>
              </a:extLst>
            </p:cNvPr>
            <p:cNvSpPr/>
            <p:nvPr>
              <p:custDataLst>
                <p:tags r:id="rId6"/>
              </p:custDataLst>
            </p:nvPr>
          </p:nvSpPr>
          <p:spPr>
            <a:xfrm>
              <a:off x="1985162" y="5755474"/>
              <a:ext cx="1280160" cy="336567"/>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1225" indent="3175" algn="l" rtl="0" fontAlgn="base">
                <a:spcBef>
                  <a:spcPct val="0"/>
                </a:spcBef>
                <a:spcAft>
                  <a:spcPct val="0"/>
                </a:spcAft>
                <a:defRPr kern="1200">
                  <a:solidFill>
                    <a:schemeClr val="tx1"/>
                  </a:solidFill>
                  <a:latin typeface="Calibri" pitchFamily="34" charset="0"/>
                  <a:ea typeface="+mn-ea"/>
                  <a:cs typeface="Arial" charset="0"/>
                </a:defRPr>
              </a:lvl3pPr>
              <a:lvl4pPr marL="1368425" indent="3175" algn="l" rtl="0" fontAlgn="base">
                <a:spcBef>
                  <a:spcPct val="0"/>
                </a:spcBef>
                <a:spcAft>
                  <a:spcPct val="0"/>
                </a:spcAft>
                <a:defRPr kern="1200">
                  <a:solidFill>
                    <a:schemeClr val="tx1"/>
                  </a:solidFill>
                  <a:latin typeface="Calibri" pitchFamily="34" charset="0"/>
                  <a:ea typeface="+mn-ea"/>
                  <a:cs typeface="Arial" charset="0"/>
                </a:defRPr>
              </a:lvl4pPr>
              <a:lvl5pPr marL="1824038" indent="4763"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fr-FR" sz="1587" b="1" cap="all" dirty="0">
                  <a:solidFill>
                    <a:schemeClr val="accent4"/>
                  </a:solidFill>
                  <a:latin typeface="Arial" panose="020B0604020202020204" pitchFamily="34" charset="0"/>
                  <a:ea typeface="Arial" charset="0"/>
                  <a:cs typeface="Arial" panose="020B0604020202020204" pitchFamily="34" charset="0"/>
                </a:rPr>
                <a:t> 209 MW</a:t>
              </a:r>
              <a:endParaRPr lang="fr-FR" sz="1587" b="1" dirty="0">
                <a:solidFill>
                  <a:schemeClr val="accent4"/>
                </a:solidFill>
                <a:latin typeface="Arial" panose="020B0604020202020204" pitchFamily="34" charset="0"/>
                <a:ea typeface="Arial" charset="0"/>
                <a:cs typeface="Arial" panose="020B0604020202020204" pitchFamily="34" charset="0"/>
              </a:endParaRPr>
            </a:p>
          </p:txBody>
        </p:sp>
        <p:pic>
          <p:nvPicPr>
            <p:cNvPr id="102" name="Image 101">
              <a:extLst>
                <a:ext uri="{FF2B5EF4-FFF2-40B4-BE49-F238E27FC236}">
                  <a16:creationId xmlns:a16="http://schemas.microsoft.com/office/drawing/2014/main" id="{134822FA-4911-42A8-B393-103FE3BE8C3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309880" y="4995579"/>
              <a:ext cx="630724" cy="630724"/>
            </a:xfrm>
            <a:prstGeom prst="rect">
              <a:avLst/>
            </a:prstGeom>
          </p:spPr>
        </p:pic>
      </p:grpSp>
      <p:grpSp>
        <p:nvGrpSpPr>
          <p:cNvPr id="29" name="Groupe 28">
            <a:extLst>
              <a:ext uri="{FF2B5EF4-FFF2-40B4-BE49-F238E27FC236}">
                <a16:creationId xmlns:a16="http://schemas.microsoft.com/office/drawing/2014/main" id="{6DF4A396-2ECC-44D5-B5E0-3E727A32E5D1}"/>
              </a:ext>
            </a:extLst>
          </p:cNvPr>
          <p:cNvGrpSpPr/>
          <p:nvPr/>
        </p:nvGrpSpPr>
        <p:grpSpPr>
          <a:xfrm>
            <a:off x="3538825" y="5397455"/>
            <a:ext cx="1280160" cy="1096462"/>
            <a:chOff x="3538825" y="4995579"/>
            <a:chExt cx="1280160" cy="1096462"/>
          </a:xfrm>
        </p:grpSpPr>
        <p:sp>
          <p:nvSpPr>
            <p:cNvPr id="104" name="Rectangle 103">
              <a:extLst>
                <a:ext uri="{FF2B5EF4-FFF2-40B4-BE49-F238E27FC236}">
                  <a16:creationId xmlns:a16="http://schemas.microsoft.com/office/drawing/2014/main" id="{E67A9511-CBE9-4CB7-8EA3-7B0D3CAAC7DB}"/>
                </a:ext>
              </a:extLst>
            </p:cNvPr>
            <p:cNvSpPr/>
            <p:nvPr/>
          </p:nvSpPr>
          <p:spPr>
            <a:xfrm>
              <a:off x="3788456" y="5632846"/>
              <a:ext cx="715584" cy="153888"/>
            </a:xfrm>
            <a:prstGeom prst="rect">
              <a:avLst/>
            </a:prstGeom>
          </p:spPr>
          <p:txBody>
            <a:bodyPr wrap="none" lIns="81600" tIns="0" rIns="0" bIns="0">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1225" indent="3175" algn="l" rtl="0" fontAlgn="base">
                <a:spcBef>
                  <a:spcPct val="0"/>
                </a:spcBef>
                <a:spcAft>
                  <a:spcPct val="0"/>
                </a:spcAft>
                <a:defRPr kern="1200">
                  <a:solidFill>
                    <a:schemeClr val="tx1"/>
                  </a:solidFill>
                  <a:latin typeface="Calibri" pitchFamily="34" charset="0"/>
                  <a:ea typeface="+mn-ea"/>
                  <a:cs typeface="Arial" charset="0"/>
                </a:defRPr>
              </a:lvl3pPr>
              <a:lvl4pPr marL="1368425" indent="3175" algn="l" rtl="0" fontAlgn="base">
                <a:spcBef>
                  <a:spcPct val="0"/>
                </a:spcBef>
                <a:spcAft>
                  <a:spcPct val="0"/>
                </a:spcAft>
                <a:defRPr kern="1200">
                  <a:solidFill>
                    <a:schemeClr val="tx1"/>
                  </a:solidFill>
                  <a:latin typeface="Calibri" pitchFamily="34" charset="0"/>
                  <a:ea typeface="+mn-ea"/>
                  <a:cs typeface="Arial" charset="0"/>
                </a:defRPr>
              </a:lvl4pPr>
              <a:lvl5pPr marL="1824038" indent="4763"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spcBef>
                  <a:spcPts val="113"/>
                </a:spcBef>
                <a:spcAft>
                  <a:spcPts val="0"/>
                </a:spcAft>
                <a:tabLst>
                  <a:tab pos="10075" algn="l"/>
                  <a:tab pos="163360" algn="l"/>
                  <a:tab pos="1568827" algn="l"/>
                  <a:tab pos="3108869" algn="r"/>
                  <a:tab pos="4015622" algn="r"/>
                  <a:tab pos="509509" algn="l"/>
                </a:tabLst>
              </a:pPr>
              <a:r>
                <a:rPr lang="en-CA" sz="1000" b="1" cap="all" dirty="0">
                  <a:solidFill>
                    <a:srgbClr val="767171"/>
                  </a:solidFill>
                  <a:latin typeface="Arial" panose="020B0604020202020204" pitchFamily="34" charset="0"/>
                  <a:cs typeface="Arial" panose="020B0604020202020204" pitchFamily="34" charset="0"/>
                </a:rPr>
                <a:t>Storage</a:t>
              </a:r>
              <a:endParaRPr lang="fr-CA" sz="1000" b="1" cap="all" dirty="0">
                <a:solidFill>
                  <a:srgbClr val="767171"/>
                </a:solidFill>
                <a:latin typeface="Arial" panose="020B0604020202020204" pitchFamily="34" charset="0"/>
                <a:cs typeface="Arial" panose="020B0604020202020204" pitchFamily="34" charset="0"/>
              </a:endParaRPr>
            </a:p>
          </p:txBody>
        </p:sp>
        <p:sp>
          <p:nvSpPr>
            <p:cNvPr id="105" name="Rectangle 104">
              <a:extLst>
                <a:ext uri="{FF2B5EF4-FFF2-40B4-BE49-F238E27FC236}">
                  <a16:creationId xmlns:a16="http://schemas.microsoft.com/office/drawing/2014/main" id="{77A6CE53-33AB-4483-A01F-E4102DFDEAA6}"/>
                </a:ext>
              </a:extLst>
            </p:cNvPr>
            <p:cNvSpPr/>
            <p:nvPr>
              <p:custDataLst>
                <p:tags r:id="rId5"/>
              </p:custDataLst>
            </p:nvPr>
          </p:nvSpPr>
          <p:spPr>
            <a:xfrm>
              <a:off x="3538825" y="5755474"/>
              <a:ext cx="1280160" cy="336567"/>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1225" indent="3175" algn="l" rtl="0" fontAlgn="base">
                <a:spcBef>
                  <a:spcPct val="0"/>
                </a:spcBef>
                <a:spcAft>
                  <a:spcPct val="0"/>
                </a:spcAft>
                <a:defRPr kern="1200">
                  <a:solidFill>
                    <a:schemeClr val="tx1"/>
                  </a:solidFill>
                  <a:latin typeface="Calibri" pitchFamily="34" charset="0"/>
                  <a:ea typeface="+mn-ea"/>
                  <a:cs typeface="Arial" charset="0"/>
                </a:defRPr>
              </a:lvl3pPr>
              <a:lvl4pPr marL="1368425" indent="3175" algn="l" rtl="0" fontAlgn="base">
                <a:spcBef>
                  <a:spcPct val="0"/>
                </a:spcBef>
                <a:spcAft>
                  <a:spcPct val="0"/>
                </a:spcAft>
                <a:defRPr kern="1200">
                  <a:solidFill>
                    <a:schemeClr val="tx1"/>
                  </a:solidFill>
                  <a:latin typeface="Calibri" pitchFamily="34" charset="0"/>
                  <a:ea typeface="+mn-ea"/>
                  <a:cs typeface="Arial" charset="0"/>
                </a:defRPr>
              </a:lvl4pPr>
              <a:lvl5pPr marL="1824038" indent="4763"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fr-FR" sz="1587" b="1" cap="all" dirty="0">
                  <a:solidFill>
                    <a:srgbClr val="27B4D2"/>
                  </a:solidFill>
                  <a:latin typeface="Arial" panose="020B0604020202020204" pitchFamily="34" charset="0"/>
                  <a:ea typeface="Arial" charset="0"/>
                  <a:cs typeface="Arial" panose="020B0604020202020204" pitchFamily="34" charset="0"/>
                </a:rPr>
                <a:t>81 MW</a:t>
              </a:r>
              <a:endParaRPr lang="fr-FR" sz="1587" b="1" dirty="0">
                <a:solidFill>
                  <a:srgbClr val="27B4D2"/>
                </a:solidFill>
                <a:latin typeface="Arial" panose="020B0604020202020204" pitchFamily="34" charset="0"/>
                <a:ea typeface="Arial" charset="0"/>
                <a:cs typeface="Arial" panose="020B0604020202020204" pitchFamily="34" charset="0"/>
              </a:endParaRPr>
            </a:p>
          </p:txBody>
        </p:sp>
        <p:pic>
          <p:nvPicPr>
            <p:cNvPr id="106" name="Image 105">
              <a:extLst>
                <a:ext uri="{FF2B5EF4-FFF2-40B4-BE49-F238E27FC236}">
                  <a16:creationId xmlns:a16="http://schemas.microsoft.com/office/drawing/2014/main" id="{051E2342-A4BC-4B95-849B-312EBF26E21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863543" y="4995579"/>
              <a:ext cx="630725" cy="630725"/>
            </a:xfrm>
            <a:prstGeom prst="rect">
              <a:avLst/>
            </a:prstGeom>
          </p:spPr>
        </p:pic>
      </p:grpSp>
      <p:pic>
        <p:nvPicPr>
          <p:cNvPr id="79" name="Image 78" descr="Une image contenant texte, graphiques vectoriels&#10;&#10;Description générée automatiquement">
            <a:extLst>
              <a:ext uri="{FF2B5EF4-FFF2-40B4-BE49-F238E27FC236}">
                <a16:creationId xmlns:a16="http://schemas.microsoft.com/office/drawing/2014/main" id="{345E01F5-AD2A-4324-B82E-385BE3E8907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86593" y="605287"/>
            <a:ext cx="548640" cy="548640"/>
          </a:xfrm>
          <a:prstGeom prst="rect">
            <a:avLst/>
          </a:prstGeom>
        </p:spPr>
      </p:pic>
      <p:sp>
        <p:nvSpPr>
          <p:cNvPr id="2" name="Ellipse 1">
            <a:extLst>
              <a:ext uri="{FF2B5EF4-FFF2-40B4-BE49-F238E27FC236}">
                <a16:creationId xmlns:a16="http://schemas.microsoft.com/office/drawing/2014/main" id="{3A5ABED7-176B-B9BA-196D-566E8E713525}"/>
              </a:ext>
            </a:extLst>
          </p:cNvPr>
          <p:cNvSpPr/>
          <p:nvPr/>
        </p:nvSpPr>
        <p:spPr>
          <a:xfrm>
            <a:off x="5806892" y="2540249"/>
            <a:ext cx="770640" cy="770640"/>
          </a:xfrm>
          <a:prstGeom prst="ellipse">
            <a:avLst/>
          </a:prstGeom>
          <a:solidFill>
            <a:srgbClr val="0080C3">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Ellipse 2">
            <a:extLst>
              <a:ext uri="{FF2B5EF4-FFF2-40B4-BE49-F238E27FC236}">
                <a16:creationId xmlns:a16="http://schemas.microsoft.com/office/drawing/2014/main" id="{491F21AC-8B84-FAF7-037C-1FF9EEEAC95C}"/>
              </a:ext>
            </a:extLst>
          </p:cNvPr>
          <p:cNvSpPr/>
          <p:nvPr/>
        </p:nvSpPr>
        <p:spPr>
          <a:xfrm>
            <a:off x="8287055" y="3352964"/>
            <a:ext cx="312612" cy="312612"/>
          </a:xfrm>
          <a:prstGeom prst="ellipse">
            <a:avLst/>
          </a:prstGeom>
          <a:solidFill>
            <a:srgbClr val="0080C3">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Ellipse 3">
            <a:extLst>
              <a:ext uri="{FF2B5EF4-FFF2-40B4-BE49-F238E27FC236}">
                <a16:creationId xmlns:a16="http://schemas.microsoft.com/office/drawing/2014/main" id="{317410DE-E659-079A-8C53-7E79B7A0768A}"/>
              </a:ext>
            </a:extLst>
          </p:cNvPr>
          <p:cNvSpPr/>
          <p:nvPr/>
        </p:nvSpPr>
        <p:spPr>
          <a:xfrm>
            <a:off x="8473143" y="3182159"/>
            <a:ext cx="489608" cy="489608"/>
          </a:xfrm>
          <a:prstGeom prst="ellipse">
            <a:avLst/>
          </a:prstGeom>
          <a:solidFill>
            <a:srgbClr val="0080C3">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Ellipse 4">
            <a:extLst>
              <a:ext uri="{FF2B5EF4-FFF2-40B4-BE49-F238E27FC236}">
                <a16:creationId xmlns:a16="http://schemas.microsoft.com/office/drawing/2014/main" id="{9062D319-06D7-B980-980B-F0397DAE2FB8}"/>
              </a:ext>
            </a:extLst>
          </p:cNvPr>
          <p:cNvSpPr/>
          <p:nvPr/>
        </p:nvSpPr>
        <p:spPr>
          <a:xfrm>
            <a:off x="10849796" y="3476789"/>
            <a:ext cx="312612" cy="312612"/>
          </a:xfrm>
          <a:prstGeom prst="ellipse">
            <a:avLst/>
          </a:prstGeom>
          <a:solidFill>
            <a:srgbClr val="0080C3">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Ellipse 5">
            <a:extLst>
              <a:ext uri="{FF2B5EF4-FFF2-40B4-BE49-F238E27FC236}">
                <a16:creationId xmlns:a16="http://schemas.microsoft.com/office/drawing/2014/main" id="{CDDCBD58-1544-D12C-26BA-5EFEA2F65D93}"/>
              </a:ext>
            </a:extLst>
          </p:cNvPr>
          <p:cNvSpPr/>
          <p:nvPr/>
        </p:nvSpPr>
        <p:spPr>
          <a:xfrm>
            <a:off x="10628781" y="2339567"/>
            <a:ext cx="312612" cy="312612"/>
          </a:xfrm>
          <a:prstGeom prst="ellipse">
            <a:avLst/>
          </a:prstGeom>
          <a:solidFill>
            <a:srgbClr val="0080C3">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Ellipse 6">
            <a:extLst>
              <a:ext uri="{FF2B5EF4-FFF2-40B4-BE49-F238E27FC236}">
                <a16:creationId xmlns:a16="http://schemas.microsoft.com/office/drawing/2014/main" id="{84B2C1D6-2A3E-27E7-6898-3319972588D0}"/>
              </a:ext>
            </a:extLst>
          </p:cNvPr>
          <p:cNvSpPr/>
          <p:nvPr/>
        </p:nvSpPr>
        <p:spPr>
          <a:xfrm>
            <a:off x="11464051" y="1217152"/>
            <a:ext cx="1040394" cy="1040394"/>
          </a:xfrm>
          <a:prstGeom prst="ellipse">
            <a:avLst/>
          </a:prstGeom>
          <a:solidFill>
            <a:srgbClr val="0080C3">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Ellipse 7">
            <a:extLst>
              <a:ext uri="{FF2B5EF4-FFF2-40B4-BE49-F238E27FC236}">
                <a16:creationId xmlns:a16="http://schemas.microsoft.com/office/drawing/2014/main" id="{C6F0CFF2-1CCE-04AA-C7A3-C2640F329D1F}"/>
              </a:ext>
            </a:extLst>
          </p:cNvPr>
          <p:cNvSpPr/>
          <p:nvPr/>
        </p:nvSpPr>
        <p:spPr>
          <a:xfrm>
            <a:off x="12178531" y="1702263"/>
            <a:ext cx="144000" cy="144000"/>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500" b="1" dirty="0">
                <a:solidFill>
                  <a:srgbClr val="3F4041"/>
                </a:solidFill>
              </a:rPr>
              <a:t>5</a:t>
            </a:r>
          </a:p>
        </p:txBody>
      </p:sp>
      <p:sp>
        <p:nvSpPr>
          <p:cNvPr id="9" name="Ellipse 8">
            <a:extLst>
              <a:ext uri="{FF2B5EF4-FFF2-40B4-BE49-F238E27FC236}">
                <a16:creationId xmlns:a16="http://schemas.microsoft.com/office/drawing/2014/main" id="{A1EF2573-B2B7-013B-1A3C-19173317B4B7}"/>
              </a:ext>
            </a:extLst>
          </p:cNvPr>
          <p:cNvSpPr/>
          <p:nvPr/>
        </p:nvSpPr>
        <p:spPr>
          <a:xfrm>
            <a:off x="12079510" y="1405750"/>
            <a:ext cx="121697" cy="121697"/>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500" b="1" dirty="0">
                <a:solidFill>
                  <a:srgbClr val="3F4041"/>
                </a:solidFill>
              </a:rPr>
              <a:t>2</a:t>
            </a:r>
          </a:p>
        </p:txBody>
      </p:sp>
      <p:grpSp>
        <p:nvGrpSpPr>
          <p:cNvPr id="10" name="Groupe 9">
            <a:extLst>
              <a:ext uri="{FF2B5EF4-FFF2-40B4-BE49-F238E27FC236}">
                <a16:creationId xmlns:a16="http://schemas.microsoft.com/office/drawing/2014/main" id="{09138AF7-B7D3-8250-2448-D8369A533E64}"/>
              </a:ext>
            </a:extLst>
          </p:cNvPr>
          <p:cNvGrpSpPr/>
          <p:nvPr/>
        </p:nvGrpSpPr>
        <p:grpSpPr>
          <a:xfrm>
            <a:off x="11642628" y="1737349"/>
            <a:ext cx="1805816" cy="5482601"/>
            <a:chOff x="12014103" y="1708165"/>
            <a:chExt cx="1805816" cy="5482601"/>
          </a:xfrm>
        </p:grpSpPr>
        <p:cxnSp>
          <p:nvCxnSpPr>
            <p:cNvPr id="11" name="Connecteur droit 142">
              <a:extLst>
                <a:ext uri="{FF2B5EF4-FFF2-40B4-BE49-F238E27FC236}">
                  <a16:creationId xmlns:a16="http://schemas.microsoft.com/office/drawing/2014/main" id="{3E9090B8-E117-5A2A-4855-8B4421F267CC}"/>
                </a:ext>
              </a:extLst>
            </p:cNvPr>
            <p:cNvCxnSpPr>
              <a:cxnSpLocks/>
              <a:stCxn id="7" idx="6"/>
            </p:cNvCxnSpPr>
            <p:nvPr/>
          </p:nvCxnSpPr>
          <p:spPr>
            <a:xfrm>
              <a:off x="12875920" y="1708165"/>
              <a:ext cx="45836" cy="5482601"/>
            </a:xfrm>
            <a:prstGeom prst="bentConnector2">
              <a:avLst/>
            </a:prstGeom>
            <a:ln w="19050">
              <a:solidFill>
                <a:srgbClr val="3F4041"/>
              </a:solidFill>
              <a:tailEnd type="ova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A3F9625-00F2-135B-1FA2-3CAEF84A19E3}"/>
                </a:ext>
              </a:extLst>
            </p:cNvPr>
            <p:cNvSpPr/>
            <p:nvPr/>
          </p:nvSpPr>
          <p:spPr>
            <a:xfrm>
              <a:off x="12076974" y="4994076"/>
              <a:ext cx="1680074" cy="17131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3" name="Connecteur droit avec flèche 12">
              <a:extLst>
                <a:ext uri="{FF2B5EF4-FFF2-40B4-BE49-F238E27FC236}">
                  <a16:creationId xmlns:a16="http://schemas.microsoft.com/office/drawing/2014/main" id="{E1D5D5D0-E04E-3986-2074-E5718CD95B5E}"/>
                </a:ext>
              </a:extLst>
            </p:cNvPr>
            <p:cNvCxnSpPr>
              <a:cxnSpLocks/>
            </p:cNvCxnSpPr>
            <p:nvPr/>
          </p:nvCxnSpPr>
          <p:spPr>
            <a:xfrm>
              <a:off x="12215011" y="5852323"/>
              <a:ext cx="1404000" cy="0"/>
            </a:xfrm>
            <a:prstGeom prst="straightConnector1">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FA8C11C-1D0E-CB3A-30B5-4795F12957C8}"/>
                </a:ext>
              </a:extLst>
            </p:cNvPr>
            <p:cNvSpPr/>
            <p:nvPr/>
          </p:nvSpPr>
          <p:spPr>
            <a:xfrm>
              <a:off x="12108812" y="4953642"/>
              <a:ext cx="1616398" cy="487929"/>
            </a:xfrm>
            <a:prstGeom prst="rect">
              <a:avLst/>
            </a:prstGeom>
          </p:spPr>
          <p:txBody>
            <a:bodyPr wrap="square" lIns="0" tIns="58725" rIns="0" bIns="58725" anchor="t">
              <a:spAutoFit/>
            </a:bodyPr>
            <a:lstStyle/>
            <a:p>
              <a:pPr algn="ctr">
                <a:defRPr/>
              </a:pPr>
              <a:r>
                <a:rPr lang="fr-FR" sz="1600" b="1" dirty="0">
                  <a:solidFill>
                    <a:schemeClr val="tx2"/>
                  </a:solidFill>
                  <a:latin typeface="Arial"/>
                  <a:cs typeface="Arial"/>
                </a:rPr>
                <a:t>81 MW</a:t>
              </a:r>
            </a:p>
            <a:p>
              <a:pPr marL="0" lvl="1" algn="ctr">
                <a:defRPr/>
              </a:pPr>
              <a:r>
                <a:rPr lang="fr-FR" sz="800" dirty="0">
                  <a:solidFill>
                    <a:srgbClr val="3F4041"/>
                  </a:solidFill>
                  <a:latin typeface="Arial"/>
                  <a:cs typeface="Arial"/>
                </a:rPr>
                <a:t>7 SITES IN OPERATION</a:t>
              </a:r>
            </a:p>
          </p:txBody>
        </p:sp>
        <p:pic>
          <p:nvPicPr>
            <p:cNvPr id="15" name="Graphique 14">
              <a:extLst>
                <a:ext uri="{FF2B5EF4-FFF2-40B4-BE49-F238E27FC236}">
                  <a16:creationId xmlns:a16="http://schemas.microsoft.com/office/drawing/2014/main" id="{01CC36D3-67A2-4969-7C31-6D8721F0E45B}"/>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791011" y="6391896"/>
              <a:ext cx="252000" cy="252000"/>
            </a:xfrm>
            <a:prstGeom prst="rect">
              <a:avLst/>
            </a:prstGeom>
          </p:spPr>
        </p:pic>
        <p:pic>
          <p:nvPicPr>
            <p:cNvPr id="16" name="Graphique 15">
              <a:extLst>
                <a:ext uri="{FF2B5EF4-FFF2-40B4-BE49-F238E27FC236}">
                  <a16:creationId xmlns:a16="http://schemas.microsoft.com/office/drawing/2014/main" id="{0FFE4779-CE1E-C1EC-0C05-33A13C499653}"/>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2791011" y="5452133"/>
              <a:ext cx="252000" cy="252000"/>
            </a:xfrm>
            <a:prstGeom prst="rect">
              <a:avLst/>
            </a:prstGeom>
          </p:spPr>
        </p:pic>
        <p:sp>
          <p:nvSpPr>
            <p:cNvPr id="17" name="Rectangle 16">
              <a:extLst>
                <a:ext uri="{FF2B5EF4-FFF2-40B4-BE49-F238E27FC236}">
                  <a16:creationId xmlns:a16="http://schemas.microsoft.com/office/drawing/2014/main" id="{1338D39E-B03B-A5D2-F844-889D078B8EDC}"/>
                </a:ext>
              </a:extLst>
            </p:cNvPr>
            <p:cNvSpPr/>
            <p:nvPr/>
          </p:nvSpPr>
          <p:spPr>
            <a:xfrm>
              <a:off x="12014103" y="5918522"/>
              <a:ext cx="1805816" cy="487929"/>
            </a:xfrm>
            <a:prstGeom prst="rect">
              <a:avLst/>
            </a:prstGeom>
          </p:spPr>
          <p:txBody>
            <a:bodyPr wrap="square" lIns="0" tIns="58725" rIns="0" bIns="58725" anchor="t">
              <a:spAutoFit/>
            </a:bodyPr>
            <a:lstStyle/>
            <a:p>
              <a:pPr algn="ctr">
                <a:defRPr/>
              </a:pPr>
              <a:r>
                <a:rPr lang="fr-FR" sz="1600" b="1" dirty="0">
                  <a:solidFill>
                    <a:schemeClr val="tx2"/>
                  </a:solidFill>
                  <a:latin typeface="Arial"/>
                  <a:cs typeface="Arial"/>
                </a:rPr>
                <a:t>1,000 MW</a:t>
              </a:r>
            </a:p>
            <a:p>
              <a:pPr marL="0" lvl="1" algn="ctr">
                <a:defRPr/>
              </a:pPr>
              <a:r>
                <a:rPr lang="fr-FR" sz="800" dirty="0">
                  <a:solidFill>
                    <a:srgbClr val="3F4041"/>
                  </a:solidFill>
                  <a:latin typeface="Arial"/>
                  <a:cs typeface="Arial"/>
                </a:rPr>
                <a:t>12 PROJECTS IN DEVELOPMENT</a:t>
              </a:r>
            </a:p>
          </p:txBody>
        </p:sp>
        <p:sp>
          <p:nvSpPr>
            <p:cNvPr id="18" name="Rectangle 17">
              <a:extLst>
                <a:ext uri="{FF2B5EF4-FFF2-40B4-BE49-F238E27FC236}">
                  <a16:creationId xmlns:a16="http://schemas.microsoft.com/office/drawing/2014/main" id="{2FD210D8-19E5-8EEA-8A03-5E08F93FF756}"/>
                </a:ext>
              </a:extLst>
            </p:cNvPr>
            <p:cNvSpPr/>
            <p:nvPr/>
          </p:nvSpPr>
          <p:spPr>
            <a:xfrm>
              <a:off x="12188603" y="6808869"/>
              <a:ext cx="1456816" cy="257369"/>
            </a:xfrm>
            <a:prstGeom prst="rect">
              <a:avLst/>
            </a:prstGeom>
            <a:solidFill>
              <a:schemeClr val="bg2"/>
            </a:solidFill>
          </p:spPr>
          <p:txBody>
            <a:bodyPr wrap="square" lIns="0" tIns="36000" rIns="0" bIns="36000" anchor="t">
              <a:spAutoFit/>
            </a:bodyPr>
            <a:lstStyle/>
            <a:p>
              <a:pPr algn="ctr">
                <a:defRPr/>
              </a:pPr>
              <a:r>
                <a:rPr lang="fr-FR" sz="1200" b="1" dirty="0">
                  <a:solidFill>
                    <a:srgbClr val="3F4041"/>
                  </a:solidFill>
                  <a:latin typeface="Arial"/>
                  <a:cs typeface="Arial"/>
                </a:rPr>
                <a:t>NEW YORK</a:t>
              </a:r>
            </a:p>
          </p:txBody>
        </p:sp>
      </p:grpSp>
      <p:pic>
        <p:nvPicPr>
          <p:cNvPr id="19" name="Graphique 18">
            <a:extLst>
              <a:ext uri="{FF2B5EF4-FFF2-40B4-BE49-F238E27FC236}">
                <a16:creationId xmlns:a16="http://schemas.microsoft.com/office/drawing/2014/main" id="{C4235D5D-F806-B3AF-2FCB-31A9F4006364}"/>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1992535" y="1436235"/>
            <a:ext cx="144000" cy="144000"/>
          </a:xfrm>
          <a:prstGeom prst="rect">
            <a:avLst/>
          </a:prstGeom>
        </p:spPr>
      </p:pic>
      <p:sp>
        <p:nvSpPr>
          <p:cNvPr id="20" name="Ellipse 19">
            <a:extLst>
              <a:ext uri="{FF2B5EF4-FFF2-40B4-BE49-F238E27FC236}">
                <a16:creationId xmlns:a16="http://schemas.microsoft.com/office/drawing/2014/main" id="{0BB6B95B-9064-3A7F-17DC-6979B412621D}"/>
              </a:ext>
            </a:extLst>
          </p:cNvPr>
          <p:cNvSpPr/>
          <p:nvPr/>
        </p:nvSpPr>
        <p:spPr>
          <a:xfrm>
            <a:off x="11947294" y="1637749"/>
            <a:ext cx="121697" cy="121697"/>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500" b="1" dirty="0">
                <a:solidFill>
                  <a:srgbClr val="3F4041"/>
                </a:solidFill>
              </a:rPr>
              <a:t>4</a:t>
            </a:r>
          </a:p>
        </p:txBody>
      </p:sp>
      <p:sp>
        <p:nvSpPr>
          <p:cNvPr id="21" name="Ellipse 20">
            <a:extLst>
              <a:ext uri="{FF2B5EF4-FFF2-40B4-BE49-F238E27FC236}">
                <a16:creationId xmlns:a16="http://schemas.microsoft.com/office/drawing/2014/main" id="{AEE1DD0E-28B3-21D0-16E8-FE4988AEA3E7}"/>
              </a:ext>
            </a:extLst>
          </p:cNvPr>
          <p:cNvSpPr/>
          <p:nvPr/>
        </p:nvSpPr>
        <p:spPr>
          <a:xfrm>
            <a:off x="12082055" y="1716507"/>
            <a:ext cx="121697" cy="121697"/>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500" b="1" dirty="0">
                <a:solidFill>
                  <a:srgbClr val="3F4041"/>
                </a:solidFill>
              </a:rPr>
              <a:t>4</a:t>
            </a:r>
          </a:p>
        </p:txBody>
      </p:sp>
      <p:pic>
        <p:nvPicPr>
          <p:cNvPr id="22" name="Graphique 21">
            <a:extLst>
              <a:ext uri="{FF2B5EF4-FFF2-40B4-BE49-F238E27FC236}">
                <a16:creationId xmlns:a16="http://schemas.microsoft.com/office/drawing/2014/main" id="{BA2082A1-41B1-A5A8-C83C-029D3DB730DF}"/>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1811285" y="1772008"/>
            <a:ext cx="144000" cy="144000"/>
          </a:xfrm>
          <a:prstGeom prst="rect">
            <a:avLst/>
          </a:prstGeom>
        </p:spPr>
      </p:pic>
      <p:pic>
        <p:nvPicPr>
          <p:cNvPr id="23" name="Graphique 22">
            <a:extLst>
              <a:ext uri="{FF2B5EF4-FFF2-40B4-BE49-F238E27FC236}">
                <a16:creationId xmlns:a16="http://schemas.microsoft.com/office/drawing/2014/main" id="{1208071B-B031-3CC7-09C3-D86D25F63BA9}"/>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932690" y="3552954"/>
            <a:ext cx="144000" cy="144000"/>
          </a:xfrm>
          <a:prstGeom prst="rect">
            <a:avLst/>
          </a:prstGeom>
        </p:spPr>
      </p:pic>
      <p:pic>
        <p:nvPicPr>
          <p:cNvPr id="24" name="Graphique 23">
            <a:extLst>
              <a:ext uri="{FF2B5EF4-FFF2-40B4-BE49-F238E27FC236}">
                <a16:creationId xmlns:a16="http://schemas.microsoft.com/office/drawing/2014/main" id="{67621DF3-2DBC-F175-B759-A6D9A3D0C7AF}"/>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713087" y="2415299"/>
            <a:ext cx="144000" cy="144000"/>
          </a:xfrm>
          <a:prstGeom prst="rect">
            <a:avLst/>
          </a:prstGeom>
        </p:spPr>
      </p:pic>
      <p:pic>
        <p:nvPicPr>
          <p:cNvPr id="25" name="Graphique 24">
            <a:extLst>
              <a:ext uri="{FF2B5EF4-FFF2-40B4-BE49-F238E27FC236}">
                <a16:creationId xmlns:a16="http://schemas.microsoft.com/office/drawing/2014/main" id="{0A50C007-1458-4FB2-C3C9-C3654C8C07F0}"/>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5913143" y="2664630"/>
            <a:ext cx="144000" cy="144000"/>
          </a:xfrm>
          <a:prstGeom prst="rect">
            <a:avLst/>
          </a:prstGeom>
        </p:spPr>
      </p:pic>
      <p:sp>
        <p:nvSpPr>
          <p:cNvPr id="26" name="Ellipse 25">
            <a:extLst>
              <a:ext uri="{FF2B5EF4-FFF2-40B4-BE49-F238E27FC236}">
                <a16:creationId xmlns:a16="http://schemas.microsoft.com/office/drawing/2014/main" id="{359A8F00-1101-2C44-A0C6-8E461E62A8F0}"/>
              </a:ext>
            </a:extLst>
          </p:cNvPr>
          <p:cNvSpPr/>
          <p:nvPr/>
        </p:nvSpPr>
        <p:spPr>
          <a:xfrm>
            <a:off x="6016219" y="2835471"/>
            <a:ext cx="144000" cy="144000"/>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500" b="1" dirty="0">
                <a:solidFill>
                  <a:srgbClr val="3F4041"/>
                </a:solidFill>
              </a:rPr>
              <a:t>3</a:t>
            </a:r>
          </a:p>
        </p:txBody>
      </p:sp>
      <p:pic>
        <p:nvPicPr>
          <p:cNvPr id="27" name="Graphique 26">
            <a:extLst>
              <a:ext uri="{FF2B5EF4-FFF2-40B4-BE49-F238E27FC236}">
                <a16:creationId xmlns:a16="http://schemas.microsoft.com/office/drawing/2014/main" id="{8C76638E-5CA4-5449-404B-BFE24E8F6AEA}"/>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251014" y="3070005"/>
            <a:ext cx="144000" cy="144000"/>
          </a:xfrm>
          <a:prstGeom prst="rect">
            <a:avLst/>
          </a:prstGeom>
        </p:spPr>
      </p:pic>
      <p:pic>
        <p:nvPicPr>
          <p:cNvPr id="28" name="Graphique 27">
            <a:extLst>
              <a:ext uri="{FF2B5EF4-FFF2-40B4-BE49-F238E27FC236}">
                <a16:creationId xmlns:a16="http://schemas.microsoft.com/office/drawing/2014/main" id="{2AA9B5D7-D5D1-4DC7-81A8-FB58F13882D4}"/>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8727503" y="3444963"/>
            <a:ext cx="144000" cy="144000"/>
          </a:xfrm>
          <a:prstGeom prst="rect">
            <a:avLst/>
          </a:prstGeom>
        </p:spPr>
      </p:pic>
      <p:sp>
        <p:nvSpPr>
          <p:cNvPr id="32" name="Ellipse 31">
            <a:extLst>
              <a:ext uri="{FF2B5EF4-FFF2-40B4-BE49-F238E27FC236}">
                <a16:creationId xmlns:a16="http://schemas.microsoft.com/office/drawing/2014/main" id="{6EB76149-BB19-F8FD-C31D-051F45B7519C}"/>
              </a:ext>
            </a:extLst>
          </p:cNvPr>
          <p:cNvSpPr/>
          <p:nvPr/>
        </p:nvSpPr>
        <p:spPr>
          <a:xfrm>
            <a:off x="8583503" y="3282963"/>
            <a:ext cx="144000" cy="144000"/>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500" b="1" dirty="0">
                <a:solidFill>
                  <a:srgbClr val="3F4041"/>
                </a:solidFill>
              </a:rPr>
              <a:t>2</a:t>
            </a:r>
          </a:p>
        </p:txBody>
      </p:sp>
      <p:grpSp>
        <p:nvGrpSpPr>
          <p:cNvPr id="33" name="Groupe 32">
            <a:extLst>
              <a:ext uri="{FF2B5EF4-FFF2-40B4-BE49-F238E27FC236}">
                <a16:creationId xmlns:a16="http://schemas.microsoft.com/office/drawing/2014/main" id="{80839BA0-35D0-64B5-6CB3-3EADBCB4C6B8}"/>
              </a:ext>
            </a:extLst>
          </p:cNvPr>
          <p:cNvGrpSpPr/>
          <p:nvPr/>
        </p:nvGrpSpPr>
        <p:grpSpPr>
          <a:xfrm>
            <a:off x="5527261" y="3310889"/>
            <a:ext cx="1377113" cy="2736000"/>
            <a:chOff x="6129811" y="2854865"/>
            <a:chExt cx="1377113" cy="2736000"/>
          </a:xfrm>
        </p:grpSpPr>
        <p:cxnSp>
          <p:nvCxnSpPr>
            <p:cNvPr id="34" name="Connecteur droit 200">
              <a:extLst>
                <a:ext uri="{FF2B5EF4-FFF2-40B4-BE49-F238E27FC236}">
                  <a16:creationId xmlns:a16="http://schemas.microsoft.com/office/drawing/2014/main" id="{8A09044B-84B0-521B-D5E2-99DDCD447194}"/>
                </a:ext>
              </a:extLst>
            </p:cNvPr>
            <p:cNvCxnSpPr>
              <a:cxnSpLocks/>
              <a:stCxn id="2" idx="4"/>
            </p:cNvCxnSpPr>
            <p:nvPr/>
          </p:nvCxnSpPr>
          <p:spPr>
            <a:xfrm>
              <a:off x="6794762" y="2854865"/>
              <a:ext cx="0" cy="2736000"/>
            </a:xfrm>
            <a:prstGeom prst="straightConnector1">
              <a:avLst/>
            </a:prstGeom>
            <a:ln w="19050">
              <a:solidFill>
                <a:srgbClr val="3F4041"/>
              </a:solidFill>
              <a:tailEnd type="ova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37F1D607-31B7-E5F4-31FB-65B6483152A9}"/>
                </a:ext>
              </a:extLst>
            </p:cNvPr>
            <p:cNvSpPr/>
            <p:nvPr/>
          </p:nvSpPr>
          <p:spPr>
            <a:xfrm>
              <a:off x="6236406" y="4247692"/>
              <a:ext cx="1193513" cy="8355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a:extLst>
                <a:ext uri="{FF2B5EF4-FFF2-40B4-BE49-F238E27FC236}">
                  <a16:creationId xmlns:a16="http://schemas.microsoft.com/office/drawing/2014/main" id="{8A15D1FA-553A-23C7-57E0-67FA843FB671}"/>
                </a:ext>
              </a:extLst>
            </p:cNvPr>
            <p:cNvSpPr/>
            <p:nvPr/>
          </p:nvSpPr>
          <p:spPr>
            <a:xfrm>
              <a:off x="6129811" y="4207257"/>
              <a:ext cx="1377113" cy="487929"/>
            </a:xfrm>
            <a:prstGeom prst="rect">
              <a:avLst/>
            </a:prstGeom>
          </p:spPr>
          <p:txBody>
            <a:bodyPr wrap="square" lIns="0" tIns="58725" rIns="0" bIns="58725" anchor="t">
              <a:spAutoFit/>
            </a:bodyPr>
            <a:lstStyle/>
            <a:p>
              <a:pPr algn="ctr">
                <a:defRPr/>
              </a:pPr>
              <a:r>
                <a:rPr lang="fr-FR" sz="1600" b="1" dirty="0">
                  <a:solidFill>
                    <a:schemeClr val="tx2"/>
                  </a:solidFill>
                  <a:latin typeface="Arial"/>
                  <a:cs typeface="Arial"/>
                </a:rPr>
                <a:t>121 MW</a:t>
              </a:r>
            </a:p>
            <a:p>
              <a:pPr marL="0" lvl="1" algn="ctr">
                <a:defRPr/>
              </a:pPr>
              <a:r>
                <a:rPr lang="fr-FR" sz="800" dirty="0">
                  <a:solidFill>
                    <a:srgbClr val="3F4041"/>
                  </a:solidFill>
                  <a:latin typeface="Arial"/>
                  <a:cs typeface="Arial"/>
                </a:rPr>
                <a:t>5 SITES IN OPERATION</a:t>
              </a:r>
            </a:p>
          </p:txBody>
        </p:sp>
        <p:sp>
          <p:nvSpPr>
            <p:cNvPr id="37" name="Rectangle 36">
              <a:extLst>
                <a:ext uri="{FF2B5EF4-FFF2-40B4-BE49-F238E27FC236}">
                  <a16:creationId xmlns:a16="http://schemas.microsoft.com/office/drawing/2014/main" id="{68B97394-62D8-AD8B-F822-B8317D62DB4C}"/>
                </a:ext>
              </a:extLst>
            </p:cNvPr>
            <p:cNvSpPr/>
            <p:nvPr/>
          </p:nvSpPr>
          <p:spPr>
            <a:xfrm>
              <a:off x="6234560" y="5208935"/>
              <a:ext cx="1151264" cy="257369"/>
            </a:xfrm>
            <a:prstGeom prst="rect">
              <a:avLst/>
            </a:prstGeom>
            <a:solidFill>
              <a:schemeClr val="bg2"/>
            </a:solidFill>
          </p:spPr>
          <p:txBody>
            <a:bodyPr wrap="square" lIns="0" tIns="36000" rIns="0" bIns="36000" anchor="t">
              <a:spAutoFit/>
            </a:bodyPr>
            <a:lstStyle/>
            <a:p>
              <a:pPr algn="ctr">
                <a:defRPr/>
              </a:pPr>
              <a:r>
                <a:rPr lang="fr-FR" sz="1200" b="1" dirty="0">
                  <a:solidFill>
                    <a:srgbClr val="3F4041"/>
                  </a:solidFill>
                  <a:latin typeface="Arial"/>
                  <a:cs typeface="Arial"/>
                </a:rPr>
                <a:t>CALIFORNIA</a:t>
              </a:r>
            </a:p>
          </p:txBody>
        </p:sp>
        <p:pic>
          <p:nvPicPr>
            <p:cNvPr id="38" name="Graphique 37">
              <a:extLst>
                <a:ext uri="{FF2B5EF4-FFF2-40B4-BE49-F238E27FC236}">
                  <a16:creationId xmlns:a16="http://schemas.microsoft.com/office/drawing/2014/main" id="{89235F79-14C2-4C94-EEB2-A10E74B11F80}"/>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673317" y="4718913"/>
              <a:ext cx="252000" cy="252000"/>
            </a:xfrm>
            <a:prstGeom prst="rect">
              <a:avLst/>
            </a:prstGeom>
          </p:spPr>
        </p:pic>
      </p:grpSp>
      <p:grpSp>
        <p:nvGrpSpPr>
          <p:cNvPr id="39" name="Groupe 38">
            <a:extLst>
              <a:ext uri="{FF2B5EF4-FFF2-40B4-BE49-F238E27FC236}">
                <a16:creationId xmlns:a16="http://schemas.microsoft.com/office/drawing/2014/main" id="{88570FE1-9587-9267-8EF4-C58109BD1E60}"/>
              </a:ext>
            </a:extLst>
          </p:cNvPr>
          <p:cNvGrpSpPr/>
          <p:nvPr/>
        </p:nvGrpSpPr>
        <p:grpSpPr>
          <a:xfrm>
            <a:off x="6869042" y="3509270"/>
            <a:ext cx="1418013" cy="2771838"/>
            <a:chOff x="7659616" y="3509270"/>
            <a:chExt cx="1418013" cy="2771838"/>
          </a:xfrm>
        </p:grpSpPr>
        <p:grpSp>
          <p:nvGrpSpPr>
            <p:cNvPr id="40" name="Groupe 39">
              <a:extLst>
                <a:ext uri="{FF2B5EF4-FFF2-40B4-BE49-F238E27FC236}">
                  <a16:creationId xmlns:a16="http://schemas.microsoft.com/office/drawing/2014/main" id="{651395F6-5E1D-EA84-3E3B-B9634F810694}"/>
                </a:ext>
              </a:extLst>
            </p:cNvPr>
            <p:cNvGrpSpPr/>
            <p:nvPr/>
          </p:nvGrpSpPr>
          <p:grpSpPr>
            <a:xfrm>
              <a:off x="7659616" y="3509270"/>
              <a:ext cx="1418013" cy="2771838"/>
              <a:chOff x="6194089" y="2851334"/>
              <a:chExt cx="1418013" cy="2771838"/>
            </a:xfrm>
          </p:grpSpPr>
          <p:cxnSp>
            <p:nvCxnSpPr>
              <p:cNvPr id="42" name="Connecteur droit 200">
                <a:extLst>
                  <a:ext uri="{FF2B5EF4-FFF2-40B4-BE49-F238E27FC236}">
                    <a16:creationId xmlns:a16="http://schemas.microsoft.com/office/drawing/2014/main" id="{EA3F9BE0-88B0-9F4E-C6AA-0872EFC8A34D}"/>
                  </a:ext>
                </a:extLst>
              </p:cNvPr>
              <p:cNvCxnSpPr>
                <a:cxnSpLocks/>
                <a:stCxn id="3" idx="2"/>
              </p:cNvCxnSpPr>
              <p:nvPr/>
            </p:nvCxnSpPr>
            <p:spPr>
              <a:xfrm rot="10800000" flipV="1">
                <a:off x="6760406" y="2851334"/>
                <a:ext cx="851696" cy="2771838"/>
              </a:xfrm>
              <a:prstGeom prst="bentConnector2">
                <a:avLst/>
              </a:prstGeom>
              <a:ln w="19050">
                <a:solidFill>
                  <a:srgbClr val="3F4041"/>
                </a:solidFill>
                <a:tailEnd type="ova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EEBD4916-A1D4-8684-312E-3F40BEF8F2AF}"/>
                  </a:ext>
                </a:extLst>
              </p:cNvPr>
              <p:cNvSpPr/>
              <p:nvPr/>
            </p:nvSpPr>
            <p:spPr>
              <a:xfrm>
                <a:off x="6215861" y="4247692"/>
                <a:ext cx="1080000" cy="8563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a:extLst>
                  <a:ext uri="{FF2B5EF4-FFF2-40B4-BE49-F238E27FC236}">
                    <a16:creationId xmlns:a16="http://schemas.microsoft.com/office/drawing/2014/main" id="{7B4160FA-49B8-0437-9E9C-D625074C3FBA}"/>
                  </a:ext>
                </a:extLst>
              </p:cNvPr>
              <p:cNvSpPr/>
              <p:nvPr/>
            </p:nvSpPr>
            <p:spPr>
              <a:xfrm>
                <a:off x="6194089" y="4207257"/>
                <a:ext cx="1145148" cy="487929"/>
              </a:xfrm>
              <a:prstGeom prst="rect">
                <a:avLst/>
              </a:prstGeom>
            </p:spPr>
            <p:txBody>
              <a:bodyPr wrap="square" lIns="0" tIns="58725" rIns="0" bIns="58725" anchor="t">
                <a:spAutoFit/>
              </a:bodyPr>
              <a:lstStyle/>
              <a:p>
                <a:pPr algn="ctr">
                  <a:defRPr/>
                </a:pPr>
                <a:r>
                  <a:rPr lang="fr-FR" sz="1600" b="1" dirty="0">
                    <a:solidFill>
                      <a:schemeClr val="tx2"/>
                    </a:solidFill>
                    <a:latin typeface="Arial"/>
                    <a:cs typeface="Arial"/>
                  </a:rPr>
                  <a:t>150 MW</a:t>
                </a:r>
              </a:p>
              <a:p>
                <a:pPr marL="0" lvl="1" algn="ctr">
                  <a:defRPr/>
                </a:pPr>
                <a:r>
                  <a:rPr lang="fr-FR" sz="800" dirty="0">
                    <a:solidFill>
                      <a:srgbClr val="3F4041"/>
                    </a:solidFill>
                    <a:latin typeface="Arial"/>
                    <a:cs typeface="Arial"/>
                  </a:rPr>
                  <a:t>2 SITES IN OPERATION</a:t>
                </a:r>
              </a:p>
            </p:txBody>
          </p:sp>
          <p:sp>
            <p:nvSpPr>
              <p:cNvPr id="45" name="Rectangle 44">
                <a:extLst>
                  <a:ext uri="{FF2B5EF4-FFF2-40B4-BE49-F238E27FC236}">
                    <a16:creationId xmlns:a16="http://schemas.microsoft.com/office/drawing/2014/main" id="{1ED4D459-67DF-52C3-6C6E-E5FE8A4628CC}"/>
                  </a:ext>
                </a:extLst>
              </p:cNvPr>
              <p:cNvSpPr/>
              <p:nvPr/>
            </p:nvSpPr>
            <p:spPr>
              <a:xfrm>
                <a:off x="6215861" y="5227985"/>
                <a:ext cx="1080000" cy="257369"/>
              </a:xfrm>
              <a:prstGeom prst="rect">
                <a:avLst/>
              </a:prstGeom>
              <a:solidFill>
                <a:schemeClr val="bg2"/>
              </a:solidFill>
            </p:spPr>
            <p:txBody>
              <a:bodyPr wrap="square" lIns="0" tIns="36000" rIns="0" bIns="36000" anchor="t">
                <a:spAutoFit/>
              </a:bodyPr>
              <a:lstStyle/>
              <a:p>
                <a:pPr algn="ctr">
                  <a:defRPr/>
                </a:pPr>
                <a:r>
                  <a:rPr lang="fr-FR" sz="1200" b="1" dirty="0">
                    <a:solidFill>
                      <a:srgbClr val="3F4041"/>
                    </a:solidFill>
                    <a:latin typeface="Arial"/>
                    <a:cs typeface="Arial"/>
                  </a:rPr>
                  <a:t>NEW MEXICO</a:t>
                </a:r>
              </a:p>
            </p:txBody>
          </p:sp>
        </p:grpSp>
        <p:pic>
          <p:nvPicPr>
            <p:cNvPr id="41" name="Graphique 40">
              <a:extLst>
                <a:ext uri="{FF2B5EF4-FFF2-40B4-BE49-F238E27FC236}">
                  <a16:creationId xmlns:a16="http://schemas.microsoft.com/office/drawing/2014/main" id="{858D2486-2728-DE80-BEF9-108B85B68A96}"/>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8104913" y="5393298"/>
              <a:ext cx="252000" cy="252000"/>
            </a:xfrm>
            <a:prstGeom prst="rect">
              <a:avLst/>
            </a:prstGeom>
          </p:spPr>
        </p:pic>
      </p:grpSp>
      <p:grpSp>
        <p:nvGrpSpPr>
          <p:cNvPr id="46" name="Groupe 45">
            <a:extLst>
              <a:ext uri="{FF2B5EF4-FFF2-40B4-BE49-F238E27FC236}">
                <a16:creationId xmlns:a16="http://schemas.microsoft.com/office/drawing/2014/main" id="{C95464F9-5ACC-DA1C-FA38-3FE37594035A}"/>
              </a:ext>
            </a:extLst>
          </p:cNvPr>
          <p:cNvGrpSpPr/>
          <p:nvPr/>
        </p:nvGrpSpPr>
        <p:grpSpPr>
          <a:xfrm>
            <a:off x="8094754" y="3671767"/>
            <a:ext cx="1225147" cy="3201688"/>
            <a:chOff x="8189309" y="3496363"/>
            <a:chExt cx="1225147" cy="3201688"/>
          </a:xfrm>
        </p:grpSpPr>
        <p:cxnSp>
          <p:nvCxnSpPr>
            <p:cNvPr id="47" name="Connecteur droit 200">
              <a:extLst>
                <a:ext uri="{FF2B5EF4-FFF2-40B4-BE49-F238E27FC236}">
                  <a16:creationId xmlns:a16="http://schemas.microsoft.com/office/drawing/2014/main" id="{089E078B-F3FF-64B8-BA62-40B7BE801E34}"/>
                </a:ext>
              </a:extLst>
            </p:cNvPr>
            <p:cNvCxnSpPr>
              <a:cxnSpLocks/>
              <a:stCxn id="4" idx="4"/>
              <a:endCxn id="66" idx="0"/>
            </p:cNvCxnSpPr>
            <p:nvPr/>
          </p:nvCxnSpPr>
          <p:spPr>
            <a:xfrm>
              <a:off x="8812502" y="3496363"/>
              <a:ext cx="0" cy="3201688"/>
            </a:xfrm>
            <a:prstGeom prst="straightConnector1">
              <a:avLst/>
            </a:prstGeom>
            <a:ln w="19050">
              <a:solidFill>
                <a:srgbClr val="3F4041"/>
              </a:solidFill>
              <a:tailEnd type="ova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3AC76D47-3EC1-97B4-65F3-3125879BCC17}"/>
                </a:ext>
              </a:extLst>
            </p:cNvPr>
            <p:cNvSpPr/>
            <p:nvPr/>
          </p:nvSpPr>
          <p:spPr>
            <a:xfrm>
              <a:off x="8189882" y="5373291"/>
              <a:ext cx="1224000" cy="839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Rectangle 48">
              <a:extLst>
                <a:ext uri="{FF2B5EF4-FFF2-40B4-BE49-F238E27FC236}">
                  <a16:creationId xmlns:a16="http://schemas.microsoft.com/office/drawing/2014/main" id="{1D2735A3-0554-0EE1-1D64-557E2833B957}"/>
                </a:ext>
              </a:extLst>
            </p:cNvPr>
            <p:cNvSpPr/>
            <p:nvPr/>
          </p:nvSpPr>
          <p:spPr>
            <a:xfrm>
              <a:off x="8189309" y="5332855"/>
              <a:ext cx="1225147" cy="487929"/>
            </a:xfrm>
            <a:prstGeom prst="rect">
              <a:avLst/>
            </a:prstGeom>
          </p:spPr>
          <p:txBody>
            <a:bodyPr wrap="square" lIns="0" tIns="58725" rIns="0" bIns="58725" anchor="t">
              <a:spAutoFit/>
            </a:bodyPr>
            <a:lstStyle/>
            <a:p>
              <a:pPr algn="ctr">
                <a:defRPr/>
              </a:pPr>
              <a:r>
                <a:rPr lang="fr-FR" sz="1600" b="1" dirty="0">
                  <a:solidFill>
                    <a:schemeClr val="tx2"/>
                  </a:solidFill>
                  <a:latin typeface="Arial"/>
                  <a:cs typeface="Arial"/>
                </a:rPr>
                <a:t>297 MW</a:t>
              </a:r>
            </a:p>
            <a:p>
              <a:pPr marL="0" lvl="1" algn="ctr">
                <a:defRPr/>
              </a:pPr>
              <a:r>
                <a:rPr lang="fr-FR" sz="800" dirty="0">
                  <a:solidFill>
                    <a:srgbClr val="3F4041"/>
                  </a:solidFill>
                  <a:latin typeface="Arial"/>
                  <a:cs typeface="Arial"/>
                </a:rPr>
                <a:t>3 SITES IN OPERATION</a:t>
              </a:r>
            </a:p>
          </p:txBody>
        </p:sp>
        <p:sp>
          <p:nvSpPr>
            <p:cNvPr id="50" name="Rectangle 49">
              <a:extLst>
                <a:ext uri="{FF2B5EF4-FFF2-40B4-BE49-F238E27FC236}">
                  <a16:creationId xmlns:a16="http://schemas.microsoft.com/office/drawing/2014/main" id="{C195BA2A-F57B-DB18-3D9D-BDDAFDCF7D8E}"/>
                </a:ext>
              </a:extLst>
            </p:cNvPr>
            <p:cNvSpPr/>
            <p:nvPr/>
          </p:nvSpPr>
          <p:spPr>
            <a:xfrm>
              <a:off x="8189309" y="6317930"/>
              <a:ext cx="1225147" cy="257369"/>
            </a:xfrm>
            <a:prstGeom prst="rect">
              <a:avLst/>
            </a:prstGeom>
            <a:solidFill>
              <a:schemeClr val="bg2"/>
            </a:solidFill>
          </p:spPr>
          <p:txBody>
            <a:bodyPr wrap="square" lIns="0" tIns="36000" rIns="0" bIns="36000" anchor="t">
              <a:spAutoFit/>
            </a:bodyPr>
            <a:lstStyle/>
            <a:p>
              <a:pPr algn="ctr">
                <a:defRPr/>
              </a:pPr>
              <a:r>
                <a:rPr lang="fr-FR" sz="1200" b="1" dirty="0">
                  <a:solidFill>
                    <a:srgbClr val="3F4041"/>
                  </a:solidFill>
                  <a:latin typeface="Arial"/>
                  <a:cs typeface="Arial"/>
                </a:rPr>
                <a:t>TEXAS</a:t>
              </a:r>
            </a:p>
          </p:txBody>
        </p:sp>
        <p:pic>
          <p:nvPicPr>
            <p:cNvPr id="51" name="Graphique 50">
              <a:extLst>
                <a:ext uri="{FF2B5EF4-FFF2-40B4-BE49-F238E27FC236}">
                  <a16:creationId xmlns:a16="http://schemas.microsoft.com/office/drawing/2014/main" id="{C6768C4D-F4A5-F9FF-A191-A34B0044CCEA}"/>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8675882" y="5861219"/>
              <a:ext cx="252000" cy="252000"/>
            </a:xfrm>
            <a:prstGeom prst="rect">
              <a:avLst/>
            </a:prstGeom>
          </p:spPr>
        </p:pic>
      </p:grpSp>
      <p:grpSp>
        <p:nvGrpSpPr>
          <p:cNvPr id="52" name="Groupe 51">
            <a:extLst>
              <a:ext uri="{FF2B5EF4-FFF2-40B4-BE49-F238E27FC236}">
                <a16:creationId xmlns:a16="http://schemas.microsoft.com/office/drawing/2014/main" id="{D200A7E9-52E2-8E29-098D-4763D48FCE3D}"/>
              </a:ext>
            </a:extLst>
          </p:cNvPr>
          <p:cNvGrpSpPr/>
          <p:nvPr/>
        </p:nvGrpSpPr>
        <p:grpSpPr>
          <a:xfrm>
            <a:off x="10398431" y="3789401"/>
            <a:ext cx="1244197" cy="2888099"/>
            <a:chOff x="10398431" y="3789401"/>
            <a:chExt cx="1244197" cy="2888099"/>
          </a:xfrm>
        </p:grpSpPr>
        <p:grpSp>
          <p:nvGrpSpPr>
            <p:cNvPr id="53" name="Groupe 52">
              <a:extLst>
                <a:ext uri="{FF2B5EF4-FFF2-40B4-BE49-F238E27FC236}">
                  <a16:creationId xmlns:a16="http://schemas.microsoft.com/office/drawing/2014/main" id="{61774373-B03C-EB2D-0959-87C68A43F48E}"/>
                </a:ext>
              </a:extLst>
            </p:cNvPr>
            <p:cNvGrpSpPr/>
            <p:nvPr/>
          </p:nvGrpSpPr>
          <p:grpSpPr>
            <a:xfrm>
              <a:off x="10398431" y="3789401"/>
              <a:ext cx="1244197" cy="2888099"/>
              <a:chOff x="8141684" y="3770351"/>
              <a:chExt cx="1244197" cy="2888099"/>
            </a:xfrm>
          </p:grpSpPr>
          <p:cxnSp>
            <p:nvCxnSpPr>
              <p:cNvPr id="55" name="Connecteur droit 200">
                <a:extLst>
                  <a:ext uri="{FF2B5EF4-FFF2-40B4-BE49-F238E27FC236}">
                    <a16:creationId xmlns:a16="http://schemas.microsoft.com/office/drawing/2014/main" id="{C957F821-B078-21C2-0D78-D2BCEABCAB76}"/>
                  </a:ext>
                </a:extLst>
              </p:cNvPr>
              <p:cNvCxnSpPr>
                <a:cxnSpLocks/>
                <a:stCxn id="5" idx="4"/>
                <a:endCxn id="67" idx="0"/>
              </p:cNvCxnSpPr>
              <p:nvPr/>
            </p:nvCxnSpPr>
            <p:spPr>
              <a:xfrm>
                <a:off x="8749355" y="3770351"/>
                <a:ext cx="0" cy="2888099"/>
              </a:xfrm>
              <a:prstGeom prst="straightConnector1">
                <a:avLst/>
              </a:prstGeom>
              <a:ln w="19050">
                <a:solidFill>
                  <a:srgbClr val="3F4041"/>
                </a:solidFill>
                <a:tailEnd type="ova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4CB21B0D-BF2D-853B-66F5-713CF2693220}"/>
                  </a:ext>
                </a:extLst>
              </p:cNvPr>
              <p:cNvSpPr/>
              <p:nvPr/>
            </p:nvSpPr>
            <p:spPr>
              <a:xfrm>
                <a:off x="8161307" y="5373291"/>
                <a:ext cx="1224000" cy="8060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Rectangle 56">
                <a:extLst>
                  <a:ext uri="{FF2B5EF4-FFF2-40B4-BE49-F238E27FC236}">
                    <a16:creationId xmlns:a16="http://schemas.microsoft.com/office/drawing/2014/main" id="{936C53FC-682F-F5E1-A4B7-C1DDFD8C8BA3}"/>
                  </a:ext>
                </a:extLst>
              </p:cNvPr>
              <p:cNvSpPr/>
              <p:nvPr/>
            </p:nvSpPr>
            <p:spPr>
              <a:xfrm>
                <a:off x="8160734" y="5332855"/>
                <a:ext cx="1225147" cy="487929"/>
              </a:xfrm>
              <a:prstGeom prst="rect">
                <a:avLst/>
              </a:prstGeom>
            </p:spPr>
            <p:txBody>
              <a:bodyPr wrap="square" lIns="0" tIns="58725" rIns="0" bIns="58725" anchor="t">
                <a:spAutoFit/>
              </a:bodyPr>
              <a:lstStyle/>
              <a:p>
                <a:pPr algn="ctr">
                  <a:defRPr/>
                </a:pPr>
                <a:r>
                  <a:rPr lang="fr-FR" sz="1600" b="1" dirty="0">
                    <a:solidFill>
                      <a:schemeClr val="tx2"/>
                    </a:solidFill>
                    <a:latin typeface="Arial"/>
                    <a:cs typeface="Arial"/>
                  </a:rPr>
                  <a:t>79 MW</a:t>
                </a:r>
              </a:p>
              <a:p>
                <a:pPr marL="0" lvl="1" algn="ctr">
                  <a:defRPr/>
                </a:pPr>
                <a:r>
                  <a:rPr lang="fr-FR" sz="800" dirty="0">
                    <a:solidFill>
                      <a:srgbClr val="3F4041"/>
                    </a:solidFill>
                    <a:latin typeface="Arial"/>
                    <a:cs typeface="Arial"/>
                  </a:rPr>
                  <a:t>1 SITE IN OPERATION</a:t>
                </a:r>
              </a:p>
            </p:txBody>
          </p:sp>
          <p:sp>
            <p:nvSpPr>
              <p:cNvPr id="58" name="Rectangle 57">
                <a:extLst>
                  <a:ext uri="{FF2B5EF4-FFF2-40B4-BE49-F238E27FC236}">
                    <a16:creationId xmlns:a16="http://schemas.microsoft.com/office/drawing/2014/main" id="{5CA7C7F4-D49B-A66D-B306-4C71C4D71ACB}"/>
                  </a:ext>
                </a:extLst>
              </p:cNvPr>
              <p:cNvSpPr/>
              <p:nvPr/>
            </p:nvSpPr>
            <p:spPr>
              <a:xfrm>
                <a:off x="8141684" y="6277383"/>
                <a:ext cx="1225147" cy="257369"/>
              </a:xfrm>
              <a:prstGeom prst="rect">
                <a:avLst/>
              </a:prstGeom>
              <a:solidFill>
                <a:schemeClr val="bg2"/>
              </a:solidFill>
            </p:spPr>
            <p:txBody>
              <a:bodyPr wrap="square" lIns="0" tIns="36000" rIns="0" bIns="36000" anchor="t">
                <a:spAutoFit/>
              </a:bodyPr>
              <a:lstStyle/>
              <a:p>
                <a:pPr algn="ctr">
                  <a:defRPr/>
                </a:pPr>
                <a:r>
                  <a:rPr lang="fr-FR" sz="1200" b="1" dirty="0">
                    <a:solidFill>
                      <a:srgbClr val="3F4041"/>
                    </a:solidFill>
                    <a:latin typeface="Arial"/>
                    <a:cs typeface="Arial"/>
                  </a:rPr>
                  <a:t>ALABAMA</a:t>
                </a:r>
              </a:p>
            </p:txBody>
          </p:sp>
        </p:grpSp>
        <p:pic>
          <p:nvPicPr>
            <p:cNvPr id="54" name="Graphique 53">
              <a:extLst>
                <a:ext uri="{FF2B5EF4-FFF2-40B4-BE49-F238E27FC236}">
                  <a16:creationId xmlns:a16="http://schemas.microsoft.com/office/drawing/2014/main" id="{5DB97D35-9769-D0F9-68E6-3A185D77A745}"/>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875437" y="5850816"/>
              <a:ext cx="252000" cy="252000"/>
            </a:xfrm>
            <a:prstGeom prst="rect">
              <a:avLst/>
            </a:prstGeom>
          </p:spPr>
        </p:pic>
      </p:grpSp>
      <p:grpSp>
        <p:nvGrpSpPr>
          <p:cNvPr id="59" name="Groupe 58">
            <a:extLst>
              <a:ext uri="{FF2B5EF4-FFF2-40B4-BE49-F238E27FC236}">
                <a16:creationId xmlns:a16="http://schemas.microsoft.com/office/drawing/2014/main" id="{8D067378-3DFE-88C4-BE4D-340F18851066}"/>
              </a:ext>
            </a:extLst>
          </p:cNvPr>
          <p:cNvGrpSpPr/>
          <p:nvPr/>
        </p:nvGrpSpPr>
        <p:grpSpPr>
          <a:xfrm>
            <a:off x="9246710" y="2495873"/>
            <a:ext cx="1382072" cy="3800560"/>
            <a:chOff x="10417481" y="2894820"/>
            <a:chExt cx="1382072" cy="3800560"/>
          </a:xfrm>
        </p:grpSpPr>
        <p:grpSp>
          <p:nvGrpSpPr>
            <p:cNvPr id="60" name="Groupe 59">
              <a:extLst>
                <a:ext uri="{FF2B5EF4-FFF2-40B4-BE49-F238E27FC236}">
                  <a16:creationId xmlns:a16="http://schemas.microsoft.com/office/drawing/2014/main" id="{E04A6FCC-AA41-51CB-5423-1C4257486DF5}"/>
                </a:ext>
              </a:extLst>
            </p:cNvPr>
            <p:cNvGrpSpPr/>
            <p:nvPr/>
          </p:nvGrpSpPr>
          <p:grpSpPr>
            <a:xfrm>
              <a:off x="10417481" y="2894820"/>
              <a:ext cx="1382072" cy="3800560"/>
              <a:chOff x="8160734" y="2875770"/>
              <a:chExt cx="1382072" cy="3800560"/>
            </a:xfrm>
          </p:grpSpPr>
          <p:cxnSp>
            <p:nvCxnSpPr>
              <p:cNvPr id="62" name="Connecteur droit 200">
                <a:extLst>
                  <a:ext uri="{FF2B5EF4-FFF2-40B4-BE49-F238E27FC236}">
                    <a16:creationId xmlns:a16="http://schemas.microsoft.com/office/drawing/2014/main" id="{F65C3AE8-210E-00FC-CB4D-2BE6AAFD7666}"/>
                  </a:ext>
                </a:extLst>
              </p:cNvPr>
              <p:cNvCxnSpPr>
                <a:cxnSpLocks/>
                <a:stCxn id="6" idx="2"/>
              </p:cNvCxnSpPr>
              <p:nvPr/>
            </p:nvCxnSpPr>
            <p:spPr>
              <a:xfrm rot="10800000" flipV="1">
                <a:off x="8744691" y="2875770"/>
                <a:ext cx="798115" cy="3800560"/>
              </a:xfrm>
              <a:prstGeom prst="bentConnector2">
                <a:avLst/>
              </a:prstGeom>
              <a:ln w="19050">
                <a:solidFill>
                  <a:srgbClr val="3F4041"/>
                </a:solidFill>
                <a:tailEnd type="ova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00852B3A-4641-46C9-88B7-3EEAF20C3425}"/>
                  </a:ext>
                </a:extLst>
              </p:cNvPr>
              <p:cNvSpPr/>
              <p:nvPr/>
            </p:nvSpPr>
            <p:spPr>
              <a:xfrm>
                <a:off x="8161307" y="5373291"/>
                <a:ext cx="1224000" cy="8100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Rectangle 63">
                <a:extLst>
                  <a:ext uri="{FF2B5EF4-FFF2-40B4-BE49-F238E27FC236}">
                    <a16:creationId xmlns:a16="http://schemas.microsoft.com/office/drawing/2014/main" id="{50466141-8842-EEA7-40D9-372C94B32527}"/>
                  </a:ext>
                </a:extLst>
              </p:cNvPr>
              <p:cNvSpPr/>
              <p:nvPr/>
            </p:nvSpPr>
            <p:spPr>
              <a:xfrm>
                <a:off x="8160734" y="5332855"/>
                <a:ext cx="1225147" cy="487929"/>
              </a:xfrm>
              <a:prstGeom prst="rect">
                <a:avLst/>
              </a:prstGeom>
            </p:spPr>
            <p:txBody>
              <a:bodyPr wrap="square" lIns="0" tIns="58725" rIns="0" bIns="58725" anchor="t">
                <a:spAutoFit/>
              </a:bodyPr>
              <a:lstStyle/>
              <a:p>
                <a:pPr algn="ctr">
                  <a:defRPr/>
                </a:pPr>
                <a:r>
                  <a:rPr lang="fr-FR" sz="1600" b="1" dirty="0">
                    <a:solidFill>
                      <a:schemeClr val="tx2"/>
                    </a:solidFill>
                    <a:latin typeface="Arial"/>
                    <a:cs typeface="Arial"/>
                  </a:rPr>
                  <a:t>9 MW</a:t>
                </a:r>
              </a:p>
              <a:p>
                <a:pPr marL="0" lvl="1" algn="ctr">
                  <a:defRPr/>
                </a:pPr>
                <a:r>
                  <a:rPr lang="fr-FR" sz="800" dirty="0">
                    <a:solidFill>
                      <a:srgbClr val="3F4041"/>
                    </a:solidFill>
                    <a:latin typeface="Arial"/>
                    <a:cs typeface="Arial"/>
                  </a:rPr>
                  <a:t>1 SITE IN OPERATION</a:t>
                </a:r>
              </a:p>
            </p:txBody>
          </p:sp>
          <p:sp>
            <p:nvSpPr>
              <p:cNvPr id="65" name="Rectangle 64">
                <a:extLst>
                  <a:ext uri="{FF2B5EF4-FFF2-40B4-BE49-F238E27FC236}">
                    <a16:creationId xmlns:a16="http://schemas.microsoft.com/office/drawing/2014/main" id="{B45327CE-3975-B746-87DD-62A8B3EFDA02}"/>
                  </a:ext>
                </a:extLst>
              </p:cNvPr>
              <p:cNvSpPr/>
              <p:nvPr/>
            </p:nvSpPr>
            <p:spPr>
              <a:xfrm>
                <a:off x="8160734" y="6296444"/>
                <a:ext cx="1225147" cy="257369"/>
              </a:xfrm>
              <a:prstGeom prst="rect">
                <a:avLst/>
              </a:prstGeom>
              <a:solidFill>
                <a:schemeClr val="bg2"/>
              </a:solidFill>
            </p:spPr>
            <p:txBody>
              <a:bodyPr wrap="square" lIns="0" tIns="36000" rIns="0" bIns="36000" anchor="t">
                <a:spAutoFit/>
              </a:bodyPr>
              <a:lstStyle/>
              <a:p>
                <a:pPr algn="ctr">
                  <a:defRPr/>
                </a:pPr>
                <a:r>
                  <a:rPr lang="fr-FR" sz="1200" b="1" dirty="0">
                    <a:solidFill>
                      <a:srgbClr val="3F4041"/>
                    </a:solidFill>
                    <a:latin typeface="Arial"/>
                    <a:cs typeface="Arial"/>
                  </a:rPr>
                  <a:t>INDIANA</a:t>
                </a:r>
              </a:p>
            </p:txBody>
          </p:sp>
        </p:grpSp>
        <p:pic>
          <p:nvPicPr>
            <p:cNvPr id="61" name="Graphique 60">
              <a:extLst>
                <a:ext uri="{FF2B5EF4-FFF2-40B4-BE49-F238E27FC236}">
                  <a16:creationId xmlns:a16="http://schemas.microsoft.com/office/drawing/2014/main" id="{366C7A21-0D3A-CFCC-F1D5-67EAFB12C9CF}"/>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875437" y="5861091"/>
              <a:ext cx="252000" cy="252000"/>
            </a:xfrm>
            <a:prstGeom prst="rect">
              <a:avLst/>
            </a:prstGeom>
          </p:spPr>
        </p:pic>
      </p:grpSp>
      <p:sp>
        <p:nvSpPr>
          <p:cNvPr id="66" name="Ellipse 65">
            <a:extLst>
              <a:ext uri="{FF2B5EF4-FFF2-40B4-BE49-F238E27FC236}">
                <a16:creationId xmlns:a16="http://schemas.microsoft.com/office/drawing/2014/main" id="{93B7E86C-55EE-6C13-6424-9573B546114A}"/>
              </a:ext>
            </a:extLst>
          </p:cNvPr>
          <p:cNvSpPr/>
          <p:nvPr/>
        </p:nvSpPr>
        <p:spPr>
          <a:xfrm>
            <a:off x="8473143" y="6873455"/>
            <a:ext cx="489608" cy="4896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Ellipse 66">
            <a:extLst>
              <a:ext uri="{FF2B5EF4-FFF2-40B4-BE49-F238E27FC236}">
                <a16:creationId xmlns:a16="http://schemas.microsoft.com/office/drawing/2014/main" id="{17A23378-119A-9EF3-B5A6-37F7C4049F13}"/>
              </a:ext>
            </a:extLst>
          </p:cNvPr>
          <p:cNvSpPr/>
          <p:nvPr/>
        </p:nvSpPr>
        <p:spPr>
          <a:xfrm>
            <a:off x="10849796" y="6677500"/>
            <a:ext cx="312612" cy="3126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Ellipse 67">
            <a:extLst>
              <a:ext uri="{FF2B5EF4-FFF2-40B4-BE49-F238E27FC236}">
                <a16:creationId xmlns:a16="http://schemas.microsoft.com/office/drawing/2014/main" id="{4FD94131-7B6C-265E-308B-E1135E4D78CE}"/>
              </a:ext>
            </a:extLst>
          </p:cNvPr>
          <p:cNvSpPr/>
          <p:nvPr/>
        </p:nvSpPr>
        <p:spPr>
          <a:xfrm>
            <a:off x="8380303" y="3441713"/>
            <a:ext cx="144000" cy="144000"/>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500" b="1" dirty="0">
                <a:solidFill>
                  <a:srgbClr val="3F4041"/>
                </a:solidFill>
              </a:rPr>
              <a:t>2</a:t>
            </a:r>
          </a:p>
        </p:txBody>
      </p:sp>
    </p:spTree>
    <p:extLst>
      <p:ext uri="{BB962C8B-B14F-4D97-AF65-F5344CB8AC3E}">
        <p14:creationId xmlns:p14="http://schemas.microsoft.com/office/powerpoint/2010/main" val="415113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F805DA-AC58-91AD-56AA-8EC6F94DF0BD}"/>
              </a:ext>
            </a:extLst>
          </p:cNvPr>
          <p:cNvSpPr>
            <a:spLocks noGrp="1"/>
          </p:cNvSpPr>
          <p:nvPr>
            <p:ph type="body" sz="quarter" idx="12"/>
          </p:nvPr>
        </p:nvSpPr>
        <p:spPr/>
        <p:txBody>
          <a:bodyPr/>
          <a:lstStyle/>
          <a:p>
            <a:r>
              <a:rPr lang="en-US" dirty="0"/>
              <a:t>New York State Passed the Climate leadership and Community protection Act (CLCPA) in 2019</a:t>
            </a:r>
          </a:p>
        </p:txBody>
      </p:sp>
      <p:sp>
        <p:nvSpPr>
          <p:cNvPr id="3" name="Text Placeholder 2">
            <a:extLst>
              <a:ext uri="{FF2B5EF4-FFF2-40B4-BE49-F238E27FC236}">
                <a16:creationId xmlns:a16="http://schemas.microsoft.com/office/drawing/2014/main" id="{90B1414F-2CB7-D5C4-2A26-4EA23ECDBD29}"/>
              </a:ext>
            </a:extLst>
          </p:cNvPr>
          <p:cNvSpPr>
            <a:spLocks noGrp="1"/>
          </p:cNvSpPr>
          <p:nvPr>
            <p:ph type="body" sz="quarter" idx="13"/>
          </p:nvPr>
        </p:nvSpPr>
        <p:spPr/>
        <p:txBody>
          <a:bodyPr/>
          <a:lstStyle/>
          <a:p>
            <a:r>
              <a:rPr lang="en-US" dirty="0"/>
              <a:t>I</a:t>
            </a:r>
          </a:p>
        </p:txBody>
      </p:sp>
      <p:sp>
        <p:nvSpPr>
          <p:cNvPr id="4" name="Title 3">
            <a:extLst>
              <a:ext uri="{FF2B5EF4-FFF2-40B4-BE49-F238E27FC236}">
                <a16:creationId xmlns:a16="http://schemas.microsoft.com/office/drawing/2014/main" id="{79E3C8E4-4712-1D21-664A-3FA5CEC80008}"/>
              </a:ext>
            </a:extLst>
          </p:cNvPr>
          <p:cNvSpPr>
            <a:spLocks noGrp="1"/>
          </p:cNvSpPr>
          <p:nvPr>
            <p:ph type="title"/>
          </p:nvPr>
        </p:nvSpPr>
        <p:spPr/>
        <p:txBody>
          <a:bodyPr/>
          <a:lstStyle/>
          <a:p>
            <a:r>
              <a:rPr lang="en-US" dirty="0"/>
              <a:t>New York State Climate Goals </a:t>
            </a:r>
          </a:p>
        </p:txBody>
      </p:sp>
      <p:sp>
        <p:nvSpPr>
          <p:cNvPr id="5" name="Slide Number Placeholder 4">
            <a:extLst>
              <a:ext uri="{FF2B5EF4-FFF2-40B4-BE49-F238E27FC236}">
                <a16:creationId xmlns:a16="http://schemas.microsoft.com/office/drawing/2014/main" id="{9C3BE725-DDF7-0120-2A46-8EFDF0E41FC0}"/>
              </a:ext>
            </a:extLst>
          </p:cNvPr>
          <p:cNvSpPr>
            <a:spLocks noGrp="1"/>
          </p:cNvSpPr>
          <p:nvPr>
            <p:ph type="sldNum" sz="quarter" idx="4"/>
          </p:nvPr>
        </p:nvSpPr>
        <p:spPr/>
        <p:txBody>
          <a:bodyPr/>
          <a:lstStyle/>
          <a:p>
            <a:fld id="{8FCB1256-2E84-4700-AF4F-593FCD19BCD3}" type="slidenum">
              <a:rPr lang="en-CA" smtClean="0"/>
              <a:pPr/>
              <a:t>5</a:t>
            </a:fld>
            <a:endParaRPr lang="en-CA" dirty="0"/>
          </a:p>
        </p:txBody>
      </p:sp>
      <p:pic>
        <p:nvPicPr>
          <p:cNvPr id="7" name="Picture 6" descr="Diagram, timeline&#10;&#10;Description automatically generated">
            <a:extLst>
              <a:ext uri="{FF2B5EF4-FFF2-40B4-BE49-F238E27FC236}">
                <a16:creationId xmlns:a16="http://schemas.microsoft.com/office/drawing/2014/main" id="{0CFC37D1-88EB-3052-7325-9B10C5966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344" y="1554480"/>
            <a:ext cx="8001000" cy="4188266"/>
          </a:xfrm>
          <a:prstGeom prst="rect">
            <a:avLst/>
          </a:prstGeom>
        </p:spPr>
      </p:pic>
    </p:spTree>
    <p:extLst>
      <p:ext uri="{BB962C8B-B14F-4D97-AF65-F5344CB8AC3E}">
        <p14:creationId xmlns:p14="http://schemas.microsoft.com/office/powerpoint/2010/main" val="486633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 coins arrondis 25">
            <a:extLst>
              <a:ext uri="{FF2B5EF4-FFF2-40B4-BE49-F238E27FC236}">
                <a16:creationId xmlns:a16="http://schemas.microsoft.com/office/drawing/2014/main" id="{1A75B868-41BB-41CD-3182-1122D1B502C7}"/>
              </a:ext>
            </a:extLst>
          </p:cNvPr>
          <p:cNvSpPr/>
          <p:nvPr/>
        </p:nvSpPr>
        <p:spPr>
          <a:xfrm>
            <a:off x="10618626" y="4680225"/>
            <a:ext cx="2984572" cy="2838632"/>
          </a:xfrm>
          <a:prstGeom prst="roundRect">
            <a:avLst>
              <a:gd name="adj" fmla="val 63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040"/>
          </a:p>
        </p:txBody>
      </p:sp>
      <p:sp>
        <p:nvSpPr>
          <p:cNvPr id="6" name="Rectangle: Rounded Corners 5">
            <a:extLst>
              <a:ext uri="{FF2B5EF4-FFF2-40B4-BE49-F238E27FC236}">
                <a16:creationId xmlns:a16="http://schemas.microsoft.com/office/drawing/2014/main" id="{8E68034F-8F60-D828-C912-326A04B72612}"/>
              </a:ext>
            </a:extLst>
          </p:cNvPr>
          <p:cNvSpPr/>
          <p:nvPr/>
        </p:nvSpPr>
        <p:spPr>
          <a:xfrm>
            <a:off x="3534108" y="1569894"/>
            <a:ext cx="6625702" cy="1606038"/>
          </a:xfrm>
          <a:prstGeom prst="round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21792" tIns="51816" rIns="103632" bIns="51816" rtlCol="0" anchor="ctr"/>
          <a:lstStyle/>
          <a:p>
            <a:pPr>
              <a:defRPr/>
            </a:pPr>
            <a:r>
              <a:rPr lang="en-US" sz="1360" dirty="0">
                <a:solidFill>
                  <a:schemeClr val="tx1"/>
                </a:solidFill>
                <a:ea typeface="+mn-lt"/>
                <a:cs typeface="+mn-lt"/>
              </a:rPr>
              <a:t>To support renewable development, NYSERDA enters into an agreement to compensate renewable energy owners for a REC</a:t>
            </a:r>
            <a:r>
              <a:rPr lang="en-US" sz="1360" b="1" dirty="0">
                <a:solidFill>
                  <a:schemeClr val="tx1"/>
                </a:solidFill>
                <a:ea typeface="+mn-lt"/>
                <a:cs typeface="+mn-lt"/>
              </a:rPr>
              <a:t>.</a:t>
            </a:r>
            <a:r>
              <a:rPr lang="en-US" sz="1360" dirty="0">
                <a:solidFill>
                  <a:schemeClr val="tx1"/>
                </a:solidFill>
                <a:ea typeface="+mn-lt"/>
                <a:cs typeface="+mn-lt"/>
              </a:rPr>
              <a:t>  A Tier 1 REC represents the </a:t>
            </a:r>
            <a:r>
              <a:rPr lang="en-US" sz="1360" b="1" dirty="0">
                <a:solidFill>
                  <a:schemeClr val="tx1"/>
                </a:solidFill>
                <a:ea typeface="+mn-lt"/>
                <a:cs typeface="+mn-lt"/>
              </a:rPr>
              <a:t>ENERGY PRODUCTION</a:t>
            </a:r>
            <a:r>
              <a:rPr lang="en-US" sz="1360" dirty="0">
                <a:solidFill>
                  <a:schemeClr val="tx1"/>
                </a:solidFill>
                <a:ea typeface="+mn-lt"/>
                <a:cs typeface="+mn-lt"/>
              </a:rPr>
              <a:t> of one megawatt-hour of generated electricity. Each REC is proof that energy has been produced from eligible renewable sources.</a:t>
            </a:r>
            <a:endParaRPr lang="en-US" sz="1360" dirty="0">
              <a:solidFill>
                <a:schemeClr val="tx1"/>
              </a:solidFill>
              <a:latin typeface="Arial"/>
              <a:cs typeface="Arial"/>
            </a:endParaRPr>
          </a:p>
        </p:txBody>
      </p:sp>
      <p:sp>
        <p:nvSpPr>
          <p:cNvPr id="8" name="Rectangle: Rounded Corners 7">
            <a:extLst>
              <a:ext uri="{FF2B5EF4-FFF2-40B4-BE49-F238E27FC236}">
                <a16:creationId xmlns:a16="http://schemas.microsoft.com/office/drawing/2014/main" id="{783968FF-676B-8D6E-69C1-F59955573F6B}"/>
              </a:ext>
            </a:extLst>
          </p:cNvPr>
          <p:cNvSpPr/>
          <p:nvPr/>
        </p:nvSpPr>
        <p:spPr>
          <a:xfrm>
            <a:off x="3534108" y="3437871"/>
            <a:ext cx="6625702" cy="1554480"/>
          </a:xfrm>
          <a:prstGeom prst="round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21792" tIns="51816" rIns="103632" bIns="51816" rtlCol="0" anchor="ctr"/>
          <a:lstStyle/>
          <a:p>
            <a:pPr>
              <a:defRPr/>
            </a:pPr>
            <a:r>
              <a:rPr lang="en-US" sz="1360" dirty="0">
                <a:solidFill>
                  <a:schemeClr val="tx1"/>
                </a:solidFill>
                <a:ea typeface="+mn-lt"/>
                <a:cs typeface="+mn-lt"/>
              </a:rPr>
              <a:t>NYSERDA will purchase RECs from the contracted projects </a:t>
            </a:r>
            <a:r>
              <a:rPr lang="en-US" sz="1360" b="1" dirty="0">
                <a:solidFill>
                  <a:schemeClr val="tx1"/>
                </a:solidFill>
                <a:ea typeface="+mn-lt"/>
                <a:cs typeface="+mn-lt"/>
              </a:rPr>
              <a:t>AFTER</a:t>
            </a:r>
            <a:r>
              <a:rPr lang="en-US" sz="1360" dirty="0">
                <a:solidFill>
                  <a:schemeClr val="tx1"/>
                </a:solidFill>
                <a:ea typeface="+mn-lt"/>
                <a:cs typeface="+mn-lt"/>
              </a:rPr>
              <a:t> they have become operational and begin to deliver power. Depending on the type of project, these REC contracts can last up to 20 years. RECs </a:t>
            </a:r>
            <a:r>
              <a:rPr lang="en-US" sz="1360" b="1" dirty="0">
                <a:solidFill>
                  <a:schemeClr val="tx1"/>
                </a:solidFill>
                <a:ea typeface="+mn-lt"/>
                <a:cs typeface="+mn-lt"/>
              </a:rPr>
              <a:t>ARE NOT</a:t>
            </a:r>
            <a:r>
              <a:rPr lang="en-US" sz="1360" dirty="0">
                <a:solidFill>
                  <a:schemeClr val="tx1"/>
                </a:solidFill>
                <a:ea typeface="+mn-lt"/>
                <a:cs typeface="+mn-lt"/>
              </a:rPr>
              <a:t> upfront payments. Developers bare </a:t>
            </a:r>
            <a:r>
              <a:rPr lang="en-US" sz="1360" b="1" dirty="0">
                <a:solidFill>
                  <a:schemeClr val="tx1"/>
                </a:solidFill>
                <a:ea typeface="+mn-lt"/>
                <a:cs typeface="+mn-lt"/>
              </a:rPr>
              <a:t>ALL THE COSTS</a:t>
            </a:r>
            <a:r>
              <a:rPr lang="en-US" sz="1360" dirty="0">
                <a:solidFill>
                  <a:schemeClr val="tx1"/>
                </a:solidFill>
                <a:ea typeface="+mn-lt"/>
                <a:cs typeface="+mn-lt"/>
              </a:rPr>
              <a:t> of project development. </a:t>
            </a:r>
            <a:endParaRPr lang="en-US" sz="2040" dirty="0">
              <a:solidFill>
                <a:schemeClr val="tx1"/>
              </a:solidFill>
            </a:endParaRPr>
          </a:p>
        </p:txBody>
      </p:sp>
      <p:sp>
        <p:nvSpPr>
          <p:cNvPr id="11" name="Rectangle: Rounded Corners 10">
            <a:extLst>
              <a:ext uri="{FF2B5EF4-FFF2-40B4-BE49-F238E27FC236}">
                <a16:creationId xmlns:a16="http://schemas.microsoft.com/office/drawing/2014/main" id="{71FB45D1-DABE-1F96-00D3-703DFEB573D7}"/>
              </a:ext>
            </a:extLst>
          </p:cNvPr>
          <p:cNvSpPr/>
          <p:nvPr/>
        </p:nvSpPr>
        <p:spPr>
          <a:xfrm>
            <a:off x="3534108" y="5254291"/>
            <a:ext cx="6625702" cy="1554480"/>
          </a:xfrm>
          <a:prstGeom prst="round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21792" tIns="51816" rIns="103632" bIns="51816" rtlCol="0" anchor="ctr"/>
          <a:lstStyle/>
          <a:p>
            <a:pPr>
              <a:defRPr/>
            </a:pPr>
            <a:r>
              <a:rPr lang="en-US" sz="1360" dirty="0">
                <a:solidFill>
                  <a:schemeClr val="tx1"/>
                </a:solidFill>
                <a:ea typeface="+mn-lt"/>
                <a:cs typeface="+mn-lt"/>
              </a:rPr>
              <a:t>The development and construction of renewable energy projects involves significant capital investment, necessitating </a:t>
            </a:r>
            <a:r>
              <a:rPr lang="en-US" sz="1360" b="1" dirty="0">
                <a:solidFill>
                  <a:schemeClr val="tx1"/>
                </a:solidFill>
                <a:ea typeface="+mn-lt"/>
                <a:cs typeface="+mn-lt"/>
              </a:rPr>
              <a:t>LONG-TERM CONTRACTS</a:t>
            </a:r>
            <a:r>
              <a:rPr lang="en-US" sz="1360" dirty="0">
                <a:solidFill>
                  <a:schemeClr val="tx1"/>
                </a:solidFill>
                <a:ea typeface="+mn-lt"/>
                <a:cs typeface="+mn-lt"/>
              </a:rPr>
              <a:t>, in order to finance and construct the projects. A REC contract allows project developers to fund project development and construction costs then recoup their investment over the life of the project. </a:t>
            </a:r>
            <a:endParaRPr lang="en-US" sz="1360" dirty="0">
              <a:solidFill>
                <a:srgbClr val="333333"/>
              </a:solidFill>
              <a:latin typeface="Arial"/>
              <a:cs typeface="Arial"/>
            </a:endParaRPr>
          </a:p>
        </p:txBody>
      </p:sp>
      <p:sp>
        <p:nvSpPr>
          <p:cNvPr id="12" name="TextBox 11">
            <a:extLst>
              <a:ext uri="{FF2B5EF4-FFF2-40B4-BE49-F238E27FC236}">
                <a16:creationId xmlns:a16="http://schemas.microsoft.com/office/drawing/2014/main" id="{62C072A9-4703-B8BA-C7A1-B31609764A5C}"/>
              </a:ext>
            </a:extLst>
          </p:cNvPr>
          <p:cNvSpPr txBox="1"/>
          <p:nvPr/>
        </p:nvSpPr>
        <p:spPr>
          <a:xfrm>
            <a:off x="10570289" y="649625"/>
            <a:ext cx="3102711" cy="4374596"/>
          </a:xfrm>
          <a:prstGeom prst="rect">
            <a:avLst/>
          </a:prstGeom>
          <a:noFill/>
        </p:spPr>
        <p:txBody>
          <a:bodyPr wrap="square" lIns="103632" tIns="51816" rIns="103632" bIns="51816" rtlCol="0" anchor="t">
            <a:spAutoFit/>
          </a:bodyPr>
          <a:lstStyle/>
          <a:p>
            <a:pPr algn="ctr">
              <a:lnSpc>
                <a:spcPct val="90000"/>
              </a:lnSpc>
              <a:spcAft>
                <a:spcPts val="680"/>
              </a:spcAft>
              <a:defRPr/>
            </a:pPr>
            <a:r>
              <a:rPr lang="en-US" sz="1927" b="1" dirty="0">
                <a:solidFill>
                  <a:srgbClr val="0080C3"/>
                </a:solidFill>
                <a:latin typeface="Arial"/>
                <a:cs typeface="Arial"/>
              </a:rPr>
              <a:t>What are </a:t>
            </a:r>
            <a:br>
              <a:rPr lang="en-US" sz="1927" b="1" dirty="0">
                <a:solidFill>
                  <a:srgbClr val="0080C3"/>
                </a:solidFill>
                <a:latin typeface="Arial"/>
                <a:cs typeface="Arial"/>
              </a:rPr>
            </a:br>
            <a:r>
              <a:rPr lang="en-US" sz="1927" b="1" dirty="0">
                <a:solidFill>
                  <a:srgbClr val="0080C3"/>
                </a:solidFill>
                <a:latin typeface="Arial"/>
                <a:cs typeface="Arial"/>
              </a:rPr>
              <a:t>Indexed RECs?</a:t>
            </a:r>
          </a:p>
          <a:p>
            <a:pPr algn="ctr">
              <a:defRPr/>
            </a:pPr>
            <a:r>
              <a:rPr lang="en-US" sz="1247" dirty="0">
                <a:latin typeface="+mj-lt"/>
                <a:cs typeface="Calibri"/>
              </a:rPr>
              <a:t> An Indexed REC price is based on a difference between the market price and an agreed </a:t>
            </a:r>
            <a:r>
              <a:rPr lang="en-US" sz="1247" b="1" dirty="0">
                <a:latin typeface="+mj-lt"/>
                <a:cs typeface="Calibri"/>
              </a:rPr>
              <a:t>“strike price”.</a:t>
            </a:r>
            <a:br>
              <a:rPr lang="en-US" sz="1247" b="1" dirty="0">
                <a:latin typeface="+mj-lt"/>
                <a:cs typeface="Calibri"/>
              </a:rPr>
            </a:br>
            <a:r>
              <a:rPr lang="en-US" sz="1247" b="1" dirty="0">
                <a:latin typeface="+mj-lt"/>
                <a:cs typeface="Calibri"/>
              </a:rPr>
              <a:t> </a:t>
            </a:r>
            <a:r>
              <a:rPr lang="en-US" sz="1247" dirty="0">
                <a:latin typeface="+mj-lt"/>
                <a:cs typeface="Calibri"/>
              </a:rPr>
              <a:t>If the “strike price” is higher than the market price, the Counterparty (NYSERDA) pays the renewable generator the difference between the “strike price” and the market price. </a:t>
            </a:r>
            <a:endParaRPr lang="en-US" sz="2040" dirty="0">
              <a:latin typeface="+mj-lt"/>
            </a:endParaRPr>
          </a:p>
          <a:p>
            <a:pPr algn="ctr">
              <a:defRPr/>
            </a:pPr>
            <a:r>
              <a:rPr lang="en-US" sz="1247" dirty="0">
                <a:latin typeface="+mj-lt"/>
                <a:cs typeface="Calibri"/>
              </a:rPr>
              <a:t>If the market price is higher than the agreed to “strike price”, the Counterparty </a:t>
            </a:r>
            <a:r>
              <a:rPr lang="en-US" sz="1247" b="1" dirty="0">
                <a:latin typeface="+mj-lt"/>
                <a:cs typeface="Calibri"/>
              </a:rPr>
              <a:t>does NOT pay anything.</a:t>
            </a:r>
            <a:endParaRPr lang="en-US" sz="2040" dirty="0">
              <a:latin typeface="+mj-lt"/>
            </a:endParaRPr>
          </a:p>
          <a:p>
            <a:pPr algn="ctr">
              <a:defRPr/>
            </a:pPr>
            <a:r>
              <a:rPr lang="en-US" sz="1247" dirty="0">
                <a:latin typeface="+mj-lt"/>
                <a:cs typeface="Calibri"/>
              </a:rPr>
              <a:t> The state has said indexed RECs: “</a:t>
            </a:r>
            <a:r>
              <a:rPr lang="en-US" sz="1247" b="1" dirty="0">
                <a:latin typeface="+mj-lt"/>
                <a:cs typeface="Calibri"/>
              </a:rPr>
              <a:t>reduce the risk</a:t>
            </a:r>
            <a:r>
              <a:rPr lang="en-US" sz="1247" dirty="0">
                <a:latin typeface="+mj-lt"/>
                <a:cs typeface="Calibri"/>
              </a:rPr>
              <a:t> </a:t>
            </a:r>
            <a:r>
              <a:rPr lang="en-US" sz="1247" b="1" dirty="0">
                <a:latin typeface="+mj-lt"/>
                <a:cs typeface="Calibri"/>
              </a:rPr>
              <a:t>premiums</a:t>
            </a:r>
            <a:r>
              <a:rPr lang="en-US" sz="1247" dirty="0">
                <a:latin typeface="+mj-lt"/>
                <a:cs typeface="Calibri"/>
              </a:rPr>
              <a:t> that developers account for in their bids to accommodate for uncertainty in power market revenues, thereby </a:t>
            </a:r>
            <a:r>
              <a:rPr lang="en-US" sz="1247" b="1" dirty="0">
                <a:latin typeface="+mj-lt"/>
                <a:cs typeface="Calibri"/>
              </a:rPr>
              <a:t>lowering ratepayer costs</a:t>
            </a:r>
            <a:r>
              <a:rPr lang="en-US" sz="1247" dirty="0">
                <a:latin typeface="+mj-lt"/>
                <a:cs typeface="Calibri"/>
              </a:rPr>
              <a:t>.”</a:t>
            </a:r>
            <a:endParaRPr lang="en-US" sz="2040" dirty="0">
              <a:latin typeface="+mj-lt"/>
            </a:endParaRPr>
          </a:p>
          <a:p>
            <a:pPr algn="ctr">
              <a:defRPr/>
            </a:pPr>
            <a:endParaRPr lang="en-US" sz="1247" dirty="0">
              <a:latin typeface="+mj-lt"/>
              <a:cs typeface="Calibri"/>
            </a:endParaRPr>
          </a:p>
          <a:p>
            <a:pPr algn="ctr" defTabSz="1036290" fontAlgn="base">
              <a:spcBef>
                <a:spcPct val="0"/>
              </a:spcBef>
              <a:spcAft>
                <a:spcPct val="0"/>
              </a:spcAft>
              <a:defRPr/>
            </a:pPr>
            <a:endParaRPr lang="en-US" sz="1247" dirty="0">
              <a:solidFill>
                <a:srgbClr val="4F4F51"/>
              </a:solidFill>
              <a:latin typeface="Gotham A"/>
              <a:cs typeface="Arial"/>
            </a:endParaRPr>
          </a:p>
        </p:txBody>
      </p:sp>
      <p:sp>
        <p:nvSpPr>
          <p:cNvPr id="14" name="Rectangle: Rounded Corners 13">
            <a:extLst>
              <a:ext uri="{FF2B5EF4-FFF2-40B4-BE49-F238E27FC236}">
                <a16:creationId xmlns:a16="http://schemas.microsoft.com/office/drawing/2014/main" id="{54AC6237-FF80-CB1B-1841-90737D81E240}"/>
              </a:ext>
            </a:extLst>
          </p:cNvPr>
          <p:cNvSpPr/>
          <p:nvPr/>
        </p:nvSpPr>
        <p:spPr>
          <a:xfrm>
            <a:off x="728229" y="1595673"/>
            <a:ext cx="3316224" cy="155448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139952" tIns="51816" rIns="103632" bIns="51816" rtlCol="0" anchor="ctr"/>
          <a:lstStyle/>
          <a:p>
            <a:pPr>
              <a:lnSpc>
                <a:spcPct val="90000"/>
              </a:lnSpc>
              <a:defRPr/>
            </a:pPr>
            <a:r>
              <a:rPr lang="en-US" sz="1700" b="1" dirty="0">
                <a:solidFill>
                  <a:srgbClr val="FFFFFF"/>
                </a:solidFill>
                <a:latin typeface="Arial"/>
              </a:rPr>
              <a:t>What is </a:t>
            </a:r>
            <a:br>
              <a:rPr lang="en-US" sz="1700" b="1" dirty="0">
                <a:solidFill>
                  <a:srgbClr val="FFFFFF"/>
                </a:solidFill>
                <a:latin typeface="Arial"/>
              </a:rPr>
            </a:br>
            <a:r>
              <a:rPr lang="en-US" sz="1700" b="1" dirty="0">
                <a:solidFill>
                  <a:srgbClr val="FFFFFF"/>
                </a:solidFill>
                <a:latin typeface="Arial"/>
              </a:rPr>
              <a:t>a REC?</a:t>
            </a:r>
          </a:p>
        </p:txBody>
      </p:sp>
      <p:sp>
        <p:nvSpPr>
          <p:cNvPr id="17" name="Rectangle: Rounded Corners 16">
            <a:extLst>
              <a:ext uri="{FF2B5EF4-FFF2-40B4-BE49-F238E27FC236}">
                <a16:creationId xmlns:a16="http://schemas.microsoft.com/office/drawing/2014/main" id="{6D16CAF9-1093-37B3-0B1E-8410C2295D25}"/>
              </a:ext>
            </a:extLst>
          </p:cNvPr>
          <p:cNvSpPr/>
          <p:nvPr/>
        </p:nvSpPr>
        <p:spPr>
          <a:xfrm>
            <a:off x="728229" y="3437871"/>
            <a:ext cx="3316224" cy="155448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139952" tIns="51816" rIns="103632" bIns="51816" rtlCol="0" anchor="ctr"/>
          <a:lstStyle/>
          <a:p>
            <a:pPr>
              <a:lnSpc>
                <a:spcPct val="90000"/>
              </a:lnSpc>
              <a:defRPr/>
            </a:pPr>
            <a:r>
              <a:rPr lang="en-US" sz="1700" b="1" dirty="0">
                <a:solidFill>
                  <a:srgbClr val="FFFFFF"/>
                </a:solidFill>
                <a:latin typeface="Arial"/>
              </a:rPr>
              <a:t>When do </a:t>
            </a:r>
            <a:br>
              <a:rPr lang="en-US" sz="1700" b="1" dirty="0">
                <a:solidFill>
                  <a:srgbClr val="FFFFFF"/>
                </a:solidFill>
                <a:latin typeface="Arial"/>
              </a:rPr>
            </a:br>
            <a:r>
              <a:rPr lang="en-US" sz="1700" b="1" dirty="0">
                <a:solidFill>
                  <a:srgbClr val="FFFFFF"/>
                </a:solidFill>
                <a:latin typeface="Arial"/>
              </a:rPr>
              <a:t>projects receive state funding?</a:t>
            </a:r>
            <a:endParaRPr lang="en-US" sz="1700" b="1" dirty="0">
              <a:solidFill>
                <a:srgbClr val="FFFFFF"/>
              </a:solidFill>
              <a:latin typeface="Arial"/>
              <a:cs typeface="Arial"/>
            </a:endParaRPr>
          </a:p>
        </p:txBody>
      </p:sp>
      <p:sp>
        <p:nvSpPr>
          <p:cNvPr id="18" name="Rectangle: Rounded Corners 17">
            <a:extLst>
              <a:ext uri="{FF2B5EF4-FFF2-40B4-BE49-F238E27FC236}">
                <a16:creationId xmlns:a16="http://schemas.microsoft.com/office/drawing/2014/main" id="{2D1E054C-CAF0-4200-F32E-732EC2A13633}"/>
              </a:ext>
            </a:extLst>
          </p:cNvPr>
          <p:cNvSpPr/>
          <p:nvPr/>
        </p:nvSpPr>
        <p:spPr>
          <a:xfrm>
            <a:off x="728229" y="5254291"/>
            <a:ext cx="3316224" cy="155448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139952" tIns="51816" rIns="103632" bIns="51816" rtlCol="0" anchor="ctr"/>
          <a:lstStyle/>
          <a:p>
            <a:pPr>
              <a:lnSpc>
                <a:spcPct val="90000"/>
              </a:lnSpc>
              <a:defRPr/>
            </a:pPr>
            <a:r>
              <a:rPr lang="en-US" sz="1700" b="1" dirty="0">
                <a:solidFill>
                  <a:srgbClr val="FFFFFF"/>
                </a:solidFill>
                <a:latin typeface="Arial"/>
              </a:rPr>
              <a:t>Why is </a:t>
            </a:r>
            <a:br>
              <a:rPr lang="en-US" sz="1700" b="1" dirty="0">
                <a:solidFill>
                  <a:srgbClr val="FFFFFF"/>
                </a:solidFill>
                <a:latin typeface="Arial"/>
              </a:rPr>
            </a:br>
            <a:r>
              <a:rPr lang="en-US" sz="1700" b="1" dirty="0">
                <a:solidFill>
                  <a:srgbClr val="FFFFFF"/>
                </a:solidFill>
                <a:latin typeface="Arial"/>
              </a:rPr>
              <a:t>this needed?</a:t>
            </a:r>
          </a:p>
        </p:txBody>
      </p:sp>
      <p:sp>
        <p:nvSpPr>
          <p:cNvPr id="3" name="Titre 2">
            <a:extLst>
              <a:ext uri="{FF2B5EF4-FFF2-40B4-BE49-F238E27FC236}">
                <a16:creationId xmlns:a16="http://schemas.microsoft.com/office/drawing/2014/main" id="{6F2A8D01-4064-6D2F-3A19-3FF0C3FCB854}"/>
              </a:ext>
            </a:extLst>
          </p:cNvPr>
          <p:cNvSpPr>
            <a:spLocks noGrp="1"/>
          </p:cNvSpPr>
          <p:nvPr>
            <p:ph type="title"/>
          </p:nvPr>
        </p:nvSpPr>
        <p:spPr>
          <a:xfrm>
            <a:off x="822961" y="548640"/>
            <a:ext cx="12336044" cy="621792"/>
          </a:xfrm>
        </p:spPr>
        <p:txBody>
          <a:bodyPr/>
          <a:lstStyle/>
          <a:p>
            <a:r>
              <a:rPr lang="en-US" dirty="0"/>
              <a:t>Renewable Energy Certificates (RECs)</a:t>
            </a:r>
            <a:endParaRPr lang="en-CA" sz="3627" dirty="0"/>
          </a:p>
        </p:txBody>
      </p:sp>
      <p:pic>
        <p:nvPicPr>
          <p:cNvPr id="2" name="Graphic 4" descr="Arrow circle with solid fill">
            <a:extLst>
              <a:ext uri="{FF2B5EF4-FFF2-40B4-BE49-F238E27FC236}">
                <a16:creationId xmlns:a16="http://schemas.microsoft.com/office/drawing/2014/main" id="{C7995A71-1678-34AF-3217-FD51F62983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960" y="1855739"/>
            <a:ext cx="1097461" cy="1097461"/>
          </a:xfrm>
          <a:prstGeom prst="rect">
            <a:avLst/>
          </a:prstGeom>
        </p:spPr>
      </p:pic>
      <p:pic>
        <p:nvPicPr>
          <p:cNvPr id="19" name="Graphique 18" descr="Argent contour">
            <a:extLst>
              <a:ext uri="{FF2B5EF4-FFF2-40B4-BE49-F238E27FC236}">
                <a16:creationId xmlns:a16="http://schemas.microsoft.com/office/drawing/2014/main" id="{36A53AB9-CBC8-0AB7-E1CE-9F321DBE750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0626" y="3743529"/>
            <a:ext cx="820938" cy="820938"/>
          </a:xfrm>
          <a:prstGeom prst="rect">
            <a:avLst/>
          </a:prstGeom>
        </p:spPr>
      </p:pic>
      <p:pic>
        <p:nvPicPr>
          <p:cNvPr id="21" name="Graphique 20" descr="Badge point d’interrogation contour">
            <a:extLst>
              <a:ext uri="{FF2B5EF4-FFF2-40B4-BE49-F238E27FC236}">
                <a16:creationId xmlns:a16="http://schemas.microsoft.com/office/drawing/2014/main" id="{E3A9CCF1-6A86-6966-580B-E552A4B193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2960" y="5513371"/>
            <a:ext cx="1036320" cy="1036320"/>
          </a:xfrm>
          <a:prstGeom prst="rect">
            <a:avLst/>
          </a:prstGeom>
        </p:spPr>
      </p:pic>
      <p:pic>
        <p:nvPicPr>
          <p:cNvPr id="25" name="Graphique 24">
            <a:extLst>
              <a:ext uri="{FF2B5EF4-FFF2-40B4-BE49-F238E27FC236}">
                <a16:creationId xmlns:a16="http://schemas.microsoft.com/office/drawing/2014/main" id="{20D8176F-8E7D-0E51-E84C-F4108D9F832D}"/>
              </a:ext>
            </a:extLst>
          </p:cNvPr>
          <p:cNvPicPr>
            <a:picLocks noChangeAspect="1"/>
          </p:cNvPicPr>
          <p:nvPr/>
        </p:nvPicPr>
        <p:blipFill rotWithShape="1">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rcRect l="2536" t="10375" r="11608"/>
          <a:stretch/>
        </p:blipFill>
        <p:spPr>
          <a:xfrm>
            <a:off x="10688428" y="4680225"/>
            <a:ext cx="2844968" cy="2838632"/>
          </a:xfrm>
          <a:prstGeom prst="rect">
            <a:avLst/>
          </a:prstGeom>
        </p:spPr>
      </p:pic>
    </p:spTree>
    <p:extLst>
      <p:ext uri="{BB962C8B-B14F-4D97-AF65-F5344CB8AC3E}">
        <p14:creationId xmlns:p14="http://schemas.microsoft.com/office/powerpoint/2010/main" val="833413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BCBCFDD-B352-FC6D-115F-F0243C6F64FE}"/>
              </a:ext>
            </a:extLst>
          </p:cNvPr>
          <p:cNvSpPr/>
          <p:nvPr/>
        </p:nvSpPr>
        <p:spPr>
          <a:xfrm>
            <a:off x="1" y="1272262"/>
            <a:ext cx="13817599" cy="3279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fontAlgn="base">
              <a:spcBef>
                <a:spcPct val="0"/>
              </a:spcBef>
              <a:spcAft>
                <a:spcPct val="0"/>
              </a:spcAft>
              <a:defRPr/>
            </a:pPr>
            <a:endParaRPr lang="en-CA" sz="2040">
              <a:solidFill>
                <a:srgbClr val="FFFFFF"/>
              </a:solidFill>
              <a:latin typeface="Arial"/>
            </a:endParaRPr>
          </a:p>
        </p:txBody>
      </p:sp>
      <p:cxnSp>
        <p:nvCxnSpPr>
          <p:cNvPr id="79" name="Connecteur droit 16">
            <a:extLst>
              <a:ext uri="{FF2B5EF4-FFF2-40B4-BE49-F238E27FC236}">
                <a16:creationId xmlns:a16="http://schemas.microsoft.com/office/drawing/2014/main" id="{075DE28C-E499-8A95-689E-3DE37C04D34F}"/>
              </a:ext>
            </a:extLst>
          </p:cNvPr>
          <p:cNvCxnSpPr>
            <a:cxnSpLocks/>
            <a:stCxn id="6" idx="0"/>
            <a:endCxn id="30" idx="3"/>
          </p:cNvCxnSpPr>
          <p:nvPr>
            <p:custDataLst>
              <p:tags r:id="rId1"/>
            </p:custDataLst>
          </p:nvPr>
        </p:nvCxnSpPr>
        <p:spPr>
          <a:xfrm flipV="1">
            <a:off x="9041237" y="3958999"/>
            <a:ext cx="4676" cy="970011"/>
          </a:xfrm>
          <a:prstGeom prst="straightConnector1">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14A2921-5C73-4700-96A3-25C979FA9496}"/>
              </a:ext>
            </a:extLst>
          </p:cNvPr>
          <p:cNvSpPr>
            <a:spLocks noGrp="1"/>
          </p:cNvSpPr>
          <p:nvPr>
            <p:ph type="title"/>
          </p:nvPr>
        </p:nvSpPr>
        <p:spPr>
          <a:xfrm>
            <a:off x="815810" y="520661"/>
            <a:ext cx="11917680" cy="907742"/>
          </a:xfrm>
        </p:spPr>
        <p:txBody>
          <a:bodyPr/>
          <a:lstStyle/>
          <a:p>
            <a:r>
              <a:rPr lang="en-US"/>
              <a:t>ORES 94-c Application Process</a:t>
            </a:r>
          </a:p>
        </p:txBody>
      </p:sp>
      <p:grpSp>
        <p:nvGrpSpPr>
          <p:cNvPr id="23" name="Groupe 22">
            <a:extLst>
              <a:ext uri="{FF2B5EF4-FFF2-40B4-BE49-F238E27FC236}">
                <a16:creationId xmlns:a16="http://schemas.microsoft.com/office/drawing/2014/main" id="{676105C3-C288-4762-A7BC-629BB6F75110}"/>
              </a:ext>
            </a:extLst>
          </p:cNvPr>
          <p:cNvGrpSpPr/>
          <p:nvPr/>
        </p:nvGrpSpPr>
        <p:grpSpPr>
          <a:xfrm>
            <a:off x="1954262" y="2201884"/>
            <a:ext cx="11636792" cy="2847492"/>
            <a:chOff x="1591929" y="2338827"/>
            <a:chExt cx="10267758" cy="2512493"/>
          </a:xfrm>
        </p:grpSpPr>
        <p:sp>
          <p:nvSpPr>
            <p:cNvPr id="24" name="Ellipse 23">
              <a:extLst>
                <a:ext uri="{FF2B5EF4-FFF2-40B4-BE49-F238E27FC236}">
                  <a16:creationId xmlns:a16="http://schemas.microsoft.com/office/drawing/2014/main" id="{5B16324A-A757-C839-F29C-B9D2EACE333A}"/>
                </a:ext>
              </a:extLst>
            </p:cNvPr>
            <p:cNvSpPr/>
            <p:nvPr/>
          </p:nvSpPr>
          <p:spPr>
            <a:xfrm>
              <a:off x="10533807" y="2444439"/>
              <a:ext cx="1325880" cy="1325880"/>
            </a:xfrm>
            <a:prstGeom prst="ellipse">
              <a:avLst/>
            </a:prstGeom>
            <a:solidFill>
              <a:schemeClr val="accent4">
                <a:lumMod val="20000"/>
                <a:lumOff val="80000"/>
              </a:schemeClr>
            </a:solidFill>
            <a:ln>
              <a:solidFill>
                <a:srgbClr val="0080C3"/>
              </a:solid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pPr defTabSz="1036290" fontAlgn="base">
                <a:spcBef>
                  <a:spcPct val="0"/>
                </a:spcBef>
                <a:spcAft>
                  <a:spcPct val="0"/>
                </a:spcAft>
                <a:defRPr/>
              </a:pPr>
              <a:endParaRPr lang="en-US" sz="2040">
                <a:solidFill>
                  <a:srgbClr val="FFFFFF"/>
                </a:solidFill>
                <a:latin typeface="Arial"/>
              </a:endParaRPr>
            </a:p>
          </p:txBody>
        </p:sp>
        <p:sp>
          <p:nvSpPr>
            <p:cNvPr id="25" name="Forme libre : forme 24">
              <a:extLst>
                <a:ext uri="{FF2B5EF4-FFF2-40B4-BE49-F238E27FC236}">
                  <a16:creationId xmlns:a16="http://schemas.microsoft.com/office/drawing/2014/main" id="{6E3F7AE0-8A00-41FF-04B4-23449EC1A901}"/>
                </a:ext>
              </a:extLst>
            </p:cNvPr>
            <p:cNvSpPr/>
            <p:nvPr/>
          </p:nvSpPr>
          <p:spPr>
            <a:xfrm>
              <a:off x="10565569" y="2477978"/>
              <a:ext cx="1262356" cy="1258803"/>
            </a:xfrm>
            <a:custGeom>
              <a:avLst/>
              <a:gdLst>
                <a:gd name="connsiteX0" fmla="*/ 0 w 1496986"/>
                <a:gd name="connsiteY0" fmla="*/ 748375 h 1496750"/>
                <a:gd name="connsiteX1" fmla="*/ 748493 w 1496986"/>
                <a:gd name="connsiteY1" fmla="*/ 0 h 1496750"/>
                <a:gd name="connsiteX2" fmla="*/ 1496986 w 1496986"/>
                <a:gd name="connsiteY2" fmla="*/ 748375 h 1496750"/>
                <a:gd name="connsiteX3" fmla="*/ 748493 w 1496986"/>
                <a:gd name="connsiteY3" fmla="*/ 1496750 h 1496750"/>
                <a:gd name="connsiteX4" fmla="*/ 0 w 1496986"/>
                <a:gd name="connsiteY4" fmla="*/ 748375 h 149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1496750">
                  <a:moveTo>
                    <a:pt x="0" y="748375"/>
                  </a:moveTo>
                  <a:cubicBezTo>
                    <a:pt x="0" y="335059"/>
                    <a:pt x="335112" y="0"/>
                    <a:pt x="748493" y="0"/>
                  </a:cubicBezTo>
                  <a:cubicBezTo>
                    <a:pt x="1161874" y="0"/>
                    <a:pt x="1496986" y="335059"/>
                    <a:pt x="1496986" y="748375"/>
                  </a:cubicBezTo>
                  <a:cubicBezTo>
                    <a:pt x="1496986" y="1161691"/>
                    <a:pt x="1161874" y="1496750"/>
                    <a:pt x="748493" y="1496750"/>
                  </a:cubicBezTo>
                  <a:cubicBezTo>
                    <a:pt x="335112" y="1496750"/>
                    <a:pt x="0" y="1161691"/>
                    <a:pt x="0" y="748375"/>
                  </a:cubicBezTo>
                  <a:close/>
                </a:path>
              </a:pathLst>
            </a:custGeom>
            <a:ln>
              <a:noFill/>
            </a:ln>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9806" tIns="259649" rIns="259806" bIns="259648" numCol="1" spcCol="1270" anchor="ctr" anchorCtr="0">
              <a:noAutofit/>
            </a:bodyPr>
            <a:lstStyle/>
            <a:p>
              <a:pPr algn="ctr" defTabSz="604502" fontAlgn="base">
                <a:lnSpc>
                  <a:spcPct val="90000"/>
                </a:lnSpc>
                <a:spcBef>
                  <a:spcPct val="0"/>
                </a:spcBef>
                <a:spcAft>
                  <a:spcPct val="35000"/>
                </a:spcAft>
                <a:defRPr/>
              </a:pPr>
              <a:r>
                <a:rPr lang="en-US" sz="1360" b="1" dirty="0">
                  <a:solidFill>
                    <a:srgbClr val="000000">
                      <a:hueOff val="0"/>
                      <a:satOff val="0"/>
                      <a:lumOff val="0"/>
                      <a:alphaOff val="0"/>
                    </a:srgbClr>
                  </a:solidFill>
                  <a:latin typeface="Arial"/>
                </a:rPr>
                <a:t>Final Permit Decision Issued</a:t>
              </a:r>
            </a:p>
          </p:txBody>
        </p:sp>
        <p:sp>
          <p:nvSpPr>
            <p:cNvPr id="26" name="Forme libre : forme 25">
              <a:extLst>
                <a:ext uri="{FF2B5EF4-FFF2-40B4-BE49-F238E27FC236}">
                  <a16:creationId xmlns:a16="http://schemas.microsoft.com/office/drawing/2014/main" id="{5D1FEA73-3190-3123-304F-3230CB2C427A}"/>
                </a:ext>
              </a:extLst>
            </p:cNvPr>
            <p:cNvSpPr/>
            <p:nvPr/>
          </p:nvSpPr>
          <p:spPr>
            <a:xfrm>
              <a:off x="9877834" y="3972236"/>
              <a:ext cx="1496986" cy="879084"/>
            </a:xfrm>
            <a:custGeom>
              <a:avLst/>
              <a:gdLst>
                <a:gd name="connsiteX0" fmla="*/ 0 w 1496986"/>
                <a:gd name="connsiteY0" fmla="*/ 0 h 879084"/>
                <a:gd name="connsiteX1" fmla="*/ 1496986 w 1496986"/>
                <a:gd name="connsiteY1" fmla="*/ 0 h 879084"/>
                <a:gd name="connsiteX2" fmla="*/ 1496986 w 1496986"/>
                <a:gd name="connsiteY2" fmla="*/ 879084 h 879084"/>
                <a:gd name="connsiteX3" fmla="*/ 0 w 1496986"/>
                <a:gd name="connsiteY3" fmla="*/ 879084 h 879084"/>
                <a:gd name="connsiteX4" fmla="*/ 0 w 1496986"/>
                <a:gd name="connsiteY4" fmla="*/ 0 h 87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879084">
                  <a:moveTo>
                    <a:pt x="0" y="0"/>
                  </a:moveTo>
                  <a:lnTo>
                    <a:pt x="1496986" y="0"/>
                  </a:lnTo>
                  <a:lnTo>
                    <a:pt x="1496986" y="879084"/>
                  </a:lnTo>
                  <a:lnTo>
                    <a:pt x="0" y="879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816" tIns="51816" rIns="51816" bIns="51816" numCol="1" spcCol="1270" anchor="t" anchorCtr="0">
              <a:noAutofit/>
            </a:bodyPr>
            <a:lstStyle/>
            <a:p>
              <a:pPr marL="129536" lvl="1" indent="-129536" defTabSz="604502" fontAlgn="base">
                <a:lnSpc>
                  <a:spcPct val="90000"/>
                </a:lnSpc>
                <a:spcBef>
                  <a:spcPct val="0"/>
                </a:spcBef>
                <a:spcAft>
                  <a:spcPct val="15000"/>
                </a:spcAft>
                <a:buFontTx/>
                <a:buChar char="•"/>
                <a:defRPr/>
              </a:pPr>
              <a:endParaRPr lang="en-US" sz="1360">
                <a:solidFill>
                  <a:srgbClr val="000000">
                    <a:hueOff val="0"/>
                    <a:satOff val="0"/>
                    <a:lumOff val="0"/>
                    <a:alphaOff val="0"/>
                  </a:srgbClr>
                </a:solidFill>
                <a:latin typeface="Arial"/>
              </a:endParaRPr>
            </a:p>
          </p:txBody>
        </p:sp>
        <p:sp>
          <p:nvSpPr>
            <p:cNvPr id="27" name="Larme 26">
              <a:extLst>
                <a:ext uri="{FF2B5EF4-FFF2-40B4-BE49-F238E27FC236}">
                  <a16:creationId xmlns:a16="http://schemas.microsoft.com/office/drawing/2014/main" id="{7DAC6E29-7DB9-D1AB-1DCB-A3A5FB63754D}"/>
                </a:ext>
              </a:extLst>
            </p:cNvPr>
            <p:cNvSpPr/>
            <p:nvPr/>
          </p:nvSpPr>
          <p:spPr>
            <a:xfrm rot="2700000">
              <a:off x="8787746" y="2338827"/>
              <a:ext cx="1603760" cy="1603760"/>
            </a:xfrm>
            <a:prstGeom prst="teardrop">
              <a:avLst>
                <a:gd name="adj" fmla="val 100000"/>
              </a:avLst>
            </a:prstGeom>
            <a:solidFill>
              <a:schemeClr val="accent4">
                <a:lumMod val="20000"/>
                <a:lumOff val="80000"/>
              </a:schemeClr>
            </a:solidFill>
            <a:ln>
              <a:solidFill>
                <a:srgbClr val="0080C3"/>
              </a:solid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28" name="Forme libre : forme 27">
              <a:extLst>
                <a:ext uri="{FF2B5EF4-FFF2-40B4-BE49-F238E27FC236}">
                  <a16:creationId xmlns:a16="http://schemas.microsoft.com/office/drawing/2014/main" id="{24D49751-EFEE-6055-2AAA-C79D178B5766}"/>
                </a:ext>
              </a:extLst>
            </p:cNvPr>
            <p:cNvSpPr/>
            <p:nvPr/>
          </p:nvSpPr>
          <p:spPr>
            <a:xfrm>
              <a:off x="8841643" y="2392473"/>
              <a:ext cx="1496986" cy="1496750"/>
            </a:xfrm>
            <a:custGeom>
              <a:avLst/>
              <a:gdLst>
                <a:gd name="connsiteX0" fmla="*/ 0 w 1496986"/>
                <a:gd name="connsiteY0" fmla="*/ 748375 h 1496750"/>
                <a:gd name="connsiteX1" fmla="*/ 748493 w 1496986"/>
                <a:gd name="connsiteY1" fmla="*/ 0 h 1496750"/>
                <a:gd name="connsiteX2" fmla="*/ 1496986 w 1496986"/>
                <a:gd name="connsiteY2" fmla="*/ 748375 h 1496750"/>
                <a:gd name="connsiteX3" fmla="*/ 748493 w 1496986"/>
                <a:gd name="connsiteY3" fmla="*/ 1496750 h 1496750"/>
                <a:gd name="connsiteX4" fmla="*/ 0 w 1496986"/>
                <a:gd name="connsiteY4" fmla="*/ 748375 h 149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1496750">
                  <a:moveTo>
                    <a:pt x="0" y="748375"/>
                  </a:moveTo>
                  <a:cubicBezTo>
                    <a:pt x="0" y="335059"/>
                    <a:pt x="335112" y="0"/>
                    <a:pt x="748493" y="0"/>
                  </a:cubicBezTo>
                  <a:cubicBezTo>
                    <a:pt x="1161874" y="0"/>
                    <a:pt x="1496986" y="335059"/>
                    <a:pt x="1496986" y="748375"/>
                  </a:cubicBezTo>
                  <a:cubicBezTo>
                    <a:pt x="1496986" y="1161691"/>
                    <a:pt x="1161874" y="1496750"/>
                    <a:pt x="748493" y="1496750"/>
                  </a:cubicBezTo>
                  <a:cubicBezTo>
                    <a:pt x="335112" y="1496750"/>
                    <a:pt x="0" y="1161691"/>
                    <a:pt x="0" y="748375"/>
                  </a:cubicBezTo>
                  <a:close/>
                </a:path>
              </a:pathLst>
            </a:custGeom>
            <a:solidFill>
              <a:schemeClr val="bg1">
                <a:alpha val="90000"/>
              </a:schemeClr>
            </a:solidFill>
            <a:ln>
              <a:noFill/>
            </a:ln>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9805" tIns="259649" rIns="259808" bIns="259648" numCol="1" spcCol="1270" anchor="ctr" anchorCtr="0">
              <a:noAutofit/>
            </a:bodyPr>
            <a:lstStyle/>
            <a:p>
              <a:pPr algn="ctr" defTabSz="604502" fontAlgn="base">
                <a:lnSpc>
                  <a:spcPct val="90000"/>
                </a:lnSpc>
                <a:spcBef>
                  <a:spcPct val="0"/>
                </a:spcBef>
                <a:spcAft>
                  <a:spcPct val="35000"/>
                </a:spcAft>
                <a:defRPr/>
              </a:pPr>
              <a:r>
                <a:rPr lang="en-US" sz="1360" b="1" dirty="0">
                  <a:solidFill>
                    <a:srgbClr val="000000">
                      <a:hueOff val="0"/>
                      <a:satOff val="0"/>
                      <a:lumOff val="0"/>
                      <a:alphaOff val="0"/>
                    </a:srgbClr>
                  </a:solidFill>
                  <a:latin typeface="Arial"/>
                </a:rPr>
                <a:t>Adjudicatory Process </a:t>
              </a:r>
            </a:p>
            <a:p>
              <a:pPr algn="ctr" defTabSz="604502" fontAlgn="base">
                <a:lnSpc>
                  <a:spcPct val="90000"/>
                </a:lnSpc>
                <a:spcBef>
                  <a:spcPct val="0"/>
                </a:spcBef>
                <a:spcAft>
                  <a:spcPct val="35000"/>
                </a:spcAft>
                <a:defRPr/>
              </a:pPr>
              <a:r>
                <a:rPr lang="en-US" sz="1360" i="1" dirty="0">
                  <a:solidFill>
                    <a:srgbClr val="000000">
                      <a:hueOff val="0"/>
                      <a:satOff val="0"/>
                      <a:lumOff val="0"/>
                      <a:alphaOff val="0"/>
                    </a:srgbClr>
                  </a:solidFill>
                  <a:latin typeface="Arial"/>
                </a:rPr>
                <a:t>(if necessary)</a:t>
              </a:r>
            </a:p>
          </p:txBody>
        </p:sp>
        <p:sp>
          <p:nvSpPr>
            <p:cNvPr id="29" name="Larme 28">
              <a:extLst>
                <a:ext uri="{FF2B5EF4-FFF2-40B4-BE49-F238E27FC236}">
                  <a16:creationId xmlns:a16="http://schemas.microsoft.com/office/drawing/2014/main" id="{01822E73-A5D7-72E4-7595-D7157F823CD1}"/>
                </a:ext>
              </a:extLst>
            </p:cNvPr>
            <p:cNvSpPr/>
            <p:nvPr/>
          </p:nvSpPr>
          <p:spPr>
            <a:xfrm rot="2700000">
              <a:off x="7046879" y="2338827"/>
              <a:ext cx="1603760" cy="1603760"/>
            </a:xfrm>
            <a:prstGeom prst="teardrop">
              <a:avLst>
                <a:gd name="adj" fmla="val 100000"/>
              </a:avLst>
            </a:prstGeom>
            <a:solidFill>
              <a:srgbClr val="7E8082">
                <a:alpha val="80000"/>
              </a:srgbClr>
            </a:solidFill>
            <a:ln>
              <a:solidFill>
                <a:schemeClr val="accent1"/>
              </a:solid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pPr defTabSz="1036290" fontAlgn="base">
                <a:spcBef>
                  <a:spcPct val="0"/>
                </a:spcBef>
                <a:spcAft>
                  <a:spcPct val="0"/>
                </a:spcAft>
                <a:defRPr/>
              </a:pPr>
              <a:endParaRPr lang="en-US" sz="2040">
                <a:solidFill>
                  <a:srgbClr val="FFFFFF"/>
                </a:solidFill>
                <a:latin typeface="Arial"/>
              </a:endParaRPr>
            </a:p>
          </p:txBody>
        </p:sp>
        <p:sp>
          <p:nvSpPr>
            <p:cNvPr id="30" name="Forme libre : forme 29">
              <a:extLst>
                <a:ext uri="{FF2B5EF4-FFF2-40B4-BE49-F238E27FC236}">
                  <a16:creationId xmlns:a16="http://schemas.microsoft.com/office/drawing/2014/main" id="{252A1B2C-F744-B1B4-2C5B-4C4A31040D2C}"/>
                </a:ext>
              </a:extLst>
            </p:cNvPr>
            <p:cNvSpPr/>
            <p:nvPr/>
          </p:nvSpPr>
          <p:spPr>
            <a:xfrm>
              <a:off x="7100775" y="2392473"/>
              <a:ext cx="1496986" cy="1496750"/>
            </a:xfrm>
            <a:custGeom>
              <a:avLst/>
              <a:gdLst>
                <a:gd name="connsiteX0" fmla="*/ 0 w 1496986"/>
                <a:gd name="connsiteY0" fmla="*/ 748375 h 1496750"/>
                <a:gd name="connsiteX1" fmla="*/ 748493 w 1496986"/>
                <a:gd name="connsiteY1" fmla="*/ 0 h 1496750"/>
                <a:gd name="connsiteX2" fmla="*/ 1496986 w 1496986"/>
                <a:gd name="connsiteY2" fmla="*/ 748375 h 1496750"/>
                <a:gd name="connsiteX3" fmla="*/ 748493 w 1496986"/>
                <a:gd name="connsiteY3" fmla="*/ 1496750 h 1496750"/>
                <a:gd name="connsiteX4" fmla="*/ 0 w 1496986"/>
                <a:gd name="connsiteY4" fmla="*/ 748375 h 149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1496750">
                  <a:moveTo>
                    <a:pt x="0" y="748375"/>
                  </a:moveTo>
                  <a:cubicBezTo>
                    <a:pt x="0" y="335059"/>
                    <a:pt x="335112" y="0"/>
                    <a:pt x="748493" y="0"/>
                  </a:cubicBezTo>
                  <a:cubicBezTo>
                    <a:pt x="1161874" y="0"/>
                    <a:pt x="1496986" y="335059"/>
                    <a:pt x="1496986" y="748375"/>
                  </a:cubicBezTo>
                  <a:cubicBezTo>
                    <a:pt x="1496986" y="1161691"/>
                    <a:pt x="1161874" y="1496750"/>
                    <a:pt x="748493" y="1496750"/>
                  </a:cubicBezTo>
                  <a:cubicBezTo>
                    <a:pt x="335112" y="1496750"/>
                    <a:pt x="0" y="1161691"/>
                    <a:pt x="0" y="748375"/>
                  </a:cubicBezTo>
                  <a:close/>
                </a:path>
              </a:pathLst>
            </a:custGeom>
            <a:ln>
              <a:noFill/>
            </a:ln>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9806" tIns="259649" rIns="259806" bIns="259648" numCol="1" spcCol="1270" anchor="ctr" anchorCtr="0">
              <a:noAutofit/>
            </a:bodyPr>
            <a:lstStyle/>
            <a:p>
              <a:pPr algn="ctr" defTabSz="604502" fontAlgn="base">
                <a:lnSpc>
                  <a:spcPct val="90000"/>
                </a:lnSpc>
                <a:spcBef>
                  <a:spcPct val="0"/>
                </a:spcBef>
                <a:spcAft>
                  <a:spcPct val="35000"/>
                </a:spcAft>
                <a:defRPr/>
              </a:pPr>
              <a:r>
                <a:rPr lang="en-US" sz="1360" b="1">
                  <a:solidFill>
                    <a:srgbClr val="FFFFFF">
                      <a:lumMod val="10000"/>
                    </a:srgbClr>
                  </a:solidFill>
                  <a:latin typeface="Arial"/>
                </a:rPr>
                <a:t>Public Comment Period</a:t>
              </a:r>
              <a:endParaRPr lang="en-US" sz="1360" b="1">
                <a:solidFill>
                  <a:srgbClr val="FFFFFF">
                    <a:lumMod val="10000"/>
                  </a:srgbClr>
                </a:solidFill>
                <a:latin typeface="Arial"/>
                <a:cs typeface="Calibri"/>
              </a:endParaRPr>
            </a:p>
          </p:txBody>
        </p:sp>
        <p:sp>
          <p:nvSpPr>
            <p:cNvPr id="31" name="Forme libre : forme 30">
              <a:extLst>
                <a:ext uri="{FF2B5EF4-FFF2-40B4-BE49-F238E27FC236}">
                  <a16:creationId xmlns:a16="http://schemas.microsoft.com/office/drawing/2014/main" id="{881FB17C-A71E-1DF4-D260-ED67D803B3B8}"/>
                </a:ext>
              </a:extLst>
            </p:cNvPr>
            <p:cNvSpPr/>
            <p:nvPr/>
          </p:nvSpPr>
          <p:spPr>
            <a:xfrm>
              <a:off x="6563879" y="3972236"/>
              <a:ext cx="1496986" cy="879084"/>
            </a:xfrm>
            <a:custGeom>
              <a:avLst/>
              <a:gdLst>
                <a:gd name="connsiteX0" fmla="*/ 0 w 1496986"/>
                <a:gd name="connsiteY0" fmla="*/ 0 h 879084"/>
                <a:gd name="connsiteX1" fmla="*/ 1496986 w 1496986"/>
                <a:gd name="connsiteY1" fmla="*/ 0 h 879084"/>
                <a:gd name="connsiteX2" fmla="*/ 1496986 w 1496986"/>
                <a:gd name="connsiteY2" fmla="*/ 879084 h 879084"/>
                <a:gd name="connsiteX3" fmla="*/ 0 w 1496986"/>
                <a:gd name="connsiteY3" fmla="*/ 879084 h 879084"/>
                <a:gd name="connsiteX4" fmla="*/ 0 w 1496986"/>
                <a:gd name="connsiteY4" fmla="*/ 0 h 87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879084">
                  <a:moveTo>
                    <a:pt x="0" y="0"/>
                  </a:moveTo>
                  <a:lnTo>
                    <a:pt x="1496986" y="0"/>
                  </a:lnTo>
                  <a:lnTo>
                    <a:pt x="1496986" y="879084"/>
                  </a:lnTo>
                  <a:lnTo>
                    <a:pt x="0" y="879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816" tIns="51816" rIns="51816" bIns="51816" numCol="1" spcCol="1270" anchor="t" anchorCtr="0">
              <a:noAutofit/>
            </a:bodyPr>
            <a:lstStyle/>
            <a:p>
              <a:pPr marL="129536" lvl="1" indent="-129536" defTabSz="604502" fontAlgn="base">
                <a:lnSpc>
                  <a:spcPct val="90000"/>
                </a:lnSpc>
                <a:spcBef>
                  <a:spcPct val="0"/>
                </a:spcBef>
                <a:spcAft>
                  <a:spcPct val="15000"/>
                </a:spcAft>
                <a:buFontTx/>
                <a:buChar char="•"/>
                <a:defRPr/>
              </a:pPr>
              <a:endParaRPr lang="en-US" sz="1360">
                <a:solidFill>
                  <a:srgbClr val="000000">
                    <a:hueOff val="0"/>
                    <a:satOff val="0"/>
                    <a:lumOff val="0"/>
                    <a:alphaOff val="0"/>
                  </a:srgbClr>
                </a:solidFill>
                <a:latin typeface="Arial"/>
              </a:endParaRPr>
            </a:p>
          </p:txBody>
        </p:sp>
        <p:sp>
          <p:nvSpPr>
            <p:cNvPr id="32" name="Larme 31">
              <a:extLst>
                <a:ext uri="{FF2B5EF4-FFF2-40B4-BE49-F238E27FC236}">
                  <a16:creationId xmlns:a16="http://schemas.microsoft.com/office/drawing/2014/main" id="{6D2C082F-4711-0AC2-DD1B-F51A45D4BD3E}"/>
                </a:ext>
              </a:extLst>
            </p:cNvPr>
            <p:cNvSpPr/>
            <p:nvPr/>
          </p:nvSpPr>
          <p:spPr>
            <a:xfrm rot="2700000">
              <a:off x="5356345" y="2338827"/>
              <a:ext cx="1603760" cy="1603760"/>
            </a:xfrm>
            <a:prstGeom prst="teardrop">
              <a:avLst>
                <a:gd name="adj" fmla="val 100000"/>
              </a:avLst>
            </a:prstGeom>
            <a:solidFill>
              <a:srgbClr val="0080C3">
                <a:alpha val="80000"/>
              </a:srgbClr>
            </a:solidFill>
            <a:ln>
              <a:solidFill>
                <a:schemeClr val="tx2"/>
              </a:solidFill>
            </a:ln>
          </p:spPr>
          <p:style>
            <a:lnRef idx="1">
              <a:schemeClr val="accent5"/>
            </a:lnRef>
            <a:fillRef idx="2">
              <a:schemeClr val="accent5"/>
            </a:fillRef>
            <a:effectRef idx="1">
              <a:schemeClr val="accent5"/>
            </a:effectRef>
            <a:fontRef idx="minor">
              <a:schemeClr val="dk1"/>
            </a:fontRef>
          </p:style>
        </p:sp>
        <p:sp>
          <p:nvSpPr>
            <p:cNvPr id="33" name="Forme libre : forme 32">
              <a:extLst>
                <a:ext uri="{FF2B5EF4-FFF2-40B4-BE49-F238E27FC236}">
                  <a16:creationId xmlns:a16="http://schemas.microsoft.com/office/drawing/2014/main" id="{D003AD38-7793-267B-B58E-D059F2CF6B38}"/>
                </a:ext>
              </a:extLst>
            </p:cNvPr>
            <p:cNvSpPr/>
            <p:nvPr/>
          </p:nvSpPr>
          <p:spPr>
            <a:xfrm>
              <a:off x="5410242" y="2392473"/>
              <a:ext cx="1496986" cy="1496750"/>
            </a:xfrm>
            <a:custGeom>
              <a:avLst/>
              <a:gdLst>
                <a:gd name="connsiteX0" fmla="*/ 0 w 1496986"/>
                <a:gd name="connsiteY0" fmla="*/ 748375 h 1496750"/>
                <a:gd name="connsiteX1" fmla="*/ 748493 w 1496986"/>
                <a:gd name="connsiteY1" fmla="*/ 0 h 1496750"/>
                <a:gd name="connsiteX2" fmla="*/ 1496986 w 1496986"/>
                <a:gd name="connsiteY2" fmla="*/ 748375 h 1496750"/>
                <a:gd name="connsiteX3" fmla="*/ 748493 w 1496986"/>
                <a:gd name="connsiteY3" fmla="*/ 1496750 h 1496750"/>
                <a:gd name="connsiteX4" fmla="*/ 0 w 1496986"/>
                <a:gd name="connsiteY4" fmla="*/ 748375 h 149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1496750">
                  <a:moveTo>
                    <a:pt x="0" y="748375"/>
                  </a:moveTo>
                  <a:cubicBezTo>
                    <a:pt x="0" y="335059"/>
                    <a:pt x="335112" y="0"/>
                    <a:pt x="748493" y="0"/>
                  </a:cubicBezTo>
                  <a:cubicBezTo>
                    <a:pt x="1161874" y="0"/>
                    <a:pt x="1496986" y="335059"/>
                    <a:pt x="1496986" y="748375"/>
                  </a:cubicBezTo>
                  <a:cubicBezTo>
                    <a:pt x="1496986" y="1161691"/>
                    <a:pt x="1161874" y="1496750"/>
                    <a:pt x="748493" y="1496750"/>
                  </a:cubicBezTo>
                  <a:cubicBezTo>
                    <a:pt x="335112" y="1496750"/>
                    <a:pt x="0" y="1161691"/>
                    <a:pt x="0" y="748375"/>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8652" tIns="259649" rIns="260961" bIns="259648" numCol="1" spcCol="1270" anchor="ctr" anchorCtr="0">
              <a:noAutofit/>
            </a:bodyPr>
            <a:lstStyle/>
            <a:p>
              <a:pPr algn="ctr" defTabSz="604502" fontAlgn="base">
                <a:spcBef>
                  <a:spcPct val="0"/>
                </a:spcBef>
                <a:defRPr/>
              </a:pPr>
              <a:endParaRPr lang="en-US" sz="1360" dirty="0">
                <a:solidFill>
                  <a:srgbClr val="FFFFFF">
                    <a:lumMod val="50000"/>
                  </a:srgbClr>
                </a:solidFill>
                <a:latin typeface="Arial"/>
              </a:endParaRPr>
            </a:p>
            <a:p>
              <a:pPr algn="ctr" defTabSz="604502" fontAlgn="base">
                <a:spcBef>
                  <a:spcPct val="0"/>
                </a:spcBef>
                <a:defRPr/>
              </a:pPr>
              <a:endParaRPr lang="en-US" sz="1360" b="1" dirty="0">
                <a:solidFill>
                  <a:srgbClr val="FFFFFF">
                    <a:lumMod val="10000"/>
                  </a:srgbClr>
                </a:solidFill>
                <a:latin typeface="Arial"/>
              </a:endParaRPr>
            </a:p>
            <a:p>
              <a:pPr algn="ctr" defTabSz="604502" fontAlgn="base">
                <a:spcBef>
                  <a:spcPct val="0"/>
                </a:spcBef>
                <a:defRPr/>
              </a:pPr>
              <a:r>
                <a:rPr lang="en-US" sz="1360" b="1" dirty="0">
                  <a:solidFill>
                    <a:srgbClr val="FFFFFF">
                      <a:lumMod val="10000"/>
                    </a:srgbClr>
                  </a:solidFill>
                  <a:latin typeface="Arial"/>
                </a:rPr>
                <a:t>Draft Permit Issued</a:t>
              </a:r>
              <a:endParaRPr lang="en-US" sz="1360" b="1" dirty="0">
                <a:solidFill>
                  <a:srgbClr val="FFFFFF">
                    <a:lumMod val="10000"/>
                  </a:srgbClr>
                </a:solidFill>
                <a:latin typeface="Arial"/>
                <a:cs typeface="Calibri"/>
              </a:endParaRPr>
            </a:p>
            <a:p>
              <a:pPr algn="ctr" defTabSz="604502" fontAlgn="base">
                <a:spcBef>
                  <a:spcPct val="0"/>
                </a:spcBef>
                <a:defRPr/>
              </a:pPr>
              <a:endParaRPr lang="en-US" sz="1360" dirty="0">
                <a:solidFill>
                  <a:srgbClr val="FFFFFF">
                    <a:lumMod val="50000"/>
                  </a:srgbClr>
                </a:solidFill>
                <a:latin typeface="Arial"/>
              </a:endParaRPr>
            </a:p>
            <a:p>
              <a:pPr algn="ctr" defTabSz="604502" fontAlgn="base">
                <a:spcBef>
                  <a:spcPct val="0"/>
                </a:spcBef>
                <a:defRPr/>
              </a:pPr>
              <a:endParaRPr lang="en-US" sz="1360" dirty="0">
                <a:solidFill>
                  <a:srgbClr val="FFFFFF">
                    <a:lumMod val="50000"/>
                  </a:srgbClr>
                </a:solidFill>
                <a:latin typeface="Arial"/>
              </a:endParaRPr>
            </a:p>
          </p:txBody>
        </p:sp>
        <p:sp>
          <p:nvSpPr>
            <p:cNvPr id="34" name="Forme libre : forme 33">
              <a:extLst>
                <a:ext uri="{FF2B5EF4-FFF2-40B4-BE49-F238E27FC236}">
                  <a16:creationId xmlns:a16="http://schemas.microsoft.com/office/drawing/2014/main" id="{BF43BDFC-FE31-3207-CF13-8C00ED64E7BB}"/>
                </a:ext>
              </a:extLst>
            </p:cNvPr>
            <p:cNvSpPr/>
            <p:nvPr/>
          </p:nvSpPr>
          <p:spPr>
            <a:xfrm>
              <a:off x="4906902" y="3972236"/>
              <a:ext cx="1496986" cy="879084"/>
            </a:xfrm>
            <a:custGeom>
              <a:avLst/>
              <a:gdLst>
                <a:gd name="connsiteX0" fmla="*/ 0 w 1496986"/>
                <a:gd name="connsiteY0" fmla="*/ 0 h 879084"/>
                <a:gd name="connsiteX1" fmla="*/ 1496986 w 1496986"/>
                <a:gd name="connsiteY1" fmla="*/ 0 h 879084"/>
                <a:gd name="connsiteX2" fmla="*/ 1496986 w 1496986"/>
                <a:gd name="connsiteY2" fmla="*/ 879084 h 879084"/>
                <a:gd name="connsiteX3" fmla="*/ 0 w 1496986"/>
                <a:gd name="connsiteY3" fmla="*/ 879084 h 879084"/>
                <a:gd name="connsiteX4" fmla="*/ 0 w 1496986"/>
                <a:gd name="connsiteY4" fmla="*/ 0 h 87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879084">
                  <a:moveTo>
                    <a:pt x="0" y="0"/>
                  </a:moveTo>
                  <a:lnTo>
                    <a:pt x="1496986" y="0"/>
                  </a:lnTo>
                  <a:lnTo>
                    <a:pt x="1496986" y="879084"/>
                  </a:lnTo>
                  <a:lnTo>
                    <a:pt x="0" y="879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816" tIns="51816" rIns="51816" bIns="51816" numCol="1" spcCol="1270" anchor="t" anchorCtr="0">
              <a:noAutofit/>
            </a:bodyPr>
            <a:lstStyle/>
            <a:p>
              <a:pPr marL="129536" lvl="1" indent="-129536" defTabSz="604502" fontAlgn="base">
                <a:lnSpc>
                  <a:spcPct val="90000"/>
                </a:lnSpc>
                <a:spcBef>
                  <a:spcPct val="0"/>
                </a:spcBef>
                <a:spcAft>
                  <a:spcPct val="15000"/>
                </a:spcAft>
                <a:buFontTx/>
                <a:buChar char="•"/>
                <a:defRPr/>
              </a:pPr>
              <a:endParaRPr lang="en-US" sz="1360">
                <a:solidFill>
                  <a:srgbClr val="000000">
                    <a:hueOff val="0"/>
                    <a:satOff val="0"/>
                    <a:lumOff val="0"/>
                    <a:alphaOff val="0"/>
                  </a:srgbClr>
                </a:solidFill>
                <a:latin typeface="Arial"/>
              </a:endParaRPr>
            </a:p>
          </p:txBody>
        </p:sp>
        <p:sp>
          <p:nvSpPr>
            <p:cNvPr id="35" name="Larme 34">
              <a:extLst>
                <a:ext uri="{FF2B5EF4-FFF2-40B4-BE49-F238E27FC236}">
                  <a16:creationId xmlns:a16="http://schemas.microsoft.com/office/drawing/2014/main" id="{E1565D2D-7018-B7A1-E1EE-8C9B6BE99CD0}"/>
                </a:ext>
              </a:extLst>
            </p:cNvPr>
            <p:cNvSpPr/>
            <p:nvPr/>
          </p:nvSpPr>
          <p:spPr>
            <a:xfrm rot="2700000">
              <a:off x="3640645" y="2338827"/>
              <a:ext cx="1603760" cy="1603760"/>
            </a:xfrm>
            <a:prstGeom prst="teardrop">
              <a:avLst>
                <a:gd name="adj" fmla="val 100000"/>
              </a:avLst>
            </a:prstGeom>
            <a:solidFill>
              <a:srgbClr val="0080C3">
                <a:alpha val="80000"/>
              </a:srgbClr>
            </a:solidFill>
            <a:ln>
              <a:solidFill>
                <a:schemeClr val="tx2"/>
              </a:solidFill>
            </a:ln>
          </p:spPr>
          <p:style>
            <a:lnRef idx="1">
              <a:schemeClr val="accent5"/>
            </a:lnRef>
            <a:fillRef idx="2">
              <a:schemeClr val="accent5"/>
            </a:fillRef>
            <a:effectRef idx="1">
              <a:schemeClr val="accent5"/>
            </a:effectRef>
            <a:fontRef idx="minor">
              <a:schemeClr val="dk1"/>
            </a:fontRef>
          </p:style>
        </p:sp>
        <p:sp>
          <p:nvSpPr>
            <p:cNvPr id="36" name="Forme libre : forme 35">
              <a:extLst>
                <a:ext uri="{FF2B5EF4-FFF2-40B4-BE49-F238E27FC236}">
                  <a16:creationId xmlns:a16="http://schemas.microsoft.com/office/drawing/2014/main" id="{583C1124-C9ED-0945-6EEC-051D0A9113DB}"/>
                </a:ext>
              </a:extLst>
            </p:cNvPr>
            <p:cNvSpPr/>
            <p:nvPr/>
          </p:nvSpPr>
          <p:spPr>
            <a:xfrm>
              <a:off x="3681013" y="2392473"/>
              <a:ext cx="1527933" cy="1496750"/>
            </a:xfrm>
            <a:custGeom>
              <a:avLst/>
              <a:gdLst>
                <a:gd name="connsiteX0" fmla="*/ 0 w 1496986"/>
                <a:gd name="connsiteY0" fmla="*/ 748375 h 1496750"/>
                <a:gd name="connsiteX1" fmla="*/ 748493 w 1496986"/>
                <a:gd name="connsiteY1" fmla="*/ 0 h 1496750"/>
                <a:gd name="connsiteX2" fmla="*/ 1496986 w 1496986"/>
                <a:gd name="connsiteY2" fmla="*/ 748375 h 1496750"/>
                <a:gd name="connsiteX3" fmla="*/ 748493 w 1496986"/>
                <a:gd name="connsiteY3" fmla="*/ 1496750 h 1496750"/>
                <a:gd name="connsiteX4" fmla="*/ 0 w 1496986"/>
                <a:gd name="connsiteY4" fmla="*/ 748375 h 149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1496750">
                  <a:moveTo>
                    <a:pt x="0" y="748375"/>
                  </a:moveTo>
                  <a:cubicBezTo>
                    <a:pt x="0" y="335059"/>
                    <a:pt x="335112" y="0"/>
                    <a:pt x="748493" y="0"/>
                  </a:cubicBezTo>
                  <a:cubicBezTo>
                    <a:pt x="1161874" y="0"/>
                    <a:pt x="1496986" y="335059"/>
                    <a:pt x="1496986" y="748375"/>
                  </a:cubicBezTo>
                  <a:cubicBezTo>
                    <a:pt x="1496986" y="1161691"/>
                    <a:pt x="1161874" y="1496750"/>
                    <a:pt x="748493" y="1496750"/>
                  </a:cubicBezTo>
                  <a:cubicBezTo>
                    <a:pt x="335112" y="1496750"/>
                    <a:pt x="0" y="1161691"/>
                    <a:pt x="0" y="748375"/>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8652" tIns="259649" rIns="260961" bIns="259648" numCol="1" spcCol="1270" anchor="ctr" anchorCtr="0">
              <a:noAutofit/>
            </a:bodyPr>
            <a:lstStyle/>
            <a:p>
              <a:pPr algn="ctr" defTabSz="604502" fontAlgn="base">
                <a:spcBef>
                  <a:spcPct val="0"/>
                </a:spcBef>
                <a:defRPr/>
              </a:pPr>
              <a:endParaRPr lang="en-US" sz="1247" b="1" dirty="0">
                <a:solidFill>
                  <a:srgbClr val="FFFFFF">
                    <a:lumMod val="10000"/>
                  </a:srgbClr>
                </a:solidFill>
                <a:latin typeface="Arial"/>
              </a:endParaRPr>
            </a:p>
            <a:p>
              <a:pPr algn="ctr" defTabSz="604502" fontAlgn="base">
                <a:spcBef>
                  <a:spcPct val="0"/>
                </a:spcBef>
                <a:defRPr/>
              </a:pPr>
              <a:r>
                <a:rPr lang="en-US" sz="1360" b="1" dirty="0">
                  <a:solidFill>
                    <a:srgbClr val="FFFFFF">
                      <a:lumMod val="10000"/>
                    </a:srgbClr>
                  </a:solidFill>
                  <a:latin typeface="Arial"/>
                </a:rPr>
                <a:t>ORES Completeness Determination</a:t>
              </a:r>
              <a:endParaRPr lang="en-US" sz="1360" b="1" dirty="0">
                <a:solidFill>
                  <a:srgbClr val="FFFFFF">
                    <a:lumMod val="10000"/>
                  </a:srgbClr>
                </a:solidFill>
                <a:latin typeface="Arial"/>
                <a:cs typeface="Calibri"/>
              </a:endParaRPr>
            </a:p>
            <a:p>
              <a:pPr algn="ctr" defTabSz="604502" fontAlgn="base">
                <a:spcBef>
                  <a:spcPct val="0"/>
                </a:spcBef>
                <a:defRPr/>
              </a:pPr>
              <a:endParaRPr lang="en-US" sz="1360" dirty="0">
                <a:solidFill>
                  <a:srgbClr val="FFFFFF">
                    <a:lumMod val="10000"/>
                  </a:srgbClr>
                </a:solidFill>
                <a:latin typeface="Arial"/>
                <a:cs typeface="Calibri"/>
              </a:endParaRPr>
            </a:p>
          </p:txBody>
        </p:sp>
        <p:sp>
          <p:nvSpPr>
            <p:cNvPr id="37" name="Forme libre : forme 36">
              <a:extLst>
                <a:ext uri="{FF2B5EF4-FFF2-40B4-BE49-F238E27FC236}">
                  <a16:creationId xmlns:a16="http://schemas.microsoft.com/office/drawing/2014/main" id="{C130D71F-BA6C-1E77-3407-C2BBBF07577C}"/>
                </a:ext>
              </a:extLst>
            </p:cNvPr>
            <p:cNvSpPr/>
            <p:nvPr/>
          </p:nvSpPr>
          <p:spPr>
            <a:xfrm>
              <a:off x="3249925" y="3972236"/>
              <a:ext cx="1496986" cy="879084"/>
            </a:xfrm>
            <a:custGeom>
              <a:avLst/>
              <a:gdLst>
                <a:gd name="connsiteX0" fmla="*/ 0 w 1496986"/>
                <a:gd name="connsiteY0" fmla="*/ 0 h 879084"/>
                <a:gd name="connsiteX1" fmla="*/ 1496986 w 1496986"/>
                <a:gd name="connsiteY1" fmla="*/ 0 h 879084"/>
                <a:gd name="connsiteX2" fmla="*/ 1496986 w 1496986"/>
                <a:gd name="connsiteY2" fmla="*/ 879084 h 879084"/>
                <a:gd name="connsiteX3" fmla="*/ 0 w 1496986"/>
                <a:gd name="connsiteY3" fmla="*/ 879084 h 879084"/>
                <a:gd name="connsiteX4" fmla="*/ 0 w 1496986"/>
                <a:gd name="connsiteY4" fmla="*/ 0 h 87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879084">
                  <a:moveTo>
                    <a:pt x="0" y="0"/>
                  </a:moveTo>
                  <a:lnTo>
                    <a:pt x="1496986" y="0"/>
                  </a:lnTo>
                  <a:lnTo>
                    <a:pt x="1496986" y="879084"/>
                  </a:lnTo>
                  <a:lnTo>
                    <a:pt x="0" y="879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816" tIns="51816" rIns="51816" bIns="51816" numCol="1" spcCol="1270" anchor="t" anchorCtr="0">
              <a:noAutofit/>
            </a:bodyPr>
            <a:lstStyle/>
            <a:p>
              <a:pPr marL="129536" lvl="1" indent="-129536" defTabSz="604502" fontAlgn="base">
                <a:lnSpc>
                  <a:spcPct val="90000"/>
                </a:lnSpc>
                <a:spcBef>
                  <a:spcPct val="0"/>
                </a:spcBef>
                <a:spcAft>
                  <a:spcPct val="15000"/>
                </a:spcAft>
                <a:buFontTx/>
                <a:buChar char="•"/>
                <a:defRPr/>
              </a:pPr>
              <a:endParaRPr lang="en-US" sz="1360">
                <a:solidFill>
                  <a:srgbClr val="000000">
                    <a:hueOff val="0"/>
                    <a:satOff val="0"/>
                    <a:lumOff val="0"/>
                    <a:alphaOff val="0"/>
                  </a:srgbClr>
                </a:solidFill>
                <a:latin typeface="Arial"/>
              </a:endParaRPr>
            </a:p>
          </p:txBody>
        </p:sp>
        <p:sp>
          <p:nvSpPr>
            <p:cNvPr id="39" name="Larme 38">
              <a:extLst>
                <a:ext uri="{FF2B5EF4-FFF2-40B4-BE49-F238E27FC236}">
                  <a16:creationId xmlns:a16="http://schemas.microsoft.com/office/drawing/2014/main" id="{F5A3C0F5-3F16-EB23-67FA-2373EA1CA5DD}"/>
                </a:ext>
              </a:extLst>
            </p:cNvPr>
            <p:cNvSpPr/>
            <p:nvPr/>
          </p:nvSpPr>
          <p:spPr>
            <a:xfrm rot="2700000">
              <a:off x="1924945" y="2338827"/>
              <a:ext cx="1603760" cy="1603760"/>
            </a:xfrm>
            <a:prstGeom prst="teardrop">
              <a:avLst>
                <a:gd name="adj" fmla="val 100000"/>
              </a:avLst>
            </a:prstGeom>
            <a:solidFill>
              <a:srgbClr val="CBCCCD">
                <a:alpha val="80000"/>
              </a:srgbClr>
            </a:solidFill>
            <a:ln>
              <a:solidFill>
                <a:schemeClr val="accent1"/>
              </a:solidFill>
            </a:ln>
          </p:spPr>
          <p:style>
            <a:lnRef idx="1">
              <a:schemeClr val="accent2"/>
            </a:lnRef>
            <a:fillRef idx="2">
              <a:schemeClr val="accent2"/>
            </a:fillRef>
            <a:effectRef idx="1">
              <a:schemeClr val="accent2"/>
            </a:effectRef>
            <a:fontRef idx="minor">
              <a:schemeClr val="dk1"/>
            </a:fontRef>
          </p:style>
        </p:sp>
        <p:sp>
          <p:nvSpPr>
            <p:cNvPr id="41" name="Forme libre : forme 40">
              <a:extLst>
                <a:ext uri="{FF2B5EF4-FFF2-40B4-BE49-F238E27FC236}">
                  <a16:creationId xmlns:a16="http://schemas.microsoft.com/office/drawing/2014/main" id="{B8AE4086-03F4-362D-E641-8A59F4E897CD}"/>
                </a:ext>
              </a:extLst>
            </p:cNvPr>
            <p:cNvSpPr/>
            <p:nvPr/>
          </p:nvSpPr>
          <p:spPr>
            <a:xfrm>
              <a:off x="1977823" y="2392473"/>
              <a:ext cx="1496986" cy="1496750"/>
            </a:xfrm>
            <a:custGeom>
              <a:avLst/>
              <a:gdLst>
                <a:gd name="connsiteX0" fmla="*/ 0 w 1496986"/>
                <a:gd name="connsiteY0" fmla="*/ 748375 h 1496750"/>
                <a:gd name="connsiteX1" fmla="*/ 748493 w 1496986"/>
                <a:gd name="connsiteY1" fmla="*/ 0 h 1496750"/>
                <a:gd name="connsiteX2" fmla="*/ 1496986 w 1496986"/>
                <a:gd name="connsiteY2" fmla="*/ 748375 h 1496750"/>
                <a:gd name="connsiteX3" fmla="*/ 748493 w 1496986"/>
                <a:gd name="connsiteY3" fmla="*/ 1496750 h 1496750"/>
                <a:gd name="connsiteX4" fmla="*/ 0 w 1496986"/>
                <a:gd name="connsiteY4" fmla="*/ 748375 h 149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1496750">
                  <a:moveTo>
                    <a:pt x="0" y="748375"/>
                  </a:moveTo>
                  <a:cubicBezTo>
                    <a:pt x="0" y="335059"/>
                    <a:pt x="335112" y="0"/>
                    <a:pt x="748493" y="0"/>
                  </a:cubicBezTo>
                  <a:cubicBezTo>
                    <a:pt x="1161874" y="0"/>
                    <a:pt x="1496986" y="335059"/>
                    <a:pt x="1496986" y="748375"/>
                  </a:cubicBezTo>
                  <a:cubicBezTo>
                    <a:pt x="1496986" y="1161691"/>
                    <a:pt x="1161874" y="1496750"/>
                    <a:pt x="748493" y="1496750"/>
                  </a:cubicBezTo>
                  <a:cubicBezTo>
                    <a:pt x="335112" y="1496750"/>
                    <a:pt x="0" y="1161691"/>
                    <a:pt x="0" y="748375"/>
                  </a:cubicBezTo>
                  <a:close/>
                </a:path>
              </a:pathLst>
            </a:custGeom>
            <a:solidFill>
              <a:schemeClr val="bg1">
                <a:alpha val="90000"/>
              </a:schemeClr>
            </a:solid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9806" tIns="259649" rIns="259806" bIns="259648" numCol="1" spcCol="1270" anchor="ctr" anchorCtr="0">
              <a:noAutofit/>
            </a:bodyPr>
            <a:lstStyle/>
            <a:p>
              <a:pPr algn="ctr" defTabSz="604502" fontAlgn="base">
                <a:spcBef>
                  <a:spcPct val="0"/>
                </a:spcBef>
                <a:defRPr/>
              </a:pPr>
              <a:endParaRPr lang="en-US" sz="1360" dirty="0">
                <a:solidFill>
                  <a:srgbClr val="FFFFFF">
                    <a:lumMod val="50000"/>
                  </a:srgbClr>
                </a:solidFill>
                <a:latin typeface="Arial"/>
                <a:cs typeface="Arial"/>
              </a:endParaRPr>
            </a:p>
            <a:p>
              <a:pPr algn="ctr" defTabSz="604502" fontAlgn="base">
                <a:spcBef>
                  <a:spcPct val="0"/>
                </a:spcBef>
                <a:defRPr/>
              </a:pPr>
              <a:r>
                <a:rPr lang="en-US" sz="1360" b="1" dirty="0">
                  <a:solidFill>
                    <a:srgbClr val="FFFFFF">
                      <a:lumMod val="10000"/>
                    </a:srgbClr>
                  </a:solidFill>
                  <a:latin typeface="Arial"/>
                  <a:cs typeface="Arial"/>
                </a:rPr>
                <a:t>Application Filed</a:t>
              </a:r>
            </a:p>
            <a:p>
              <a:pPr algn="ctr" defTabSz="604502" fontAlgn="base">
                <a:spcBef>
                  <a:spcPct val="0"/>
                </a:spcBef>
                <a:defRPr/>
              </a:pPr>
              <a:endParaRPr lang="en-US" sz="1360" dirty="0">
                <a:solidFill>
                  <a:srgbClr val="FFFFFF">
                    <a:lumMod val="50000"/>
                  </a:srgbClr>
                </a:solidFill>
                <a:latin typeface="Arial"/>
                <a:cs typeface="Arial"/>
              </a:endParaRPr>
            </a:p>
          </p:txBody>
        </p:sp>
        <p:sp>
          <p:nvSpPr>
            <p:cNvPr id="42" name="Forme libre : forme 41">
              <a:extLst>
                <a:ext uri="{FF2B5EF4-FFF2-40B4-BE49-F238E27FC236}">
                  <a16:creationId xmlns:a16="http://schemas.microsoft.com/office/drawing/2014/main" id="{2601F6DA-C65F-01D2-593F-CE163E1D2143}"/>
                </a:ext>
              </a:extLst>
            </p:cNvPr>
            <p:cNvSpPr/>
            <p:nvPr/>
          </p:nvSpPr>
          <p:spPr>
            <a:xfrm>
              <a:off x="1591929" y="3972236"/>
              <a:ext cx="1496986" cy="879084"/>
            </a:xfrm>
            <a:custGeom>
              <a:avLst/>
              <a:gdLst>
                <a:gd name="connsiteX0" fmla="*/ 0 w 1496986"/>
                <a:gd name="connsiteY0" fmla="*/ 0 h 879084"/>
                <a:gd name="connsiteX1" fmla="*/ 1496986 w 1496986"/>
                <a:gd name="connsiteY1" fmla="*/ 0 h 879084"/>
                <a:gd name="connsiteX2" fmla="*/ 1496986 w 1496986"/>
                <a:gd name="connsiteY2" fmla="*/ 879084 h 879084"/>
                <a:gd name="connsiteX3" fmla="*/ 0 w 1496986"/>
                <a:gd name="connsiteY3" fmla="*/ 879084 h 879084"/>
                <a:gd name="connsiteX4" fmla="*/ 0 w 1496986"/>
                <a:gd name="connsiteY4" fmla="*/ 0 h 87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879084">
                  <a:moveTo>
                    <a:pt x="0" y="0"/>
                  </a:moveTo>
                  <a:lnTo>
                    <a:pt x="1496986" y="0"/>
                  </a:lnTo>
                  <a:lnTo>
                    <a:pt x="1496986" y="879084"/>
                  </a:lnTo>
                  <a:lnTo>
                    <a:pt x="0" y="879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816" tIns="51816" rIns="51816" bIns="51816" numCol="1" spcCol="1270" anchor="t" anchorCtr="0">
              <a:noAutofit/>
            </a:bodyPr>
            <a:lstStyle/>
            <a:p>
              <a:pPr marL="129536" lvl="1" indent="-129536" defTabSz="604502" fontAlgn="base">
                <a:lnSpc>
                  <a:spcPct val="90000"/>
                </a:lnSpc>
                <a:spcBef>
                  <a:spcPct val="0"/>
                </a:spcBef>
                <a:spcAft>
                  <a:spcPct val="15000"/>
                </a:spcAft>
                <a:buFontTx/>
                <a:buChar char="•"/>
                <a:defRPr/>
              </a:pPr>
              <a:endParaRPr lang="en-US" sz="1360">
                <a:solidFill>
                  <a:srgbClr val="000000">
                    <a:hueOff val="0"/>
                    <a:satOff val="0"/>
                    <a:lumOff val="0"/>
                    <a:alphaOff val="0"/>
                  </a:srgbClr>
                </a:solidFill>
                <a:latin typeface="Arial"/>
                <a:cs typeface="Arial"/>
              </a:endParaRPr>
            </a:p>
          </p:txBody>
        </p:sp>
      </p:grpSp>
      <p:sp>
        <p:nvSpPr>
          <p:cNvPr id="6" name="Rectangle 5">
            <a:extLst>
              <a:ext uri="{FF2B5EF4-FFF2-40B4-BE49-F238E27FC236}">
                <a16:creationId xmlns:a16="http://schemas.microsoft.com/office/drawing/2014/main" id="{7A52E6E3-DF7C-4890-8835-CEC4960C628A}"/>
              </a:ext>
            </a:extLst>
          </p:cNvPr>
          <p:cNvSpPr/>
          <p:nvPr>
            <p:custDataLst>
              <p:tags r:id="rId2"/>
            </p:custDataLst>
          </p:nvPr>
        </p:nvSpPr>
        <p:spPr>
          <a:xfrm>
            <a:off x="7138547" y="4929010"/>
            <a:ext cx="3805380" cy="794847"/>
          </a:xfrm>
          <a:prstGeom prst="rect">
            <a:avLst/>
          </a:prstGeom>
          <a:solidFill>
            <a:srgbClr val="339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defRPr/>
            </a:pPr>
            <a:endParaRPr lang="fr-CA" sz="2040">
              <a:solidFill>
                <a:srgbClr val="FFFFFF"/>
              </a:solidFill>
              <a:latin typeface="Arial"/>
            </a:endParaRPr>
          </a:p>
        </p:txBody>
      </p:sp>
      <p:sp>
        <p:nvSpPr>
          <p:cNvPr id="8" name="Rectangle 7">
            <a:extLst>
              <a:ext uri="{FF2B5EF4-FFF2-40B4-BE49-F238E27FC236}">
                <a16:creationId xmlns:a16="http://schemas.microsoft.com/office/drawing/2014/main" id="{385C2ECC-FD49-EB00-A707-A55A6015FA89}"/>
              </a:ext>
            </a:extLst>
          </p:cNvPr>
          <p:cNvSpPr/>
          <p:nvPr>
            <p:custDataLst>
              <p:tags r:id="rId3"/>
            </p:custDataLst>
          </p:nvPr>
        </p:nvSpPr>
        <p:spPr>
          <a:xfrm>
            <a:off x="7040790" y="5054083"/>
            <a:ext cx="3805379" cy="734524"/>
          </a:xfrm>
          <a:prstGeom prst="rect">
            <a:avLst/>
          </a:prstGeom>
          <a:solidFill>
            <a:srgbClr val="DAE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defRPr/>
            </a:pPr>
            <a:endParaRPr lang="fr-CA" sz="2040">
              <a:solidFill>
                <a:srgbClr val="FFFFFF"/>
              </a:solidFill>
              <a:latin typeface="Arial"/>
            </a:endParaRPr>
          </a:p>
        </p:txBody>
      </p:sp>
      <p:sp>
        <p:nvSpPr>
          <p:cNvPr id="11" name="ZoneTexte 10">
            <a:extLst>
              <a:ext uri="{FF2B5EF4-FFF2-40B4-BE49-F238E27FC236}">
                <a16:creationId xmlns:a16="http://schemas.microsoft.com/office/drawing/2014/main" id="{6888FB4E-AFC4-2A78-E6B3-ECE6A7B11525}"/>
              </a:ext>
            </a:extLst>
          </p:cNvPr>
          <p:cNvSpPr txBox="1"/>
          <p:nvPr>
            <p:custDataLst>
              <p:tags r:id="rId4"/>
            </p:custDataLst>
          </p:nvPr>
        </p:nvSpPr>
        <p:spPr>
          <a:xfrm>
            <a:off x="7641860" y="5217223"/>
            <a:ext cx="2697974" cy="371320"/>
          </a:xfrm>
          <a:prstGeom prst="rect">
            <a:avLst/>
          </a:prstGeom>
          <a:noFill/>
        </p:spPr>
        <p:txBody>
          <a:bodyPr wrap="square" lIns="0" rIns="0" rtlCol="0">
            <a:spAutoFit/>
          </a:bodyPr>
          <a:lstStyle/>
          <a:p>
            <a:pPr algn="ctr" defTabSz="1036290">
              <a:defRPr/>
            </a:pPr>
            <a:r>
              <a:rPr lang="fr-CA" sz="1813" b="1" dirty="0">
                <a:solidFill>
                  <a:srgbClr val="000000"/>
                </a:solidFill>
                <a:latin typeface="Arial"/>
                <a:cs typeface="Arial" panose="020B0604020202020204" pitchFamily="34" charset="0"/>
              </a:rPr>
              <a:t>Public Comment </a:t>
            </a:r>
            <a:r>
              <a:rPr lang="fr-CA" sz="1813" b="1" dirty="0" err="1">
                <a:solidFill>
                  <a:srgbClr val="000000"/>
                </a:solidFill>
                <a:latin typeface="Arial"/>
                <a:cs typeface="Arial" panose="020B0604020202020204" pitchFamily="34" charset="0"/>
              </a:rPr>
              <a:t>Period</a:t>
            </a:r>
            <a:endParaRPr lang="fr-CA" sz="1813" b="1" dirty="0">
              <a:solidFill>
                <a:srgbClr val="000000"/>
              </a:solidFill>
              <a:latin typeface="Arial"/>
              <a:cs typeface="Arial" panose="020B0604020202020204" pitchFamily="34" charset="0"/>
            </a:endParaRPr>
          </a:p>
        </p:txBody>
      </p:sp>
      <p:sp>
        <p:nvSpPr>
          <p:cNvPr id="18" name="ZoneTexte 18">
            <a:extLst>
              <a:ext uri="{FF2B5EF4-FFF2-40B4-BE49-F238E27FC236}">
                <a16:creationId xmlns:a16="http://schemas.microsoft.com/office/drawing/2014/main" id="{2F23751D-6A01-6BC5-8E69-DECFCA1B649C}"/>
              </a:ext>
            </a:extLst>
          </p:cNvPr>
          <p:cNvSpPr txBox="1"/>
          <p:nvPr>
            <p:custDataLst>
              <p:tags r:id="rId5"/>
            </p:custDataLst>
          </p:nvPr>
        </p:nvSpPr>
        <p:spPr>
          <a:xfrm>
            <a:off x="8275327" y="5857239"/>
            <a:ext cx="1201402" cy="610552"/>
          </a:xfrm>
          <a:prstGeom prst="rect">
            <a:avLst/>
          </a:prstGeom>
          <a:noFill/>
        </p:spPr>
        <p:txBody>
          <a:bodyPr wrap="square" rtlCol="0">
            <a:spAutoFit/>
          </a:bodyPr>
          <a:lstStyle/>
          <a:p>
            <a:pPr algn="ctr" defTabSz="1036290">
              <a:lnSpc>
                <a:spcPct val="90000"/>
              </a:lnSpc>
              <a:defRPr/>
            </a:pPr>
            <a:r>
              <a:rPr lang="en-CA" sz="1247">
                <a:solidFill>
                  <a:srgbClr val="000000"/>
                </a:solidFill>
                <a:latin typeface="+mj-lt"/>
                <a:cs typeface="Arial" panose="020B0604020202020204" pitchFamily="34" charset="0"/>
              </a:rPr>
              <a:t>Public Comments Due to ORES</a:t>
            </a:r>
            <a:endParaRPr lang="fr-CA" sz="1247">
              <a:solidFill>
                <a:srgbClr val="000000"/>
              </a:solidFill>
              <a:latin typeface="+mj-lt"/>
              <a:cs typeface="Arial" charset="0"/>
            </a:endParaRPr>
          </a:p>
        </p:txBody>
      </p:sp>
      <p:sp>
        <p:nvSpPr>
          <p:cNvPr id="20" name="ZoneTexte 18">
            <a:extLst>
              <a:ext uri="{FF2B5EF4-FFF2-40B4-BE49-F238E27FC236}">
                <a16:creationId xmlns:a16="http://schemas.microsoft.com/office/drawing/2014/main" id="{F62EFDE1-73CF-3437-E1A8-564775F18B76}"/>
              </a:ext>
            </a:extLst>
          </p:cNvPr>
          <p:cNvSpPr txBox="1"/>
          <p:nvPr>
            <p:custDataLst>
              <p:tags r:id="rId6"/>
            </p:custDataLst>
          </p:nvPr>
        </p:nvSpPr>
        <p:spPr>
          <a:xfrm>
            <a:off x="6745003" y="5857240"/>
            <a:ext cx="1347216" cy="622863"/>
          </a:xfrm>
          <a:prstGeom prst="rect">
            <a:avLst/>
          </a:prstGeom>
          <a:noFill/>
        </p:spPr>
        <p:txBody>
          <a:bodyPr wrap="square" lIns="103632" tIns="51816" rIns="103632" bIns="51816" rtlCol="0" anchor="t">
            <a:spAutoFit/>
          </a:bodyPr>
          <a:lstStyle/>
          <a:p>
            <a:pPr algn="ctr" defTabSz="1036290">
              <a:lnSpc>
                <a:spcPct val="90000"/>
              </a:lnSpc>
              <a:defRPr/>
            </a:pPr>
            <a:r>
              <a:rPr lang="en-CA" sz="1247" dirty="0">
                <a:solidFill>
                  <a:srgbClr val="000000"/>
                </a:solidFill>
                <a:latin typeface="+mj-lt"/>
                <a:cs typeface="Arial"/>
              </a:rPr>
              <a:t> Public Comment Hearing</a:t>
            </a:r>
            <a:endParaRPr lang="fr-CA" sz="1247" dirty="0">
              <a:solidFill>
                <a:srgbClr val="000000"/>
              </a:solidFill>
              <a:latin typeface="+mj-lt"/>
              <a:cs typeface="Arial"/>
            </a:endParaRPr>
          </a:p>
        </p:txBody>
      </p:sp>
      <p:sp>
        <p:nvSpPr>
          <p:cNvPr id="49" name="ZoneTexte 18">
            <a:extLst>
              <a:ext uri="{FF2B5EF4-FFF2-40B4-BE49-F238E27FC236}">
                <a16:creationId xmlns:a16="http://schemas.microsoft.com/office/drawing/2014/main" id="{6096314C-503B-3372-879B-C1900925CC71}"/>
              </a:ext>
            </a:extLst>
          </p:cNvPr>
          <p:cNvSpPr txBox="1"/>
          <p:nvPr>
            <p:custDataLst>
              <p:tags r:id="rId7"/>
            </p:custDataLst>
          </p:nvPr>
        </p:nvSpPr>
        <p:spPr>
          <a:xfrm>
            <a:off x="9604308" y="5853015"/>
            <a:ext cx="1513117" cy="610552"/>
          </a:xfrm>
          <a:prstGeom prst="rect">
            <a:avLst/>
          </a:prstGeom>
          <a:noFill/>
        </p:spPr>
        <p:txBody>
          <a:bodyPr wrap="square" rtlCol="0">
            <a:spAutoFit/>
          </a:bodyPr>
          <a:lstStyle/>
          <a:p>
            <a:pPr algn="ctr" defTabSz="1036290">
              <a:lnSpc>
                <a:spcPct val="90000"/>
              </a:lnSpc>
              <a:defRPr/>
            </a:pPr>
            <a:r>
              <a:rPr lang="en-CA" sz="1247" dirty="0">
                <a:solidFill>
                  <a:srgbClr val="000000"/>
                </a:solidFill>
                <a:latin typeface="+mj-lt"/>
                <a:cs typeface="Arial" panose="020B0604020202020204" pitchFamily="34" charset="0"/>
              </a:rPr>
              <a:t>Municipal Statement of Compliance Due </a:t>
            </a:r>
            <a:endParaRPr lang="fr-CA" sz="1247" dirty="0">
              <a:solidFill>
                <a:srgbClr val="000000"/>
              </a:solidFill>
              <a:latin typeface="+mj-lt"/>
              <a:cs typeface="Arial" charset="0"/>
            </a:endParaRPr>
          </a:p>
        </p:txBody>
      </p:sp>
      <p:sp>
        <p:nvSpPr>
          <p:cNvPr id="43" name="Arrow: Pentagon 42">
            <a:extLst>
              <a:ext uri="{FF2B5EF4-FFF2-40B4-BE49-F238E27FC236}">
                <a16:creationId xmlns:a16="http://schemas.microsoft.com/office/drawing/2014/main" id="{5DE3D9DC-9DA8-2452-09C5-FE1BF186616E}"/>
              </a:ext>
            </a:extLst>
          </p:cNvPr>
          <p:cNvSpPr/>
          <p:nvPr/>
        </p:nvSpPr>
        <p:spPr>
          <a:xfrm>
            <a:off x="5184938" y="1379394"/>
            <a:ext cx="7573926" cy="410320"/>
          </a:xfrm>
          <a:prstGeom prst="homePlate">
            <a:avLst>
              <a:gd name="adj" fmla="val 0"/>
            </a:avLst>
          </a:prstGeom>
          <a:solidFill>
            <a:schemeClr val="bg1"/>
          </a:solidFill>
          <a:ln w="12700" cap="flat" cmpd="sng" algn="ctr">
            <a:noFill/>
            <a:prstDash val="solid"/>
            <a:miter lim="800000"/>
          </a:ln>
          <a:effectLst/>
        </p:spPr>
        <p:txBody>
          <a:bodyPr rtlCol="0" anchor="ctr"/>
          <a:lstStyle/>
          <a:p>
            <a:pPr algn="ctr" defTabSz="1036290" fontAlgn="base">
              <a:spcBef>
                <a:spcPct val="0"/>
              </a:spcBef>
              <a:spcAft>
                <a:spcPct val="0"/>
              </a:spcAft>
              <a:defRPr/>
            </a:pPr>
            <a:r>
              <a:rPr lang="en-US" sz="1247" dirty="0">
                <a:solidFill>
                  <a:srgbClr val="000000">
                    <a:lumMod val="65000"/>
                    <a:lumOff val="35000"/>
                  </a:srgbClr>
                </a:solidFill>
                <a:latin typeface="+mj-lt"/>
                <a:cs typeface="Arial" charset="0"/>
              </a:rPr>
              <a:t>Once Completeness Determination is received ORES must issue Final Permit decision within </a:t>
            </a:r>
            <a:r>
              <a:rPr lang="en-US" sz="1247" b="1" dirty="0">
                <a:solidFill>
                  <a:srgbClr val="000000">
                    <a:lumMod val="65000"/>
                    <a:lumOff val="35000"/>
                  </a:srgbClr>
                </a:solidFill>
                <a:latin typeface="+mj-lt"/>
                <a:cs typeface="Arial" charset="0"/>
              </a:rPr>
              <a:t>One Year</a:t>
            </a:r>
            <a:endParaRPr lang="en-US" sz="1247" dirty="0">
              <a:solidFill>
                <a:srgbClr val="000000">
                  <a:lumMod val="65000"/>
                  <a:lumOff val="35000"/>
                </a:srgbClr>
              </a:solidFill>
              <a:latin typeface="+mj-lt"/>
              <a:cs typeface="Arial" charset="0"/>
            </a:endParaRPr>
          </a:p>
        </p:txBody>
      </p:sp>
      <p:sp>
        <p:nvSpPr>
          <p:cNvPr id="46" name="Arrow: Pentagon 45">
            <a:extLst>
              <a:ext uri="{FF2B5EF4-FFF2-40B4-BE49-F238E27FC236}">
                <a16:creationId xmlns:a16="http://schemas.microsoft.com/office/drawing/2014/main" id="{993C15D6-3504-4766-863C-8E73F80E500A}"/>
              </a:ext>
            </a:extLst>
          </p:cNvPr>
          <p:cNvSpPr/>
          <p:nvPr/>
        </p:nvSpPr>
        <p:spPr>
          <a:xfrm>
            <a:off x="4488201" y="4707464"/>
            <a:ext cx="1538204" cy="1313443"/>
          </a:xfrm>
          <a:prstGeom prst="homePlate">
            <a:avLst>
              <a:gd name="adj" fmla="val 0"/>
            </a:avLst>
          </a:prstGeom>
          <a:noFill/>
          <a:ln w="12700" cap="flat" cmpd="sng" algn="ctr">
            <a:noFill/>
            <a:prstDash val="solid"/>
            <a:miter lim="800000"/>
          </a:ln>
          <a:effectLst/>
        </p:spPr>
        <p:txBody>
          <a:bodyPr lIns="0" tIns="0" rIns="0" bIns="51816" rtlCol="0" anchor="t"/>
          <a:lstStyle/>
          <a:p>
            <a:pPr algn="ctr" defTabSz="1036290" fontAlgn="base">
              <a:spcBef>
                <a:spcPct val="0"/>
              </a:spcBef>
              <a:spcAft>
                <a:spcPct val="0"/>
              </a:spcAft>
              <a:defRPr/>
            </a:pPr>
            <a:r>
              <a:rPr lang="en-US" sz="1247" dirty="0">
                <a:solidFill>
                  <a:srgbClr val="000000">
                    <a:lumMod val="65000"/>
                    <a:lumOff val="35000"/>
                  </a:srgbClr>
                </a:solidFill>
                <a:latin typeface="+mj-lt"/>
                <a:cs typeface="Arial" charset="0"/>
              </a:rPr>
              <a:t>If application requires additional information ORES will issue a Notice of Incomplete Application and developer will need </a:t>
            </a:r>
            <a:br>
              <a:rPr lang="en-US" sz="1247" dirty="0">
                <a:solidFill>
                  <a:srgbClr val="000000">
                    <a:lumMod val="65000"/>
                    <a:lumOff val="35000"/>
                  </a:srgbClr>
                </a:solidFill>
                <a:latin typeface="+mj-lt"/>
                <a:cs typeface="Arial" charset="0"/>
              </a:rPr>
            </a:br>
            <a:r>
              <a:rPr lang="en-US" sz="1247" dirty="0">
                <a:solidFill>
                  <a:srgbClr val="000000">
                    <a:lumMod val="65000"/>
                    <a:lumOff val="35000"/>
                  </a:srgbClr>
                </a:solidFill>
                <a:latin typeface="+mj-lt"/>
                <a:cs typeface="Arial" charset="0"/>
              </a:rPr>
              <a:t>to resubmit</a:t>
            </a:r>
            <a:endParaRPr lang="en-US" sz="1247" dirty="0">
              <a:solidFill>
                <a:srgbClr val="000000">
                  <a:lumMod val="65000"/>
                  <a:lumOff val="35000"/>
                </a:srgbClr>
              </a:solidFill>
              <a:latin typeface="+mj-lt"/>
              <a:cs typeface="Calibri"/>
            </a:endParaRPr>
          </a:p>
        </p:txBody>
      </p:sp>
      <p:cxnSp>
        <p:nvCxnSpPr>
          <p:cNvPr id="16" name="Straight Arrow Connector 15">
            <a:extLst>
              <a:ext uri="{FF2B5EF4-FFF2-40B4-BE49-F238E27FC236}">
                <a16:creationId xmlns:a16="http://schemas.microsoft.com/office/drawing/2014/main" id="{5BEAC7A7-461F-411B-B503-ED119E0F783E}"/>
              </a:ext>
            </a:extLst>
          </p:cNvPr>
          <p:cNvCxnSpPr>
            <a:cxnSpLocks/>
            <a:stCxn id="35" idx="1"/>
          </p:cNvCxnSpPr>
          <p:nvPr/>
        </p:nvCxnSpPr>
        <p:spPr>
          <a:xfrm>
            <a:off x="5184938" y="4019478"/>
            <a:ext cx="0" cy="450791"/>
          </a:xfrm>
          <a:prstGeom prst="straightConnector1">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63" name="Connector: Elbow 62">
            <a:extLst>
              <a:ext uri="{FF2B5EF4-FFF2-40B4-BE49-F238E27FC236}">
                <a16:creationId xmlns:a16="http://schemas.microsoft.com/office/drawing/2014/main" id="{DF6F9107-8B7C-4FCE-B3B1-55BF90E61D4F}"/>
              </a:ext>
            </a:extLst>
          </p:cNvPr>
          <p:cNvCxnSpPr>
            <a:cxnSpLocks/>
            <a:stCxn id="46" idx="1"/>
            <a:endCxn id="39" idx="1"/>
          </p:cNvCxnSpPr>
          <p:nvPr/>
        </p:nvCxnSpPr>
        <p:spPr>
          <a:xfrm rot="10800000">
            <a:off x="3240478" y="4019479"/>
            <a:ext cx="1247723" cy="1344708"/>
          </a:xfrm>
          <a:prstGeom prst="bentConnector3">
            <a:avLst>
              <a:gd name="adj1" fmla="val 100162"/>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74" name="Larme 38">
            <a:extLst>
              <a:ext uri="{FF2B5EF4-FFF2-40B4-BE49-F238E27FC236}">
                <a16:creationId xmlns:a16="http://schemas.microsoft.com/office/drawing/2014/main" id="{81D06EA9-8EB1-4AA9-B2ED-6DC7446A71FA}"/>
              </a:ext>
            </a:extLst>
          </p:cNvPr>
          <p:cNvSpPr/>
          <p:nvPr/>
        </p:nvSpPr>
        <p:spPr>
          <a:xfrm rot="2700000">
            <a:off x="281986" y="2226288"/>
            <a:ext cx="1817595" cy="1817595"/>
          </a:xfrm>
          <a:prstGeom prst="teardrop">
            <a:avLst>
              <a:gd name="adj" fmla="val 100000"/>
            </a:avLst>
          </a:prstGeom>
          <a:solidFill>
            <a:srgbClr val="CBCCCD">
              <a:alpha val="80000"/>
            </a:srgbClr>
          </a:solidFill>
          <a:ln>
            <a:solidFill>
              <a:schemeClr val="accent1"/>
            </a:solidFill>
          </a:ln>
        </p:spPr>
        <p:style>
          <a:lnRef idx="1">
            <a:schemeClr val="accent2"/>
          </a:lnRef>
          <a:fillRef idx="2">
            <a:schemeClr val="accent2"/>
          </a:fillRef>
          <a:effectRef idx="1">
            <a:schemeClr val="accent2"/>
          </a:effectRef>
          <a:fontRef idx="minor">
            <a:schemeClr val="dk1"/>
          </a:fontRef>
        </p:style>
      </p:sp>
      <p:sp>
        <p:nvSpPr>
          <p:cNvPr id="75" name="Forme libre : forme 40">
            <a:extLst>
              <a:ext uri="{FF2B5EF4-FFF2-40B4-BE49-F238E27FC236}">
                <a16:creationId xmlns:a16="http://schemas.microsoft.com/office/drawing/2014/main" id="{1EBB11B5-CDC0-4C24-8379-C1F146DD2CB6}"/>
              </a:ext>
            </a:extLst>
          </p:cNvPr>
          <p:cNvSpPr/>
          <p:nvPr/>
        </p:nvSpPr>
        <p:spPr>
          <a:xfrm>
            <a:off x="331698" y="2286944"/>
            <a:ext cx="1696584" cy="1696317"/>
          </a:xfrm>
          <a:custGeom>
            <a:avLst/>
            <a:gdLst>
              <a:gd name="connsiteX0" fmla="*/ 0 w 1496986"/>
              <a:gd name="connsiteY0" fmla="*/ 748375 h 1496750"/>
              <a:gd name="connsiteX1" fmla="*/ 748493 w 1496986"/>
              <a:gd name="connsiteY1" fmla="*/ 0 h 1496750"/>
              <a:gd name="connsiteX2" fmla="*/ 1496986 w 1496986"/>
              <a:gd name="connsiteY2" fmla="*/ 748375 h 1496750"/>
              <a:gd name="connsiteX3" fmla="*/ 748493 w 1496986"/>
              <a:gd name="connsiteY3" fmla="*/ 1496750 h 1496750"/>
              <a:gd name="connsiteX4" fmla="*/ 0 w 1496986"/>
              <a:gd name="connsiteY4" fmla="*/ 748375 h 149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1496750">
                <a:moveTo>
                  <a:pt x="0" y="748375"/>
                </a:moveTo>
                <a:cubicBezTo>
                  <a:pt x="0" y="335059"/>
                  <a:pt x="335112" y="0"/>
                  <a:pt x="748493" y="0"/>
                </a:cubicBezTo>
                <a:cubicBezTo>
                  <a:pt x="1161874" y="0"/>
                  <a:pt x="1496986" y="335059"/>
                  <a:pt x="1496986" y="748375"/>
                </a:cubicBezTo>
                <a:cubicBezTo>
                  <a:pt x="1496986" y="1161691"/>
                  <a:pt x="1161874" y="1496750"/>
                  <a:pt x="748493" y="1496750"/>
                </a:cubicBezTo>
                <a:cubicBezTo>
                  <a:pt x="335112" y="1496750"/>
                  <a:pt x="0" y="1161691"/>
                  <a:pt x="0" y="748375"/>
                </a:cubicBezTo>
                <a:close/>
              </a:path>
            </a:pathLst>
          </a:custGeom>
          <a:solidFill>
            <a:schemeClr val="bg1">
              <a:alpha val="90000"/>
            </a:schemeClr>
          </a:solid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9806" tIns="259649" rIns="259806" bIns="259648" numCol="1" spcCol="1270" anchor="ctr" anchorCtr="0">
            <a:noAutofit/>
          </a:bodyPr>
          <a:lstStyle/>
          <a:p>
            <a:pPr algn="ctr" defTabSz="604502" fontAlgn="base">
              <a:spcBef>
                <a:spcPct val="0"/>
              </a:spcBef>
              <a:defRPr/>
            </a:pPr>
            <a:endParaRPr lang="en-US" sz="907" dirty="0">
              <a:solidFill>
                <a:srgbClr val="FFFFFF">
                  <a:lumMod val="50000"/>
                </a:srgbClr>
              </a:solidFill>
              <a:latin typeface="Arial"/>
              <a:cs typeface="Arial"/>
            </a:endParaRPr>
          </a:p>
          <a:p>
            <a:pPr algn="ctr" defTabSz="604502" fontAlgn="base">
              <a:spcBef>
                <a:spcPct val="0"/>
              </a:spcBef>
              <a:defRPr/>
            </a:pPr>
            <a:r>
              <a:rPr lang="en-US" sz="1360" b="1" dirty="0">
                <a:solidFill>
                  <a:srgbClr val="FFFFFF">
                    <a:lumMod val="10000"/>
                  </a:srgbClr>
                </a:solidFill>
                <a:latin typeface="Arial"/>
                <a:cs typeface="Arial"/>
              </a:rPr>
              <a:t>Notice of Intent to File Application</a:t>
            </a:r>
          </a:p>
          <a:p>
            <a:pPr algn="ctr" defTabSz="604502" fontAlgn="base">
              <a:spcBef>
                <a:spcPct val="0"/>
              </a:spcBef>
              <a:defRPr/>
            </a:pPr>
            <a:endParaRPr lang="en-US" sz="1360" dirty="0">
              <a:solidFill>
                <a:srgbClr val="FFFFFF">
                  <a:lumMod val="50000"/>
                </a:srgbClr>
              </a:solidFill>
              <a:latin typeface="Arial"/>
              <a:cs typeface="Arial"/>
            </a:endParaRPr>
          </a:p>
        </p:txBody>
      </p:sp>
      <p:sp>
        <p:nvSpPr>
          <p:cNvPr id="84" name="TextBox 83">
            <a:extLst>
              <a:ext uri="{FF2B5EF4-FFF2-40B4-BE49-F238E27FC236}">
                <a16:creationId xmlns:a16="http://schemas.microsoft.com/office/drawing/2014/main" id="{7B04F7A5-F131-49D1-A7CD-0BD000EBE1F7}"/>
              </a:ext>
            </a:extLst>
          </p:cNvPr>
          <p:cNvSpPr txBox="1"/>
          <p:nvPr/>
        </p:nvSpPr>
        <p:spPr>
          <a:xfrm>
            <a:off x="3776288" y="3835007"/>
            <a:ext cx="921716" cy="266676"/>
          </a:xfrm>
          <a:prstGeom prst="rect">
            <a:avLst/>
          </a:prstGeom>
          <a:noFill/>
        </p:spPr>
        <p:txBody>
          <a:bodyPr wrap="square" rtlCol="0">
            <a:spAutoFit/>
          </a:bodyPr>
          <a:lstStyle/>
          <a:p>
            <a:pPr algn="ctr" defTabSz="1036290" fontAlgn="base">
              <a:spcBef>
                <a:spcPct val="0"/>
              </a:spcBef>
              <a:spcAft>
                <a:spcPct val="0"/>
              </a:spcAft>
              <a:defRPr/>
            </a:pPr>
            <a:r>
              <a:rPr lang="en-CA" sz="1133" dirty="0">
                <a:solidFill>
                  <a:srgbClr val="000000"/>
                </a:solidFill>
                <a:latin typeface="+mj-lt"/>
                <a:cs typeface="Arial" charset="0"/>
              </a:rPr>
              <a:t>≤ 60 days</a:t>
            </a:r>
          </a:p>
        </p:txBody>
      </p:sp>
      <p:sp>
        <p:nvSpPr>
          <p:cNvPr id="86" name="TextBox 85">
            <a:extLst>
              <a:ext uri="{FF2B5EF4-FFF2-40B4-BE49-F238E27FC236}">
                <a16:creationId xmlns:a16="http://schemas.microsoft.com/office/drawing/2014/main" id="{3B25CE7C-2656-4248-BB9C-40091AF917F3}"/>
              </a:ext>
            </a:extLst>
          </p:cNvPr>
          <p:cNvSpPr txBox="1"/>
          <p:nvPr/>
        </p:nvSpPr>
        <p:spPr>
          <a:xfrm>
            <a:off x="1779325" y="3836557"/>
            <a:ext cx="921716" cy="266676"/>
          </a:xfrm>
          <a:prstGeom prst="rect">
            <a:avLst/>
          </a:prstGeom>
          <a:noFill/>
        </p:spPr>
        <p:txBody>
          <a:bodyPr wrap="square" rtlCol="0">
            <a:spAutoFit/>
          </a:bodyPr>
          <a:lstStyle/>
          <a:p>
            <a:pPr algn="ctr" defTabSz="1036290" fontAlgn="base">
              <a:spcBef>
                <a:spcPct val="0"/>
              </a:spcBef>
              <a:spcAft>
                <a:spcPct val="0"/>
              </a:spcAft>
              <a:defRPr/>
            </a:pPr>
            <a:r>
              <a:rPr lang="en-CA" sz="1133" dirty="0">
                <a:solidFill>
                  <a:srgbClr val="000000"/>
                </a:solidFill>
                <a:latin typeface="+mj-lt"/>
                <a:cs typeface="Arial" charset="0"/>
              </a:rPr>
              <a:t>≥ 60 days</a:t>
            </a:r>
          </a:p>
        </p:txBody>
      </p:sp>
      <p:sp>
        <p:nvSpPr>
          <p:cNvPr id="85" name="Right Brace 84">
            <a:extLst>
              <a:ext uri="{FF2B5EF4-FFF2-40B4-BE49-F238E27FC236}">
                <a16:creationId xmlns:a16="http://schemas.microsoft.com/office/drawing/2014/main" id="{1B576175-C678-4F5F-8EA7-C5C8E66C486C}"/>
              </a:ext>
            </a:extLst>
          </p:cNvPr>
          <p:cNvSpPr/>
          <p:nvPr/>
        </p:nvSpPr>
        <p:spPr>
          <a:xfrm rot="5400000">
            <a:off x="2163614" y="3562120"/>
            <a:ext cx="147593" cy="559053"/>
          </a:xfrm>
          <a:prstGeom prst="rightBrace">
            <a:avLst/>
          </a:prstGeom>
          <a:ln>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defTabSz="1036290" fontAlgn="base">
              <a:spcBef>
                <a:spcPct val="0"/>
              </a:spcBef>
              <a:spcAft>
                <a:spcPct val="0"/>
              </a:spcAft>
              <a:defRPr/>
            </a:pPr>
            <a:endParaRPr lang="en-CA" sz="2040">
              <a:solidFill>
                <a:srgbClr val="000000"/>
              </a:solidFill>
              <a:latin typeface="Arial"/>
            </a:endParaRPr>
          </a:p>
        </p:txBody>
      </p:sp>
      <p:sp>
        <p:nvSpPr>
          <p:cNvPr id="88" name="Right Brace 87">
            <a:extLst>
              <a:ext uri="{FF2B5EF4-FFF2-40B4-BE49-F238E27FC236}">
                <a16:creationId xmlns:a16="http://schemas.microsoft.com/office/drawing/2014/main" id="{2F954FA8-3C41-459F-B760-1749A8542F0A}"/>
              </a:ext>
            </a:extLst>
          </p:cNvPr>
          <p:cNvSpPr/>
          <p:nvPr/>
        </p:nvSpPr>
        <p:spPr>
          <a:xfrm rot="5400000">
            <a:off x="4143568" y="3544078"/>
            <a:ext cx="147593" cy="559053"/>
          </a:xfrm>
          <a:prstGeom prst="rightBrace">
            <a:avLst/>
          </a:prstGeom>
          <a:ln>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defTabSz="1036290" fontAlgn="base">
              <a:spcBef>
                <a:spcPct val="0"/>
              </a:spcBef>
              <a:spcAft>
                <a:spcPct val="0"/>
              </a:spcAft>
              <a:defRPr/>
            </a:pPr>
            <a:endParaRPr lang="en-CA" sz="2040">
              <a:solidFill>
                <a:srgbClr val="000000"/>
              </a:solidFill>
              <a:latin typeface="Arial"/>
            </a:endParaRPr>
          </a:p>
        </p:txBody>
      </p:sp>
      <p:sp>
        <p:nvSpPr>
          <p:cNvPr id="89" name="Right Brace 88">
            <a:extLst>
              <a:ext uri="{FF2B5EF4-FFF2-40B4-BE49-F238E27FC236}">
                <a16:creationId xmlns:a16="http://schemas.microsoft.com/office/drawing/2014/main" id="{4F2559A9-2C5C-4C8C-BDE2-B735C969269F}"/>
              </a:ext>
            </a:extLst>
          </p:cNvPr>
          <p:cNvSpPr/>
          <p:nvPr/>
        </p:nvSpPr>
        <p:spPr>
          <a:xfrm rot="5400000">
            <a:off x="6109895" y="3526073"/>
            <a:ext cx="147593" cy="559053"/>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36290" fontAlgn="base">
              <a:spcBef>
                <a:spcPct val="0"/>
              </a:spcBef>
              <a:spcAft>
                <a:spcPct val="0"/>
              </a:spcAft>
              <a:defRPr/>
            </a:pPr>
            <a:endParaRPr lang="en-CA" sz="2040">
              <a:solidFill>
                <a:srgbClr val="000000"/>
              </a:solidFill>
              <a:latin typeface="Arial"/>
            </a:endParaRPr>
          </a:p>
        </p:txBody>
      </p:sp>
      <p:sp>
        <p:nvSpPr>
          <p:cNvPr id="90" name="TextBox 89">
            <a:extLst>
              <a:ext uri="{FF2B5EF4-FFF2-40B4-BE49-F238E27FC236}">
                <a16:creationId xmlns:a16="http://schemas.microsoft.com/office/drawing/2014/main" id="{6319881A-A34D-4382-A93C-EC30AF79B5F5}"/>
              </a:ext>
            </a:extLst>
          </p:cNvPr>
          <p:cNvSpPr txBox="1"/>
          <p:nvPr/>
        </p:nvSpPr>
        <p:spPr>
          <a:xfrm>
            <a:off x="5743867" y="3819706"/>
            <a:ext cx="921716" cy="266676"/>
          </a:xfrm>
          <a:prstGeom prst="rect">
            <a:avLst/>
          </a:prstGeom>
          <a:noFill/>
        </p:spPr>
        <p:txBody>
          <a:bodyPr wrap="square" rtlCol="0">
            <a:spAutoFit/>
          </a:bodyPr>
          <a:lstStyle/>
          <a:p>
            <a:pPr algn="ctr" defTabSz="1036290" fontAlgn="base">
              <a:spcBef>
                <a:spcPct val="0"/>
              </a:spcBef>
              <a:spcAft>
                <a:spcPct val="0"/>
              </a:spcAft>
              <a:defRPr/>
            </a:pPr>
            <a:r>
              <a:rPr lang="en-CA" sz="1133">
                <a:solidFill>
                  <a:srgbClr val="000000"/>
                </a:solidFill>
                <a:latin typeface="+mj-lt"/>
                <a:cs typeface="Arial" charset="0"/>
              </a:rPr>
              <a:t>≤ 60 days</a:t>
            </a:r>
          </a:p>
        </p:txBody>
      </p:sp>
      <p:sp>
        <p:nvSpPr>
          <p:cNvPr id="91" name="TextBox 90">
            <a:extLst>
              <a:ext uri="{FF2B5EF4-FFF2-40B4-BE49-F238E27FC236}">
                <a16:creationId xmlns:a16="http://schemas.microsoft.com/office/drawing/2014/main" id="{433B8558-5BAA-4961-925E-A67F8C876737}"/>
              </a:ext>
            </a:extLst>
          </p:cNvPr>
          <p:cNvSpPr txBox="1"/>
          <p:nvPr/>
        </p:nvSpPr>
        <p:spPr>
          <a:xfrm>
            <a:off x="7643605" y="3798244"/>
            <a:ext cx="921716" cy="266676"/>
          </a:xfrm>
          <a:prstGeom prst="rect">
            <a:avLst/>
          </a:prstGeom>
          <a:noFill/>
        </p:spPr>
        <p:txBody>
          <a:bodyPr wrap="square" rtlCol="0">
            <a:spAutoFit/>
          </a:bodyPr>
          <a:lstStyle/>
          <a:p>
            <a:pPr algn="ctr" defTabSz="1036290" fontAlgn="base">
              <a:spcBef>
                <a:spcPct val="0"/>
              </a:spcBef>
              <a:spcAft>
                <a:spcPct val="0"/>
              </a:spcAft>
              <a:defRPr/>
            </a:pPr>
            <a:r>
              <a:rPr lang="en-CA" sz="1133" dirty="0">
                <a:solidFill>
                  <a:srgbClr val="000000"/>
                </a:solidFill>
                <a:latin typeface="+mj-lt"/>
                <a:cs typeface="Arial" charset="0"/>
              </a:rPr>
              <a:t>≥ 60 days</a:t>
            </a:r>
          </a:p>
        </p:txBody>
      </p:sp>
      <p:sp>
        <p:nvSpPr>
          <p:cNvPr id="92" name="Right Brace 91">
            <a:extLst>
              <a:ext uri="{FF2B5EF4-FFF2-40B4-BE49-F238E27FC236}">
                <a16:creationId xmlns:a16="http://schemas.microsoft.com/office/drawing/2014/main" id="{852C817A-1CA9-4E70-8B4C-54F69874D0AE}"/>
              </a:ext>
            </a:extLst>
          </p:cNvPr>
          <p:cNvSpPr/>
          <p:nvPr/>
        </p:nvSpPr>
        <p:spPr>
          <a:xfrm rot="5400000">
            <a:off x="8013224" y="3527500"/>
            <a:ext cx="147593" cy="559053"/>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36290" fontAlgn="base">
              <a:spcBef>
                <a:spcPct val="0"/>
              </a:spcBef>
              <a:spcAft>
                <a:spcPct val="0"/>
              </a:spcAft>
              <a:defRPr/>
            </a:pPr>
            <a:endParaRPr lang="en-CA" sz="2040">
              <a:solidFill>
                <a:srgbClr val="000000"/>
              </a:solidFill>
              <a:latin typeface="Arial"/>
            </a:endParaRPr>
          </a:p>
        </p:txBody>
      </p:sp>
      <p:cxnSp>
        <p:nvCxnSpPr>
          <p:cNvPr id="98" name="Straight Arrow Connector 97">
            <a:extLst>
              <a:ext uri="{FF2B5EF4-FFF2-40B4-BE49-F238E27FC236}">
                <a16:creationId xmlns:a16="http://schemas.microsoft.com/office/drawing/2014/main" id="{ED31D577-690D-4EF1-BDF6-2C74E02DF756}"/>
              </a:ext>
            </a:extLst>
          </p:cNvPr>
          <p:cNvCxnSpPr/>
          <p:nvPr/>
        </p:nvCxnSpPr>
        <p:spPr>
          <a:xfrm>
            <a:off x="8041567" y="6158393"/>
            <a:ext cx="2367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04ADBBA3-E45D-441B-A49A-048D15EBC450}"/>
              </a:ext>
            </a:extLst>
          </p:cNvPr>
          <p:cNvCxnSpPr/>
          <p:nvPr/>
        </p:nvCxnSpPr>
        <p:spPr>
          <a:xfrm>
            <a:off x="9470062" y="6148885"/>
            <a:ext cx="2367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 name="Right Brace 101">
            <a:extLst>
              <a:ext uri="{FF2B5EF4-FFF2-40B4-BE49-F238E27FC236}">
                <a16:creationId xmlns:a16="http://schemas.microsoft.com/office/drawing/2014/main" id="{437D1822-0C1D-4FFE-8DF0-C4075F158CA2}"/>
              </a:ext>
            </a:extLst>
          </p:cNvPr>
          <p:cNvSpPr/>
          <p:nvPr/>
        </p:nvSpPr>
        <p:spPr>
          <a:xfrm rot="16200000">
            <a:off x="8827842" y="-1829677"/>
            <a:ext cx="303741" cy="75895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1036290" fontAlgn="base">
              <a:spcBef>
                <a:spcPct val="0"/>
              </a:spcBef>
              <a:spcAft>
                <a:spcPct val="0"/>
              </a:spcAft>
              <a:defRPr/>
            </a:pPr>
            <a:endParaRPr lang="en-CA" sz="2040">
              <a:solidFill>
                <a:srgbClr val="000000"/>
              </a:solidFill>
              <a:latin typeface="Arial"/>
            </a:endParaRPr>
          </a:p>
        </p:txBody>
      </p:sp>
      <p:sp>
        <p:nvSpPr>
          <p:cNvPr id="105" name="Right Brace 104">
            <a:extLst>
              <a:ext uri="{FF2B5EF4-FFF2-40B4-BE49-F238E27FC236}">
                <a16:creationId xmlns:a16="http://schemas.microsoft.com/office/drawing/2014/main" id="{DBD0C794-816F-4170-8325-E5430D93AE55}"/>
              </a:ext>
            </a:extLst>
          </p:cNvPr>
          <p:cNvSpPr/>
          <p:nvPr/>
        </p:nvSpPr>
        <p:spPr>
          <a:xfrm rot="5400000">
            <a:off x="12004997" y="3537006"/>
            <a:ext cx="147593" cy="559053"/>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36290" fontAlgn="base">
              <a:spcBef>
                <a:spcPct val="0"/>
              </a:spcBef>
              <a:spcAft>
                <a:spcPct val="0"/>
              </a:spcAft>
              <a:defRPr/>
            </a:pPr>
            <a:endParaRPr lang="en-CA" sz="2040">
              <a:solidFill>
                <a:srgbClr val="000000"/>
              </a:solidFill>
              <a:latin typeface="Arial"/>
            </a:endParaRPr>
          </a:p>
        </p:txBody>
      </p:sp>
      <p:sp>
        <p:nvSpPr>
          <p:cNvPr id="106" name="Right Brace 105">
            <a:extLst>
              <a:ext uri="{FF2B5EF4-FFF2-40B4-BE49-F238E27FC236}">
                <a16:creationId xmlns:a16="http://schemas.microsoft.com/office/drawing/2014/main" id="{E5F9FDDC-E028-4238-97A5-8C89CED21595}"/>
              </a:ext>
            </a:extLst>
          </p:cNvPr>
          <p:cNvSpPr/>
          <p:nvPr/>
        </p:nvSpPr>
        <p:spPr>
          <a:xfrm rot="5400000">
            <a:off x="11138897" y="2331516"/>
            <a:ext cx="214716" cy="37600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1036290" fontAlgn="base">
              <a:spcBef>
                <a:spcPct val="0"/>
              </a:spcBef>
              <a:spcAft>
                <a:spcPct val="0"/>
              </a:spcAft>
              <a:defRPr/>
            </a:pPr>
            <a:endParaRPr lang="en-CA" sz="2040">
              <a:solidFill>
                <a:srgbClr val="000000"/>
              </a:solidFill>
              <a:latin typeface="Arial"/>
            </a:endParaRPr>
          </a:p>
        </p:txBody>
      </p:sp>
      <p:sp>
        <p:nvSpPr>
          <p:cNvPr id="107" name="TextBox 106">
            <a:extLst>
              <a:ext uri="{FF2B5EF4-FFF2-40B4-BE49-F238E27FC236}">
                <a16:creationId xmlns:a16="http://schemas.microsoft.com/office/drawing/2014/main" id="{819D6B08-2561-4A76-B193-9ADDA387E326}"/>
              </a:ext>
            </a:extLst>
          </p:cNvPr>
          <p:cNvSpPr txBox="1"/>
          <p:nvPr/>
        </p:nvSpPr>
        <p:spPr>
          <a:xfrm>
            <a:off x="11439563" y="3878886"/>
            <a:ext cx="1319300" cy="266676"/>
          </a:xfrm>
          <a:prstGeom prst="rect">
            <a:avLst/>
          </a:prstGeom>
          <a:noFill/>
        </p:spPr>
        <p:txBody>
          <a:bodyPr wrap="square" rtlCol="0">
            <a:spAutoFit/>
          </a:bodyPr>
          <a:lstStyle/>
          <a:p>
            <a:pPr algn="ctr" defTabSz="1036290" fontAlgn="base">
              <a:spcBef>
                <a:spcPct val="0"/>
              </a:spcBef>
              <a:spcAft>
                <a:spcPct val="0"/>
              </a:spcAft>
              <a:defRPr/>
            </a:pPr>
            <a:r>
              <a:rPr lang="en-CA" sz="1133" dirty="0">
                <a:solidFill>
                  <a:srgbClr val="000000"/>
                </a:solidFill>
                <a:latin typeface="+mj-lt"/>
                <a:cs typeface="Arial" charset="0"/>
              </a:rPr>
              <a:t>Approx. 130 days</a:t>
            </a:r>
          </a:p>
        </p:txBody>
      </p:sp>
      <p:sp>
        <p:nvSpPr>
          <p:cNvPr id="108" name="TextBox 107">
            <a:extLst>
              <a:ext uri="{FF2B5EF4-FFF2-40B4-BE49-F238E27FC236}">
                <a16:creationId xmlns:a16="http://schemas.microsoft.com/office/drawing/2014/main" id="{6E38CA58-F6A7-4ABB-823F-41DB55AC7B91}"/>
              </a:ext>
            </a:extLst>
          </p:cNvPr>
          <p:cNvSpPr txBox="1"/>
          <p:nvPr/>
        </p:nvSpPr>
        <p:spPr>
          <a:xfrm>
            <a:off x="9315604" y="4314640"/>
            <a:ext cx="4002917" cy="296556"/>
          </a:xfrm>
          <a:prstGeom prst="rect">
            <a:avLst/>
          </a:prstGeom>
          <a:noFill/>
        </p:spPr>
        <p:txBody>
          <a:bodyPr wrap="square" lIns="103632" tIns="51816" rIns="103632" bIns="51816" rtlCol="0" anchor="t">
            <a:spAutoFit/>
          </a:bodyPr>
          <a:lstStyle/>
          <a:p>
            <a:pPr defTabSz="1036290" fontAlgn="base">
              <a:spcBef>
                <a:spcPct val="0"/>
              </a:spcBef>
              <a:spcAft>
                <a:spcPct val="0"/>
              </a:spcAft>
              <a:defRPr/>
            </a:pPr>
            <a:r>
              <a:rPr lang="en-CA" sz="1247" dirty="0">
                <a:solidFill>
                  <a:srgbClr val="000000"/>
                </a:solidFill>
                <a:latin typeface="+mj-lt"/>
                <a:cs typeface="Calibri" panose="020F0502020204030204" pitchFamily="34" charset="0"/>
              </a:rPr>
              <a:t>If no substantive or significant issues raised ≥ 60 days</a:t>
            </a:r>
          </a:p>
        </p:txBody>
      </p:sp>
      <p:sp>
        <p:nvSpPr>
          <p:cNvPr id="2" name="Arrow: Pentagon 1">
            <a:extLst>
              <a:ext uri="{FF2B5EF4-FFF2-40B4-BE49-F238E27FC236}">
                <a16:creationId xmlns:a16="http://schemas.microsoft.com/office/drawing/2014/main" id="{1D8F2212-8596-31DF-3DB1-B2E8C668F43A}"/>
              </a:ext>
            </a:extLst>
          </p:cNvPr>
          <p:cNvSpPr/>
          <p:nvPr/>
        </p:nvSpPr>
        <p:spPr>
          <a:xfrm>
            <a:off x="1561822" y="4707465"/>
            <a:ext cx="1356720" cy="947863"/>
          </a:xfrm>
          <a:prstGeom prst="homePlate">
            <a:avLst>
              <a:gd name="adj" fmla="val 0"/>
            </a:avLst>
          </a:prstGeom>
          <a:noFill/>
          <a:ln w="12700" cap="flat" cmpd="sng" algn="ctr">
            <a:noFill/>
            <a:prstDash val="solid"/>
            <a:miter lim="800000"/>
          </a:ln>
          <a:effectLst/>
        </p:spPr>
        <p:txBody>
          <a:bodyPr lIns="0" tIns="0" rIns="0" bIns="51816" rtlCol="0" anchor="t"/>
          <a:lstStyle/>
          <a:p>
            <a:pPr algn="ctr" defTabSz="1036290" fontAlgn="base">
              <a:spcBef>
                <a:spcPct val="0"/>
              </a:spcBef>
              <a:spcAft>
                <a:spcPct val="0"/>
              </a:spcAft>
              <a:defRPr/>
            </a:pPr>
            <a:r>
              <a:rPr lang="en-US" sz="1247" dirty="0">
                <a:solidFill>
                  <a:srgbClr val="000000">
                    <a:lumMod val="65000"/>
                    <a:lumOff val="35000"/>
                  </a:srgbClr>
                </a:solidFill>
                <a:latin typeface="+mj-lt"/>
                <a:cs typeface="Arial"/>
              </a:rPr>
              <a:t>Public Meeting required at least 60 days prior </a:t>
            </a:r>
            <a:br>
              <a:rPr lang="en-US" sz="1247" dirty="0">
                <a:solidFill>
                  <a:srgbClr val="000000">
                    <a:lumMod val="65000"/>
                    <a:lumOff val="35000"/>
                  </a:srgbClr>
                </a:solidFill>
                <a:latin typeface="+mj-lt"/>
                <a:cs typeface="Arial"/>
              </a:rPr>
            </a:br>
            <a:r>
              <a:rPr lang="en-US" sz="1247" dirty="0">
                <a:solidFill>
                  <a:srgbClr val="000000">
                    <a:lumMod val="65000"/>
                    <a:lumOff val="35000"/>
                  </a:srgbClr>
                </a:solidFill>
                <a:latin typeface="+mj-lt"/>
                <a:cs typeface="Arial"/>
              </a:rPr>
              <a:t>to Application being filed*</a:t>
            </a:r>
            <a:endParaRPr lang="en-US" sz="1247" dirty="0">
              <a:solidFill>
                <a:srgbClr val="000000">
                  <a:lumMod val="65000"/>
                  <a:lumOff val="35000"/>
                </a:srgbClr>
              </a:solidFill>
              <a:latin typeface="+mj-lt"/>
              <a:cs typeface="Arial" charset="0"/>
            </a:endParaRPr>
          </a:p>
        </p:txBody>
      </p:sp>
      <p:cxnSp>
        <p:nvCxnSpPr>
          <p:cNvPr id="7" name="Straight Arrow Connector 6">
            <a:extLst>
              <a:ext uri="{FF2B5EF4-FFF2-40B4-BE49-F238E27FC236}">
                <a16:creationId xmlns:a16="http://schemas.microsoft.com/office/drawing/2014/main" id="{369A9F24-24DA-407E-958D-058250C71069}"/>
              </a:ext>
            </a:extLst>
          </p:cNvPr>
          <p:cNvCxnSpPr>
            <a:cxnSpLocks/>
            <a:stCxn id="2" idx="0"/>
            <a:endCxn id="86" idx="2"/>
          </p:cNvCxnSpPr>
          <p:nvPr/>
        </p:nvCxnSpPr>
        <p:spPr>
          <a:xfrm flipV="1">
            <a:off x="2240182" y="4103233"/>
            <a:ext cx="1" cy="604232"/>
          </a:xfrm>
          <a:prstGeom prst="straightConnector1">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8AE08797-5820-458E-A1B2-41474C65A34B}"/>
              </a:ext>
            </a:extLst>
          </p:cNvPr>
          <p:cNvSpPr txBox="1"/>
          <p:nvPr/>
        </p:nvSpPr>
        <p:spPr>
          <a:xfrm>
            <a:off x="701905" y="6618704"/>
            <a:ext cx="10827155" cy="278987"/>
          </a:xfrm>
          <a:prstGeom prst="rect">
            <a:avLst/>
          </a:prstGeom>
          <a:noFill/>
        </p:spPr>
        <p:txBody>
          <a:bodyPr wrap="square" lIns="103632" tIns="51816" rIns="103632" bIns="51816" rtlCol="0" anchor="t">
            <a:spAutoFit/>
          </a:bodyPr>
          <a:lstStyle/>
          <a:p>
            <a:pPr defTabSz="1036290" fontAlgn="base">
              <a:spcBef>
                <a:spcPct val="0"/>
              </a:spcBef>
              <a:spcAft>
                <a:spcPct val="0"/>
              </a:spcAft>
              <a:defRPr/>
            </a:pPr>
            <a:r>
              <a:rPr lang="en-CA" sz="1133" dirty="0">
                <a:solidFill>
                  <a:srgbClr val="000000"/>
                </a:solidFill>
                <a:latin typeface="+mj-lt"/>
                <a:ea typeface="Calibri"/>
                <a:cs typeface="Arial"/>
              </a:rPr>
              <a:t>* Today’s meeting is voluntary and in advance of the 94-c application process. There will be another meeting held at least 60 days prior to application submission.</a:t>
            </a:r>
          </a:p>
        </p:txBody>
      </p:sp>
      <p:sp>
        <p:nvSpPr>
          <p:cNvPr id="55" name="Arrow: Pentagon 54">
            <a:extLst>
              <a:ext uri="{FF2B5EF4-FFF2-40B4-BE49-F238E27FC236}">
                <a16:creationId xmlns:a16="http://schemas.microsoft.com/office/drawing/2014/main" id="{49BF5BE7-EEF4-41D6-995C-C48E78DB8A10}"/>
              </a:ext>
            </a:extLst>
          </p:cNvPr>
          <p:cNvSpPr/>
          <p:nvPr/>
        </p:nvSpPr>
        <p:spPr>
          <a:xfrm>
            <a:off x="11399602" y="4921573"/>
            <a:ext cx="2078580" cy="1835619"/>
          </a:xfrm>
          <a:prstGeom prst="homePlate">
            <a:avLst>
              <a:gd name="adj" fmla="val 0"/>
            </a:avLst>
          </a:prstGeom>
          <a:solidFill>
            <a:schemeClr val="bg1"/>
          </a:solidFill>
          <a:ln w="12700" cap="flat" cmpd="sng" algn="ctr">
            <a:noFill/>
            <a:prstDash val="solid"/>
            <a:miter lim="800000"/>
          </a:ln>
          <a:effectLst/>
        </p:spPr>
        <p:txBody>
          <a:bodyPr lIns="103632" tIns="51816" rIns="103632" bIns="51816" rtlCol="0" anchor="ctr"/>
          <a:lstStyle/>
          <a:p>
            <a:pPr algn="ctr" defTabSz="1036290" fontAlgn="base">
              <a:spcBef>
                <a:spcPct val="0"/>
              </a:spcBef>
              <a:spcAft>
                <a:spcPct val="0"/>
              </a:spcAft>
              <a:defRPr/>
            </a:pPr>
            <a:r>
              <a:rPr lang="en-CA" sz="1247" dirty="0">
                <a:latin typeface="+mj-lt"/>
                <a:cs typeface="Arial" charset="0"/>
              </a:rPr>
              <a:t>This process requires that we engage with local municipalities throughout the development of the project. Significant funding will be made available in the Local Agency Account to assist municipalities and other potential intervenor groups with review of the 94-c application.</a:t>
            </a:r>
            <a:endParaRPr lang="en-US" sz="1247" dirty="0">
              <a:latin typeface="+mj-lt"/>
              <a:cs typeface="Calibri"/>
            </a:endParaRPr>
          </a:p>
        </p:txBody>
      </p:sp>
    </p:spTree>
    <p:extLst>
      <p:ext uri="{BB962C8B-B14F-4D97-AF65-F5344CB8AC3E}">
        <p14:creationId xmlns:p14="http://schemas.microsoft.com/office/powerpoint/2010/main" val="2874321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A59D776-2DB5-0B11-C28A-CFE547C8E3A0}"/>
              </a:ext>
            </a:extLst>
          </p:cNvPr>
          <p:cNvSpPr/>
          <p:nvPr/>
        </p:nvSpPr>
        <p:spPr>
          <a:xfrm>
            <a:off x="529425" y="1851148"/>
            <a:ext cx="12807563" cy="5040381"/>
          </a:xfrm>
          <a:prstGeom prst="roundRect">
            <a:avLst>
              <a:gd name="adj" fmla="val 343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a:p>
        </p:txBody>
      </p:sp>
      <p:sp>
        <p:nvSpPr>
          <p:cNvPr id="3" name="Espace réservé du texte 2">
            <a:extLst>
              <a:ext uri="{FF2B5EF4-FFF2-40B4-BE49-F238E27FC236}">
                <a16:creationId xmlns:a16="http://schemas.microsoft.com/office/drawing/2014/main" id="{F7A19680-36DF-278B-C406-B4BD14BF9A28}"/>
              </a:ext>
            </a:extLst>
          </p:cNvPr>
          <p:cNvSpPr>
            <a:spLocks noGrp="1"/>
          </p:cNvSpPr>
          <p:nvPr>
            <p:ph type="body" sz="quarter" idx="11"/>
          </p:nvPr>
        </p:nvSpPr>
        <p:spPr>
          <a:xfrm>
            <a:off x="822960" y="1213419"/>
            <a:ext cx="11884298" cy="555033"/>
          </a:xfrm>
        </p:spPr>
        <p:txBody>
          <a:bodyPr vert="horz" lIns="0" tIns="0" rIns="0" bIns="0" rtlCol="0" anchor="t">
            <a:noAutofit/>
          </a:bodyPr>
          <a:lstStyle/>
          <a:p>
            <a:pPr marL="0" lvl="3" indent="0" fontAlgn="base">
              <a:spcBef>
                <a:spcPct val="0"/>
              </a:spcBef>
              <a:spcAft>
                <a:spcPct val="0"/>
              </a:spcAft>
              <a:buNone/>
            </a:pPr>
            <a:r>
              <a:rPr lang="en-US" sz="1473" spc="125">
                <a:solidFill>
                  <a:schemeClr val="tx1">
                    <a:lumMod val="50000"/>
                    <a:lumOff val="50000"/>
                  </a:schemeClr>
                </a:solidFill>
              </a:rPr>
              <a:t>Extensive desktop assessments and on-site environmental assessments to support the 94-c application are currently underway and will include information for the following required Exhibits:</a:t>
            </a:r>
          </a:p>
        </p:txBody>
      </p:sp>
      <p:sp>
        <p:nvSpPr>
          <p:cNvPr id="2" name="Titre 1">
            <a:extLst>
              <a:ext uri="{FF2B5EF4-FFF2-40B4-BE49-F238E27FC236}">
                <a16:creationId xmlns:a16="http://schemas.microsoft.com/office/drawing/2014/main" id="{B6089A3B-3A5E-79E7-9096-EF1812C61370}"/>
              </a:ext>
            </a:extLst>
          </p:cNvPr>
          <p:cNvSpPr>
            <a:spLocks noGrp="1"/>
          </p:cNvSpPr>
          <p:nvPr>
            <p:ph type="title"/>
          </p:nvPr>
        </p:nvSpPr>
        <p:spPr/>
        <p:txBody>
          <a:bodyPr/>
          <a:lstStyle/>
          <a:p>
            <a:r>
              <a:rPr lang="en-US"/>
              <a:t>94-c Application</a:t>
            </a:r>
            <a:endParaRPr lang="en-CA"/>
          </a:p>
        </p:txBody>
      </p:sp>
      <p:sp>
        <p:nvSpPr>
          <p:cNvPr id="13" name="Forme libre : forme 12">
            <a:extLst>
              <a:ext uri="{FF2B5EF4-FFF2-40B4-BE49-F238E27FC236}">
                <a16:creationId xmlns:a16="http://schemas.microsoft.com/office/drawing/2014/main" id="{C61CF634-2552-48E3-ABDE-F63E0FECF791}"/>
              </a:ext>
            </a:extLst>
          </p:cNvPr>
          <p:cNvSpPr/>
          <p:nvPr/>
        </p:nvSpPr>
        <p:spPr>
          <a:xfrm>
            <a:off x="702228" y="1957484"/>
            <a:ext cx="1269030" cy="661546"/>
          </a:xfrm>
          <a:custGeom>
            <a:avLst/>
            <a:gdLst>
              <a:gd name="connsiteX0" fmla="*/ 0 w 978179"/>
              <a:gd name="connsiteY0" fmla="*/ 48909 h 489089"/>
              <a:gd name="connsiteX1" fmla="*/ 48909 w 978179"/>
              <a:gd name="connsiteY1" fmla="*/ 0 h 489089"/>
              <a:gd name="connsiteX2" fmla="*/ 929270 w 978179"/>
              <a:gd name="connsiteY2" fmla="*/ 0 h 489089"/>
              <a:gd name="connsiteX3" fmla="*/ 978179 w 978179"/>
              <a:gd name="connsiteY3" fmla="*/ 48909 h 489089"/>
              <a:gd name="connsiteX4" fmla="*/ 978179 w 978179"/>
              <a:gd name="connsiteY4" fmla="*/ 440180 h 489089"/>
              <a:gd name="connsiteX5" fmla="*/ 929270 w 978179"/>
              <a:gd name="connsiteY5" fmla="*/ 489089 h 489089"/>
              <a:gd name="connsiteX6" fmla="*/ 48909 w 978179"/>
              <a:gd name="connsiteY6" fmla="*/ 489089 h 489089"/>
              <a:gd name="connsiteX7" fmla="*/ 0 w 978179"/>
              <a:gd name="connsiteY7" fmla="*/ 440180 h 489089"/>
              <a:gd name="connsiteX8" fmla="*/ 0 w 978179"/>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179" h="489089">
                <a:moveTo>
                  <a:pt x="0" y="48909"/>
                </a:moveTo>
                <a:cubicBezTo>
                  <a:pt x="0" y="21897"/>
                  <a:pt x="21897" y="0"/>
                  <a:pt x="48909" y="0"/>
                </a:cubicBezTo>
                <a:lnTo>
                  <a:pt x="929270" y="0"/>
                </a:lnTo>
                <a:cubicBezTo>
                  <a:pt x="956282" y="0"/>
                  <a:pt x="978179" y="21897"/>
                  <a:pt x="978179" y="48909"/>
                </a:cubicBezTo>
                <a:lnTo>
                  <a:pt x="978179" y="440180"/>
                </a:lnTo>
                <a:cubicBezTo>
                  <a:pt x="978179" y="467192"/>
                  <a:pt x="956282" y="489089"/>
                  <a:pt x="929270" y="489089"/>
                </a:cubicBezTo>
                <a:lnTo>
                  <a:pt x="48909" y="489089"/>
                </a:lnTo>
                <a:cubicBezTo>
                  <a:pt x="21897" y="489089"/>
                  <a:pt x="0" y="467192"/>
                  <a:pt x="0" y="440180"/>
                </a:cubicBezTo>
                <a:lnTo>
                  <a:pt x="0" y="4890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3632" tIns="26310" rIns="103632" bIns="26310" numCol="1" spcCol="1270" anchor="ctr" anchorCtr="0">
            <a:noAutofit/>
          </a:bodyPr>
          <a:lstStyle/>
          <a:p>
            <a:pPr algn="ctr" defTabSz="352626">
              <a:lnSpc>
                <a:spcPct val="90000"/>
              </a:lnSpc>
              <a:spcBef>
                <a:spcPct val="0"/>
              </a:spcBef>
              <a:spcAft>
                <a:spcPct val="35000"/>
              </a:spcAft>
            </a:pPr>
            <a:r>
              <a:rPr lang="en-US" sz="907"/>
              <a:t>General Overview, Public Involvement, and Energy Planning Objectives</a:t>
            </a:r>
          </a:p>
        </p:txBody>
      </p:sp>
      <p:sp>
        <p:nvSpPr>
          <p:cNvPr id="16" name="Forme libre : forme 15">
            <a:extLst>
              <a:ext uri="{FF2B5EF4-FFF2-40B4-BE49-F238E27FC236}">
                <a16:creationId xmlns:a16="http://schemas.microsoft.com/office/drawing/2014/main" id="{492B2F89-A7EC-C14B-38F8-65E3196F2065}"/>
              </a:ext>
            </a:extLst>
          </p:cNvPr>
          <p:cNvSpPr/>
          <p:nvPr/>
        </p:nvSpPr>
        <p:spPr>
          <a:xfrm>
            <a:off x="829131" y="2619030"/>
            <a:ext cx="126902" cy="408075"/>
          </a:xfrm>
          <a:custGeom>
            <a:avLst/>
            <a:gdLst/>
            <a:ahLst/>
            <a:cxnLst/>
            <a:rect l="0" t="0" r="0" b="0"/>
            <a:pathLst>
              <a:path>
                <a:moveTo>
                  <a:pt x="0" y="0"/>
                </a:moveTo>
                <a:lnTo>
                  <a:pt x="0" y="366817"/>
                </a:lnTo>
                <a:lnTo>
                  <a:pt x="97817" y="36681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17" name="Forme libre : forme 16">
            <a:extLst>
              <a:ext uri="{FF2B5EF4-FFF2-40B4-BE49-F238E27FC236}">
                <a16:creationId xmlns:a16="http://schemas.microsoft.com/office/drawing/2014/main" id="{49830A59-939C-4137-77C9-C1AA459FE241}"/>
              </a:ext>
            </a:extLst>
          </p:cNvPr>
          <p:cNvSpPr/>
          <p:nvPr/>
        </p:nvSpPr>
        <p:spPr>
          <a:xfrm>
            <a:off x="956036" y="2755057"/>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dirty="0"/>
              <a:t>Exhibit 1</a:t>
            </a:r>
            <a:br>
              <a:rPr lang="en-US" sz="907" b="1" dirty="0"/>
            </a:br>
            <a:r>
              <a:rPr lang="en-US" sz="907" dirty="0"/>
              <a:t>General Overview</a:t>
            </a:r>
          </a:p>
        </p:txBody>
      </p:sp>
      <p:sp>
        <p:nvSpPr>
          <p:cNvPr id="18" name="Forme libre : forme 17">
            <a:extLst>
              <a:ext uri="{FF2B5EF4-FFF2-40B4-BE49-F238E27FC236}">
                <a16:creationId xmlns:a16="http://schemas.microsoft.com/office/drawing/2014/main" id="{25A7A5C2-B42E-690F-0BA6-4B24730E51C8}"/>
              </a:ext>
            </a:extLst>
          </p:cNvPr>
          <p:cNvSpPr/>
          <p:nvPr/>
        </p:nvSpPr>
        <p:spPr>
          <a:xfrm>
            <a:off x="829131" y="2619030"/>
            <a:ext cx="126902" cy="1088199"/>
          </a:xfrm>
          <a:custGeom>
            <a:avLst/>
            <a:gdLst/>
            <a:ahLst/>
            <a:cxnLst/>
            <a:rect l="0" t="0" r="0" b="0"/>
            <a:pathLst>
              <a:path>
                <a:moveTo>
                  <a:pt x="0" y="0"/>
                </a:moveTo>
                <a:lnTo>
                  <a:pt x="0" y="978179"/>
                </a:lnTo>
                <a:lnTo>
                  <a:pt x="97817" y="978179"/>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19" name="Forme libre : forme 18">
            <a:extLst>
              <a:ext uri="{FF2B5EF4-FFF2-40B4-BE49-F238E27FC236}">
                <a16:creationId xmlns:a16="http://schemas.microsoft.com/office/drawing/2014/main" id="{C7A94C83-7D57-6927-4315-4BB4A10DE772}"/>
              </a:ext>
            </a:extLst>
          </p:cNvPr>
          <p:cNvSpPr/>
          <p:nvPr/>
        </p:nvSpPr>
        <p:spPr>
          <a:xfrm>
            <a:off x="956036" y="3435181"/>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dirty="0"/>
              <a:t>Exhibit 2</a:t>
            </a:r>
            <a:br>
              <a:rPr lang="en-US" sz="907" b="1" dirty="0"/>
            </a:br>
            <a:r>
              <a:rPr lang="en-US" sz="907" dirty="0"/>
              <a:t>Public Involvement</a:t>
            </a:r>
          </a:p>
        </p:txBody>
      </p:sp>
      <p:sp>
        <p:nvSpPr>
          <p:cNvPr id="20" name="Forme libre : forme 19">
            <a:extLst>
              <a:ext uri="{FF2B5EF4-FFF2-40B4-BE49-F238E27FC236}">
                <a16:creationId xmlns:a16="http://schemas.microsoft.com/office/drawing/2014/main" id="{47B3F9B2-3B25-89D2-F02A-43AF40499823}"/>
              </a:ext>
            </a:extLst>
          </p:cNvPr>
          <p:cNvSpPr/>
          <p:nvPr/>
        </p:nvSpPr>
        <p:spPr>
          <a:xfrm>
            <a:off x="829129" y="2619031"/>
            <a:ext cx="126902" cy="1768325"/>
          </a:xfrm>
          <a:custGeom>
            <a:avLst/>
            <a:gdLst/>
            <a:ahLst/>
            <a:cxnLst/>
            <a:rect l="0" t="0" r="0" b="0"/>
            <a:pathLst>
              <a:path>
                <a:moveTo>
                  <a:pt x="0" y="0"/>
                </a:moveTo>
                <a:lnTo>
                  <a:pt x="0" y="1589542"/>
                </a:lnTo>
                <a:lnTo>
                  <a:pt x="97817" y="1589542"/>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1" name="Forme libre : forme 20">
            <a:extLst>
              <a:ext uri="{FF2B5EF4-FFF2-40B4-BE49-F238E27FC236}">
                <a16:creationId xmlns:a16="http://schemas.microsoft.com/office/drawing/2014/main" id="{516AAA8B-3BD1-FD23-0F7A-028600F32985}"/>
              </a:ext>
            </a:extLst>
          </p:cNvPr>
          <p:cNvSpPr/>
          <p:nvPr/>
        </p:nvSpPr>
        <p:spPr>
          <a:xfrm>
            <a:off x="956034" y="4115306"/>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dirty="0"/>
              <a:t>Exhibit 17</a:t>
            </a:r>
            <a:br>
              <a:rPr lang="en-US" sz="907" dirty="0"/>
            </a:br>
            <a:r>
              <a:rPr lang="en-US" sz="907" dirty="0"/>
              <a:t>Consistency with Energy Planning Objectives</a:t>
            </a:r>
          </a:p>
        </p:txBody>
      </p:sp>
      <p:sp>
        <p:nvSpPr>
          <p:cNvPr id="22" name="Forme libre : forme 21">
            <a:extLst>
              <a:ext uri="{FF2B5EF4-FFF2-40B4-BE49-F238E27FC236}">
                <a16:creationId xmlns:a16="http://schemas.microsoft.com/office/drawing/2014/main" id="{A601F9E8-91E8-CC94-CD37-034D25443640}"/>
              </a:ext>
            </a:extLst>
          </p:cNvPr>
          <p:cNvSpPr/>
          <p:nvPr/>
        </p:nvSpPr>
        <p:spPr>
          <a:xfrm>
            <a:off x="2288515" y="1957484"/>
            <a:ext cx="1269030" cy="661546"/>
          </a:xfrm>
          <a:custGeom>
            <a:avLst/>
            <a:gdLst>
              <a:gd name="connsiteX0" fmla="*/ 0 w 978179"/>
              <a:gd name="connsiteY0" fmla="*/ 48909 h 489089"/>
              <a:gd name="connsiteX1" fmla="*/ 48909 w 978179"/>
              <a:gd name="connsiteY1" fmla="*/ 0 h 489089"/>
              <a:gd name="connsiteX2" fmla="*/ 929270 w 978179"/>
              <a:gd name="connsiteY2" fmla="*/ 0 h 489089"/>
              <a:gd name="connsiteX3" fmla="*/ 978179 w 978179"/>
              <a:gd name="connsiteY3" fmla="*/ 48909 h 489089"/>
              <a:gd name="connsiteX4" fmla="*/ 978179 w 978179"/>
              <a:gd name="connsiteY4" fmla="*/ 440180 h 489089"/>
              <a:gd name="connsiteX5" fmla="*/ 929270 w 978179"/>
              <a:gd name="connsiteY5" fmla="*/ 489089 h 489089"/>
              <a:gd name="connsiteX6" fmla="*/ 48909 w 978179"/>
              <a:gd name="connsiteY6" fmla="*/ 489089 h 489089"/>
              <a:gd name="connsiteX7" fmla="*/ 0 w 978179"/>
              <a:gd name="connsiteY7" fmla="*/ 440180 h 489089"/>
              <a:gd name="connsiteX8" fmla="*/ 0 w 978179"/>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179" h="489089">
                <a:moveTo>
                  <a:pt x="0" y="48909"/>
                </a:moveTo>
                <a:cubicBezTo>
                  <a:pt x="0" y="21897"/>
                  <a:pt x="21897" y="0"/>
                  <a:pt x="48909" y="0"/>
                </a:cubicBezTo>
                <a:lnTo>
                  <a:pt x="929270" y="0"/>
                </a:lnTo>
                <a:cubicBezTo>
                  <a:pt x="956282" y="0"/>
                  <a:pt x="978179" y="21897"/>
                  <a:pt x="978179" y="48909"/>
                </a:cubicBezTo>
                <a:lnTo>
                  <a:pt x="978179" y="440180"/>
                </a:lnTo>
                <a:cubicBezTo>
                  <a:pt x="978179" y="467192"/>
                  <a:pt x="956282" y="489089"/>
                  <a:pt x="929270" y="489089"/>
                </a:cubicBezTo>
                <a:lnTo>
                  <a:pt x="48909" y="489089"/>
                </a:lnTo>
                <a:cubicBezTo>
                  <a:pt x="21897" y="489089"/>
                  <a:pt x="0" y="467192"/>
                  <a:pt x="0" y="440180"/>
                </a:cubicBezTo>
                <a:lnTo>
                  <a:pt x="0" y="4890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3632" tIns="26310" rIns="103632" bIns="26310" numCol="1" spcCol="1270" anchor="ctr" anchorCtr="0">
            <a:noAutofit/>
          </a:bodyPr>
          <a:lstStyle/>
          <a:p>
            <a:pPr algn="ctr" defTabSz="352626">
              <a:lnSpc>
                <a:spcPct val="90000"/>
              </a:lnSpc>
              <a:spcBef>
                <a:spcPct val="0"/>
              </a:spcBef>
              <a:spcAft>
                <a:spcPct val="35000"/>
              </a:spcAft>
            </a:pPr>
            <a:r>
              <a:rPr lang="en-US" sz="907"/>
              <a:t>Facility Location and Local Laws/Ordinances</a:t>
            </a:r>
          </a:p>
        </p:txBody>
      </p:sp>
      <p:sp>
        <p:nvSpPr>
          <p:cNvPr id="23" name="Forme libre : forme 22">
            <a:extLst>
              <a:ext uri="{FF2B5EF4-FFF2-40B4-BE49-F238E27FC236}">
                <a16:creationId xmlns:a16="http://schemas.microsoft.com/office/drawing/2014/main" id="{CE071606-600A-5779-F650-5E70485F77D7}"/>
              </a:ext>
            </a:extLst>
          </p:cNvPr>
          <p:cNvSpPr/>
          <p:nvPr/>
        </p:nvSpPr>
        <p:spPr>
          <a:xfrm>
            <a:off x="2415419" y="2619030"/>
            <a:ext cx="126902" cy="408075"/>
          </a:xfrm>
          <a:custGeom>
            <a:avLst/>
            <a:gdLst/>
            <a:ahLst/>
            <a:cxnLst/>
            <a:rect l="0" t="0" r="0" b="0"/>
            <a:pathLst>
              <a:path>
                <a:moveTo>
                  <a:pt x="0" y="0"/>
                </a:moveTo>
                <a:lnTo>
                  <a:pt x="0" y="366817"/>
                </a:lnTo>
                <a:lnTo>
                  <a:pt x="97817" y="36681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4" name="Forme libre : forme 23">
            <a:extLst>
              <a:ext uri="{FF2B5EF4-FFF2-40B4-BE49-F238E27FC236}">
                <a16:creationId xmlns:a16="http://schemas.microsoft.com/office/drawing/2014/main" id="{C90BE067-E031-FD1A-57D3-1A2D46FD9908}"/>
              </a:ext>
            </a:extLst>
          </p:cNvPr>
          <p:cNvSpPr/>
          <p:nvPr/>
        </p:nvSpPr>
        <p:spPr>
          <a:xfrm>
            <a:off x="2542322" y="2755057"/>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dirty="0"/>
              <a:t>Exhibit 3</a:t>
            </a:r>
            <a:br>
              <a:rPr lang="en-US" sz="907" dirty="0"/>
            </a:br>
            <a:r>
              <a:rPr lang="en-US" sz="907" dirty="0"/>
              <a:t>Location of Facilities</a:t>
            </a:r>
          </a:p>
        </p:txBody>
      </p:sp>
      <p:sp>
        <p:nvSpPr>
          <p:cNvPr id="25" name="Forme libre : forme 24">
            <a:extLst>
              <a:ext uri="{FF2B5EF4-FFF2-40B4-BE49-F238E27FC236}">
                <a16:creationId xmlns:a16="http://schemas.microsoft.com/office/drawing/2014/main" id="{8B667378-0E71-8A5C-8928-E944C3A79A57}"/>
              </a:ext>
            </a:extLst>
          </p:cNvPr>
          <p:cNvSpPr/>
          <p:nvPr/>
        </p:nvSpPr>
        <p:spPr>
          <a:xfrm>
            <a:off x="2415419" y="2619030"/>
            <a:ext cx="126902" cy="1088199"/>
          </a:xfrm>
          <a:custGeom>
            <a:avLst/>
            <a:gdLst/>
            <a:ahLst/>
            <a:cxnLst/>
            <a:rect l="0" t="0" r="0" b="0"/>
            <a:pathLst>
              <a:path>
                <a:moveTo>
                  <a:pt x="0" y="0"/>
                </a:moveTo>
                <a:lnTo>
                  <a:pt x="0" y="978179"/>
                </a:lnTo>
                <a:lnTo>
                  <a:pt x="97817" y="978179"/>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6" name="Forme libre : forme 25">
            <a:extLst>
              <a:ext uri="{FF2B5EF4-FFF2-40B4-BE49-F238E27FC236}">
                <a16:creationId xmlns:a16="http://schemas.microsoft.com/office/drawing/2014/main" id="{DF322CA2-1FDF-7805-221B-BB67C536934C}"/>
              </a:ext>
            </a:extLst>
          </p:cNvPr>
          <p:cNvSpPr/>
          <p:nvPr/>
        </p:nvSpPr>
        <p:spPr>
          <a:xfrm>
            <a:off x="2542322" y="3435181"/>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4</a:t>
            </a:r>
            <a:br>
              <a:rPr lang="en-US" sz="907" b="1"/>
            </a:br>
            <a:r>
              <a:rPr lang="en-US" sz="907"/>
              <a:t>Real Property</a:t>
            </a:r>
          </a:p>
        </p:txBody>
      </p:sp>
      <p:sp>
        <p:nvSpPr>
          <p:cNvPr id="30" name="Forme libre : forme 29">
            <a:extLst>
              <a:ext uri="{FF2B5EF4-FFF2-40B4-BE49-F238E27FC236}">
                <a16:creationId xmlns:a16="http://schemas.microsoft.com/office/drawing/2014/main" id="{7D064FA5-09E0-EEE8-908B-F11F9863017A}"/>
              </a:ext>
            </a:extLst>
          </p:cNvPr>
          <p:cNvSpPr/>
          <p:nvPr/>
        </p:nvSpPr>
        <p:spPr>
          <a:xfrm>
            <a:off x="2415419" y="2619031"/>
            <a:ext cx="126902" cy="1768325"/>
          </a:xfrm>
          <a:custGeom>
            <a:avLst/>
            <a:gdLst/>
            <a:ahLst/>
            <a:cxnLst/>
            <a:rect l="0" t="0" r="0" b="0"/>
            <a:pathLst>
              <a:path>
                <a:moveTo>
                  <a:pt x="0" y="0"/>
                </a:moveTo>
                <a:lnTo>
                  <a:pt x="0" y="1589542"/>
                </a:lnTo>
                <a:lnTo>
                  <a:pt x="97817" y="1589542"/>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31" name="Forme libre : forme 30">
            <a:extLst>
              <a:ext uri="{FF2B5EF4-FFF2-40B4-BE49-F238E27FC236}">
                <a16:creationId xmlns:a16="http://schemas.microsoft.com/office/drawing/2014/main" id="{77B64E48-B0F3-544B-D9F7-5C5D57596F71}"/>
              </a:ext>
            </a:extLst>
          </p:cNvPr>
          <p:cNvSpPr/>
          <p:nvPr/>
        </p:nvSpPr>
        <p:spPr>
          <a:xfrm>
            <a:off x="2542321" y="4115306"/>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24</a:t>
            </a:r>
            <a:br>
              <a:rPr lang="en-US" sz="907" b="1"/>
            </a:br>
            <a:r>
              <a:rPr lang="en-US" sz="907"/>
              <a:t>Local Laws and Ordinances</a:t>
            </a:r>
          </a:p>
        </p:txBody>
      </p:sp>
      <p:sp>
        <p:nvSpPr>
          <p:cNvPr id="32" name="Forme libre : forme 31">
            <a:extLst>
              <a:ext uri="{FF2B5EF4-FFF2-40B4-BE49-F238E27FC236}">
                <a16:creationId xmlns:a16="http://schemas.microsoft.com/office/drawing/2014/main" id="{04DE1EC2-A0CA-AE1D-5FA9-3F7ECB6C99FE}"/>
              </a:ext>
            </a:extLst>
          </p:cNvPr>
          <p:cNvSpPr/>
          <p:nvPr/>
        </p:nvSpPr>
        <p:spPr>
          <a:xfrm>
            <a:off x="3874803" y="1957484"/>
            <a:ext cx="1269030" cy="661546"/>
          </a:xfrm>
          <a:custGeom>
            <a:avLst/>
            <a:gdLst>
              <a:gd name="connsiteX0" fmla="*/ 0 w 978179"/>
              <a:gd name="connsiteY0" fmla="*/ 48909 h 489089"/>
              <a:gd name="connsiteX1" fmla="*/ 48909 w 978179"/>
              <a:gd name="connsiteY1" fmla="*/ 0 h 489089"/>
              <a:gd name="connsiteX2" fmla="*/ 929270 w 978179"/>
              <a:gd name="connsiteY2" fmla="*/ 0 h 489089"/>
              <a:gd name="connsiteX3" fmla="*/ 978179 w 978179"/>
              <a:gd name="connsiteY3" fmla="*/ 48909 h 489089"/>
              <a:gd name="connsiteX4" fmla="*/ 978179 w 978179"/>
              <a:gd name="connsiteY4" fmla="*/ 440180 h 489089"/>
              <a:gd name="connsiteX5" fmla="*/ 929270 w 978179"/>
              <a:gd name="connsiteY5" fmla="*/ 489089 h 489089"/>
              <a:gd name="connsiteX6" fmla="*/ 48909 w 978179"/>
              <a:gd name="connsiteY6" fmla="*/ 489089 h 489089"/>
              <a:gd name="connsiteX7" fmla="*/ 0 w 978179"/>
              <a:gd name="connsiteY7" fmla="*/ 440180 h 489089"/>
              <a:gd name="connsiteX8" fmla="*/ 0 w 978179"/>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179" h="489089">
                <a:moveTo>
                  <a:pt x="0" y="48909"/>
                </a:moveTo>
                <a:cubicBezTo>
                  <a:pt x="0" y="21897"/>
                  <a:pt x="21897" y="0"/>
                  <a:pt x="48909" y="0"/>
                </a:cubicBezTo>
                <a:lnTo>
                  <a:pt x="929270" y="0"/>
                </a:lnTo>
                <a:cubicBezTo>
                  <a:pt x="956282" y="0"/>
                  <a:pt x="978179" y="21897"/>
                  <a:pt x="978179" y="48909"/>
                </a:cubicBezTo>
                <a:lnTo>
                  <a:pt x="978179" y="440180"/>
                </a:lnTo>
                <a:cubicBezTo>
                  <a:pt x="978179" y="467192"/>
                  <a:pt x="956282" y="489089"/>
                  <a:pt x="929270" y="489089"/>
                </a:cubicBezTo>
                <a:lnTo>
                  <a:pt x="48909" y="489089"/>
                </a:lnTo>
                <a:cubicBezTo>
                  <a:pt x="21897" y="489089"/>
                  <a:pt x="0" y="467192"/>
                  <a:pt x="0" y="440180"/>
                </a:cubicBezTo>
                <a:lnTo>
                  <a:pt x="0" y="4890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3632" tIns="26310" rIns="103632" bIns="26310" numCol="1" spcCol="1270" anchor="ctr" anchorCtr="0">
            <a:noAutofit/>
          </a:bodyPr>
          <a:lstStyle/>
          <a:p>
            <a:pPr algn="ctr" defTabSz="352626">
              <a:lnSpc>
                <a:spcPct val="90000"/>
              </a:lnSpc>
              <a:spcBef>
                <a:spcPct val="0"/>
              </a:spcBef>
              <a:spcAft>
                <a:spcPct val="35000"/>
              </a:spcAft>
            </a:pPr>
            <a:r>
              <a:rPr lang="en-US" sz="907"/>
              <a:t>Geology, Ecology, Water, and Agricultural Resources</a:t>
            </a:r>
          </a:p>
        </p:txBody>
      </p:sp>
      <p:sp>
        <p:nvSpPr>
          <p:cNvPr id="33" name="Forme libre : forme 32">
            <a:extLst>
              <a:ext uri="{FF2B5EF4-FFF2-40B4-BE49-F238E27FC236}">
                <a16:creationId xmlns:a16="http://schemas.microsoft.com/office/drawing/2014/main" id="{DA47D15C-F154-6E53-CA1A-A886D272E3F6}"/>
              </a:ext>
            </a:extLst>
          </p:cNvPr>
          <p:cNvSpPr/>
          <p:nvPr/>
        </p:nvSpPr>
        <p:spPr>
          <a:xfrm>
            <a:off x="4001706" y="2619030"/>
            <a:ext cx="126902" cy="408075"/>
          </a:xfrm>
          <a:custGeom>
            <a:avLst/>
            <a:gdLst/>
            <a:ahLst/>
            <a:cxnLst/>
            <a:rect l="0" t="0" r="0" b="0"/>
            <a:pathLst>
              <a:path>
                <a:moveTo>
                  <a:pt x="0" y="0"/>
                </a:moveTo>
                <a:lnTo>
                  <a:pt x="0" y="366817"/>
                </a:lnTo>
                <a:lnTo>
                  <a:pt x="97817" y="36681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34" name="Forme libre : forme 33">
            <a:extLst>
              <a:ext uri="{FF2B5EF4-FFF2-40B4-BE49-F238E27FC236}">
                <a16:creationId xmlns:a16="http://schemas.microsoft.com/office/drawing/2014/main" id="{6018E0BD-1D36-88D6-4737-569A04AE7C44}"/>
              </a:ext>
            </a:extLst>
          </p:cNvPr>
          <p:cNvSpPr/>
          <p:nvPr/>
        </p:nvSpPr>
        <p:spPr>
          <a:xfrm>
            <a:off x="4128609" y="2755057"/>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dirty="0"/>
              <a:t>Exhibit 10</a:t>
            </a:r>
            <a:br>
              <a:rPr lang="en-US" sz="907" dirty="0"/>
            </a:br>
            <a:r>
              <a:rPr lang="en-US" sz="907" dirty="0"/>
              <a:t>Geology, Seismology, and Soils</a:t>
            </a:r>
          </a:p>
        </p:txBody>
      </p:sp>
      <p:sp>
        <p:nvSpPr>
          <p:cNvPr id="35" name="Forme libre : forme 34">
            <a:extLst>
              <a:ext uri="{FF2B5EF4-FFF2-40B4-BE49-F238E27FC236}">
                <a16:creationId xmlns:a16="http://schemas.microsoft.com/office/drawing/2014/main" id="{B9FECF70-5786-44F0-0D66-CF3AB94B08E1}"/>
              </a:ext>
            </a:extLst>
          </p:cNvPr>
          <p:cNvSpPr/>
          <p:nvPr/>
        </p:nvSpPr>
        <p:spPr>
          <a:xfrm>
            <a:off x="4001706" y="2619030"/>
            <a:ext cx="126902" cy="1088199"/>
          </a:xfrm>
          <a:custGeom>
            <a:avLst/>
            <a:gdLst/>
            <a:ahLst/>
            <a:cxnLst/>
            <a:rect l="0" t="0" r="0" b="0"/>
            <a:pathLst>
              <a:path>
                <a:moveTo>
                  <a:pt x="0" y="0"/>
                </a:moveTo>
                <a:lnTo>
                  <a:pt x="0" y="978179"/>
                </a:lnTo>
                <a:lnTo>
                  <a:pt x="97817" y="978179"/>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36" name="Forme libre : forme 35">
            <a:extLst>
              <a:ext uri="{FF2B5EF4-FFF2-40B4-BE49-F238E27FC236}">
                <a16:creationId xmlns:a16="http://schemas.microsoft.com/office/drawing/2014/main" id="{30BF7494-1132-E2DD-FF8C-C6A2684FF026}"/>
              </a:ext>
            </a:extLst>
          </p:cNvPr>
          <p:cNvSpPr/>
          <p:nvPr/>
        </p:nvSpPr>
        <p:spPr>
          <a:xfrm>
            <a:off x="4128609" y="3435181"/>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11</a:t>
            </a:r>
            <a:br>
              <a:rPr lang="en-US" sz="907" b="1"/>
            </a:br>
            <a:r>
              <a:rPr lang="en-US" sz="907"/>
              <a:t>Terrestrial Ecology</a:t>
            </a:r>
          </a:p>
        </p:txBody>
      </p:sp>
      <p:sp>
        <p:nvSpPr>
          <p:cNvPr id="37" name="Forme libre : forme 36">
            <a:extLst>
              <a:ext uri="{FF2B5EF4-FFF2-40B4-BE49-F238E27FC236}">
                <a16:creationId xmlns:a16="http://schemas.microsoft.com/office/drawing/2014/main" id="{8C94D941-519F-9027-F58D-7607A01CA437}"/>
              </a:ext>
            </a:extLst>
          </p:cNvPr>
          <p:cNvSpPr/>
          <p:nvPr/>
        </p:nvSpPr>
        <p:spPr>
          <a:xfrm>
            <a:off x="4001706" y="2619031"/>
            <a:ext cx="126902" cy="1768325"/>
          </a:xfrm>
          <a:custGeom>
            <a:avLst/>
            <a:gdLst/>
            <a:ahLst/>
            <a:cxnLst/>
            <a:rect l="0" t="0" r="0" b="0"/>
            <a:pathLst>
              <a:path>
                <a:moveTo>
                  <a:pt x="0" y="0"/>
                </a:moveTo>
                <a:lnTo>
                  <a:pt x="0" y="1589542"/>
                </a:lnTo>
                <a:lnTo>
                  <a:pt x="97817" y="1589542"/>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38" name="Forme libre : forme 37">
            <a:extLst>
              <a:ext uri="{FF2B5EF4-FFF2-40B4-BE49-F238E27FC236}">
                <a16:creationId xmlns:a16="http://schemas.microsoft.com/office/drawing/2014/main" id="{86087A68-6354-A2A9-F25C-01B250B64F9C}"/>
              </a:ext>
            </a:extLst>
          </p:cNvPr>
          <p:cNvSpPr/>
          <p:nvPr/>
        </p:nvSpPr>
        <p:spPr>
          <a:xfrm>
            <a:off x="4128609" y="4115306"/>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12</a:t>
            </a:r>
            <a:br>
              <a:rPr lang="en-US" sz="907"/>
            </a:br>
            <a:r>
              <a:rPr lang="en-US" sz="907"/>
              <a:t>Threatened and Endangered Species</a:t>
            </a:r>
          </a:p>
        </p:txBody>
      </p:sp>
      <p:sp>
        <p:nvSpPr>
          <p:cNvPr id="39" name="Forme libre : forme 38">
            <a:extLst>
              <a:ext uri="{FF2B5EF4-FFF2-40B4-BE49-F238E27FC236}">
                <a16:creationId xmlns:a16="http://schemas.microsoft.com/office/drawing/2014/main" id="{13DA9046-22B8-A97A-E184-959E702EB5C1}"/>
              </a:ext>
            </a:extLst>
          </p:cNvPr>
          <p:cNvSpPr/>
          <p:nvPr/>
        </p:nvSpPr>
        <p:spPr>
          <a:xfrm>
            <a:off x="4001706" y="2619031"/>
            <a:ext cx="126902" cy="2448450"/>
          </a:xfrm>
          <a:custGeom>
            <a:avLst/>
            <a:gdLst/>
            <a:ahLst/>
            <a:cxnLst/>
            <a:rect l="0" t="0" r="0" b="0"/>
            <a:pathLst>
              <a:path>
                <a:moveTo>
                  <a:pt x="0" y="0"/>
                </a:moveTo>
                <a:lnTo>
                  <a:pt x="0" y="2200904"/>
                </a:lnTo>
                <a:lnTo>
                  <a:pt x="97817" y="2200904"/>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40" name="Forme libre : forme 39">
            <a:extLst>
              <a:ext uri="{FF2B5EF4-FFF2-40B4-BE49-F238E27FC236}">
                <a16:creationId xmlns:a16="http://schemas.microsoft.com/office/drawing/2014/main" id="{B29A3608-7C52-817E-4734-867DE4FF1626}"/>
              </a:ext>
            </a:extLst>
          </p:cNvPr>
          <p:cNvSpPr/>
          <p:nvPr/>
        </p:nvSpPr>
        <p:spPr>
          <a:xfrm>
            <a:off x="4128609" y="4795431"/>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13</a:t>
            </a:r>
            <a:br>
              <a:rPr lang="en-US" sz="907" b="1"/>
            </a:br>
            <a:r>
              <a:rPr lang="en-US" sz="907"/>
              <a:t>Water Resources and Aquatic Ecology</a:t>
            </a:r>
          </a:p>
        </p:txBody>
      </p:sp>
      <p:sp>
        <p:nvSpPr>
          <p:cNvPr id="41" name="Forme libre : forme 40">
            <a:extLst>
              <a:ext uri="{FF2B5EF4-FFF2-40B4-BE49-F238E27FC236}">
                <a16:creationId xmlns:a16="http://schemas.microsoft.com/office/drawing/2014/main" id="{DC8D1109-73C1-4E83-A2E8-69DDCD3F3BE3}"/>
              </a:ext>
            </a:extLst>
          </p:cNvPr>
          <p:cNvSpPr/>
          <p:nvPr/>
        </p:nvSpPr>
        <p:spPr>
          <a:xfrm>
            <a:off x="4001706" y="2619030"/>
            <a:ext cx="126902" cy="3128576"/>
          </a:xfrm>
          <a:custGeom>
            <a:avLst/>
            <a:gdLst/>
            <a:ahLst/>
            <a:cxnLst/>
            <a:rect l="0" t="0" r="0" b="0"/>
            <a:pathLst>
              <a:path>
                <a:moveTo>
                  <a:pt x="0" y="0"/>
                </a:moveTo>
                <a:lnTo>
                  <a:pt x="0" y="2812267"/>
                </a:lnTo>
                <a:lnTo>
                  <a:pt x="97817" y="281226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42" name="Forme libre : forme 41">
            <a:extLst>
              <a:ext uri="{FF2B5EF4-FFF2-40B4-BE49-F238E27FC236}">
                <a16:creationId xmlns:a16="http://schemas.microsoft.com/office/drawing/2014/main" id="{995B3B30-E743-1171-2B13-F5750A13D6A5}"/>
              </a:ext>
            </a:extLst>
          </p:cNvPr>
          <p:cNvSpPr/>
          <p:nvPr/>
        </p:nvSpPr>
        <p:spPr>
          <a:xfrm>
            <a:off x="4128609" y="5475556"/>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14</a:t>
            </a:r>
            <a:br>
              <a:rPr lang="en-US" sz="907" b="1"/>
            </a:br>
            <a:r>
              <a:rPr lang="en-US" sz="907"/>
              <a:t>Wetlands</a:t>
            </a:r>
          </a:p>
        </p:txBody>
      </p:sp>
      <p:sp>
        <p:nvSpPr>
          <p:cNvPr id="43" name="Forme libre : forme 42">
            <a:extLst>
              <a:ext uri="{FF2B5EF4-FFF2-40B4-BE49-F238E27FC236}">
                <a16:creationId xmlns:a16="http://schemas.microsoft.com/office/drawing/2014/main" id="{4783E092-742F-1FD2-A254-F517A871EB7B}"/>
              </a:ext>
            </a:extLst>
          </p:cNvPr>
          <p:cNvSpPr/>
          <p:nvPr/>
        </p:nvSpPr>
        <p:spPr>
          <a:xfrm>
            <a:off x="4001706" y="2619030"/>
            <a:ext cx="126902" cy="3808700"/>
          </a:xfrm>
          <a:custGeom>
            <a:avLst/>
            <a:gdLst/>
            <a:ahLst/>
            <a:cxnLst/>
            <a:rect l="0" t="0" r="0" b="0"/>
            <a:pathLst>
              <a:path>
                <a:moveTo>
                  <a:pt x="0" y="0"/>
                </a:moveTo>
                <a:lnTo>
                  <a:pt x="0" y="3423629"/>
                </a:lnTo>
                <a:lnTo>
                  <a:pt x="97817" y="3423629"/>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44" name="Forme libre : forme 43">
            <a:extLst>
              <a:ext uri="{FF2B5EF4-FFF2-40B4-BE49-F238E27FC236}">
                <a16:creationId xmlns:a16="http://schemas.microsoft.com/office/drawing/2014/main" id="{BD6941A3-40A2-3AAF-66F4-63FC68674058}"/>
              </a:ext>
            </a:extLst>
          </p:cNvPr>
          <p:cNvSpPr/>
          <p:nvPr/>
        </p:nvSpPr>
        <p:spPr>
          <a:xfrm>
            <a:off x="4128609" y="6155682"/>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dirty="0"/>
              <a:t>Exhibit 15</a:t>
            </a:r>
            <a:br>
              <a:rPr lang="en-US" sz="907" b="1" dirty="0"/>
            </a:br>
            <a:r>
              <a:rPr lang="en-US" sz="907" dirty="0"/>
              <a:t>Agricultural Resources</a:t>
            </a:r>
          </a:p>
        </p:txBody>
      </p:sp>
      <p:sp>
        <p:nvSpPr>
          <p:cNvPr id="45" name="Forme libre : forme 44">
            <a:extLst>
              <a:ext uri="{FF2B5EF4-FFF2-40B4-BE49-F238E27FC236}">
                <a16:creationId xmlns:a16="http://schemas.microsoft.com/office/drawing/2014/main" id="{3E185961-35E4-5AE3-AB6A-319EDCA69645}"/>
              </a:ext>
            </a:extLst>
          </p:cNvPr>
          <p:cNvSpPr/>
          <p:nvPr/>
        </p:nvSpPr>
        <p:spPr>
          <a:xfrm>
            <a:off x="5461092" y="1957484"/>
            <a:ext cx="1269030" cy="661546"/>
          </a:xfrm>
          <a:custGeom>
            <a:avLst/>
            <a:gdLst>
              <a:gd name="connsiteX0" fmla="*/ 0 w 978179"/>
              <a:gd name="connsiteY0" fmla="*/ 48909 h 489089"/>
              <a:gd name="connsiteX1" fmla="*/ 48909 w 978179"/>
              <a:gd name="connsiteY1" fmla="*/ 0 h 489089"/>
              <a:gd name="connsiteX2" fmla="*/ 929270 w 978179"/>
              <a:gd name="connsiteY2" fmla="*/ 0 h 489089"/>
              <a:gd name="connsiteX3" fmla="*/ 978179 w 978179"/>
              <a:gd name="connsiteY3" fmla="*/ 48909 h 489089"/>
              <a:gd name="connsiteX4" fmla="*/ 978179 w 978179"/>
              <a:gd name="connsiteY4" fmla="*/ 440180 h 489089"/>
              <a:gd name="connsiteX5" fmla="*/ 929270 w 978179"/>
              <a:gd name="connsiteY5" fmla="*/ 489089 h 489089"/>
              <a:gd name="connsiteX6" fmla="*/ 48909 w 978179"/>
              <a:gd name="connsiteY6" fmla="*/ 489089 h 489089"/>
              <a:gd name="connsiteX7" fmla="*/ 0 w 978179"/>
              <a:gd name="connsiteY7" fmla="*/ 440180 h 489089"/>
              <a:gd name="connsiteX8" fmla="*/ 0 w 978179"/>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179" h="489089">
                <a:moveTo>
                  <a:pt x="0" y="48909"/>
                </a:moveTo>
                <a:cubicBezTo>
                  <a:pt x="0" y="21897"/>
                  <a:pt x="21897" y="0"/>
                  <a:pt x="48909" y="0"/>
                </a:cubicBezTo>
                <a:lnTo>
                  <a:pt x="929270" y="0"/>
                </a:lnTo>
                <a:cubicBezTo>
                  <a:pt x="956282" y="0"/>
                  <a:pt x="978179" y="21897"/>
                  <a:pt x="978179" y="48909"/>
                </a:cubicBezTo>
                <a:lnTo>
                  <a:pt x="978179" y="440180"/>
                </a:lnTo>
                <a:cubicBezTo>
                  <a:pt x="978179" y="467192"/>
                  <a:pt x="956282" y="489089"/>
                  <a:pt x="929270" y="489089"/>
                </a:cubicBezTo>
                <a:lnTo>
                  <a:pt x="48909" y="489089"/>
                </a:lnTo>
                <a:cubicBezTo>
                  <a:pt x="21897" y="489089"/>
                  <a:pt x="0" y="467192"/>
                  <a:pt x="0" y="440180"/>
                </a:cubicBezTo>
                <a:lnTo>
                  <a:pt x="0" y="4890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3632" tIns="26310" rIns="103632" bIns="26310" numCol="1" spcCol="1270" anchor="ctr" anchorCtr="0">
            <a:noAutofit/>
          </a:bodyPr>
          <a:lstStyle/>
          <a:p>
            <a:pPr algn="ctr" defTabSz="352626">
              <a:lnSpc>
                <a:spcPct val="90000"/>
              </a:lnSpc>
              <a:spcBef>
                <a:spcPct val="0"/>
              </a:spcBef>
              <a:spcAft>
                <a:spcPct val="35000"/>
              </a:spcAft>
            </a:pPr>
            <a:r>
              <a:rPr lang="en-US" sz="907"/>
              <a:t>Noise, Vibration, and Public Health and Safety</a:t>
            </a:r>
          </a:p>
        </p:txBody>
      </p:sp>
      <p:sp>
        <p:nvSpPr>
          <p:cNvPr id="46" name="Forme libre : forme 45">
            <a:extLst>
              <a:ext uri="{FF2B5EF4-FFF2-40B4-BE49-F238E27FC236}">
                <a16:creationId xmlns:a16="http://schemas.microsoft.com/office/drawing/2014/main" id="{19601912-0B82-684F-6BFA-A7C6E2518424}"/>
              </a:ext>
            </a:extLst>
          </p:cNvPr>
          <p:cNvSpPr/>
          <p:nvPr/>
        </p:nvSpPr>
        <p:spPr>
          <a:xfrm>
            <a:off x="5587995" y="2619030"/>
            <a:ext cx="126902" cy="408075"/>
          </a:xfrm>
          <a:custGeom>
            <a:avLst/>
            <a:gdLst/>
            <a:ahLst/>
            <a:cxnLst/>
            <a:rect l="0" t="0" r="0" b="0"/>
            <a:pathLst>
              <a:path>
                <a:moveTo>
                  <a:pt x="0" y="0"/>
                </a:moveTo>
                <a:lnTo>
                  <a:pt x="0" y="366817"/>
                </a:lnTo>
                <a:lnTo>
                  <a:pt x="97817" y="36681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47" name="Forme libre : forme 46">
            <a:extLst>
              <a:ext uri="{FF2B5EF4-FFF2-40B4-BE49-F238E27FC236}">
                <a16:creationId xmlns:a16="http://schemas.microsoft.com/office/drawing/2014/main" id="{C2D27810-C6BC-FF34-FBAC-38E8AE918BA3}"/>
              </a:ext>
            </a:extLst>
          </p:cNvPr>
          <p:cNvSpPr/>
          <p:nvPr/>
        </p:nvSpPr>
        <p:spPr>
          <a:xfrm>
            <a:off x="5714899" y="2755057"/>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dirty="0"/>
              <a:t>Exhibit 6</a:t>
            </a:r>
            <a:br>
              <a:rPr lang="en-US" sz="907" dirty="0"/>
            </a:br>
            <a:r>
              <a:rPr lang="en-US" sz="907" dirty="0"/>
              <a:t>Public Health and Safety</a:t>
            </a:r>
          </a:p>
        </p:txBody>
      </p:sp>
      <p:sp>
        <p:nvSpPr>
          <p:cNvPr id="48" name="Forme libre : forme 47">
            <a:extLst>
              <a:ext uri="{FF2B5EF4-FFF2-40B4-BE49-F238E27FC236}">
                <a16:creationId xmlns:a16="http://schemas.microsoft.com/office/drawing/2014/main" id="{C206EECA-6D4A-6B92-155B-9047C75780F6}"/>
              </a:ext>
            </a:extLst>
          </p:cNvPr>
          <p:cNvSpPr/>
          <p:nvPr/>
        </p:nvSpPr>
        <p:spPr>
          <a:xfrm>
            <a:off x="5587994" y="2619030"/>
            <a:ext cx="126902" cy="1088199"/>
          </a:xfrm>
          <a:custGeom>
            <a:avLst/>
            <a:gdLst/>
            <a:ahLst/>
            <a:cxnLst/>
            <a:rect l="0" t="0" r="0" b="0"/>
            <a:pathLst>
              <a:path>
                <a:moveTo>
                  <a:pt x="0" y="0"/>
                </a:moveTo>
                <a:lnTo>
                  <a:pt x="0" y="978179"/>
                </a:lnTo>
                <a:lnTo>
                  <a:pt x="97817" y="978179"/>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49" name="Forme libre : forme 48">
            <a:extLst>
              <a:ext uri="{FF2B5EF4-FFF2-40B4-BE49-F238E27FC236}">
                <a16:creationId xmlns:a16="http://schemas.microsoft.com/office/drawing/2014/main" id="{5A5DF83E-8E06-6552-5985-6D3014177547}"/>
              </a:ext>
            </a:extLst>
          </p:cNvPr>
          <p:cNvSpPr/>
          <p:nvPr/>
        </p:nvSpPr>
        <p:spPr>
          <a:xfrm>
            <a:off x="5714899" y="3435181"/>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7</a:t>
            </a:r>
            <a:br>
              <a:rPr lang="en-US" sz="907"/>
            </a:br>
            <a:r>
              <a:rPr lang="en-US" sz="907"/>
              <a:t>Noise and Vibration</a:t>
            </a:r>
          </a:p>
        </p:txBody>
      </p:sp>
      <p:sp>
        <p:nvSpPr>
          <p:cNvPr id="50" name="Forme libre : forme 49">
            <a:extLst>
              <a:ext uri="{FF2B5EF4-FFF2-40B4-BE49-F238E27FC236}">
                <a16:creationId xmlns:a16="http://schemas.microsoft.com/office/drawing/2014/main" id="{C22AE536-839A-0CDE-1FBE-C496B5267E6E}"/>
              </a:ext>
            </a:extLst>
          </p:cNvPr>
          <p:cNvSpPr/>
          <p:nvPr/>
        </p:nvSpPr>
        <p:spPr>
          <a:xfrm>
            <a:off x="7047378" y="1957484"/>
            <a:ext cx="1269030" cy="661546"/>
          </a:xfrm>
          <a:custGeom>
            <a:avLst/>
            <a:gdLst>
              <a:gd name="connsiteX0" fmla="*/ 0 w 978179"/>
              <a:gd name="connsiteY0" fmla="*/ 48909 h 489089"/>
              <a:gd name="connsiteX1" fmla="*/ 48909 w 978179"/>
              <a:gd name="connsiteY1" fmla="*/ 0 h 489089"/>
              <a:gd name="connsiteX2" fmla="*/ 929270 w 978179"/>
              <a:gd name="connsiteY2" fmla="*/ 0 h 489089"/>
              <a:gd name="connsiteX3" fmla="*/ 978179 w 978179"/>
              <a:gd name="connsiteY3" fmla="*/ 48909 h 489089"/>
              <a:gd name="connsiteX4" fmla="*/ 978179 w 978179"/>
              <a:gd name="connsiteY4" fmla="*/ 440180 h 489089"/>
              <a:gd name="connsiteX5" fmla="*/ 929270 w 978179"/>
              <a:gd name="connsiteY5" fmla="*/ 489089 h 489089"/>
              <a:gd name="connsiteX6" fmla="*/ 48909 w 978179"/>
              <a:gd name="connsiteY6" fmla="*/ 489089 h 489089"/>
              <a:gd name="connsiteX7" fmla="*/ 0 w 978179"/>
              <a:gd name="connsiteY7" fmla="*/ 440180 h 489089"/>
              <a:gd name="connsiteX8" fmla="*/ 0 w 978179"/>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179" h="489089">
                <a:moveTo>
                  <a:pt x="0" y="48909"/>
                </a:moveTo>
                <a:cubicBezTo>
                  <a:pt x="0" y="21897"/>
                  <a:pt x="21897" y="0"/>
                  <a:pt x="48909" y="0"/>
                </a:cubicBezTo>
                <a:lnTo>
                  <a:pt x="929270" y="0"/>
                </a:lnTo>
                <a:cubicBezTo>
                  <a:pt x="956282" y="0"/>
                  <a:pt x="978179" y="21897"/>
                  <a:pt x="978179" y="48909"/>
                </a:cubicBezTo>
                <a:lnTo>
                  <a:pt x="978179" y="440180"/>
                </a:lnTo>
                <a:cubicBezTo>
                  <a:pt x="978179" y="467192"/>
                  <a:pt x="956282" y="489089"/>
                  <a:pt x="929270" y="489089"/>
                </a:cubicBezTo>
                <a:lnTo>
                  <a:pt x="48909" y="489089"/>
                </a:lnTo>
                <a:cubicBezTo>
                  <a:pt x="21897" y="489089"/>
                  <a:pt x="0" y="467192"/>
                  <a:pt x="0" y="440180"/>
                </a:cubicBezTo>
                <a:lnTo>
                  <a:pt x="0" y="4890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3632" tIns="26310" rIns="103632" bIns="26310" numCol="1" spcCol="1270" anchor="ctr" anchorCtr="0">
            <a:noAutofit/>
          </a:bodyPr>
          <a:lstStyle/>
          <a:p>
            <a:pPr algn="ctr" defTabSz="352626">
              <a:lnSpc>
                <a:spcPct val="90000"/>
              </a:lnSpc>
              <a:spcBef>
                <a:spcPct val="0"/>
              </a:spcBef>
              <a:spcAft>
                <a:spcPct val="35000"/>
              </a:spcAft>
            </a:pPr>
            <a:r>
              <a:rPr lang="en-US" sz="907"/>
              <a:t>Visual, Cultural, and Socioeconomic Effects</a:t>
            </a:r>
          </a:p>
        </p:txBody>
      </p:sp>
      <p:sp>
        <p:nvSpPr>
          <p:cNvPr id="51" name="Forme libre : forme 50">
            <a:extLst>
              <a:ext uri="{FF2B5EF4-FFF2-40B4-BE49-F238E27FC236}">
                <a16:creationId xmlns:a16="http://schemas.microsoft.com/office/drawing/2014/main" id="{9DD0042A-F63A-EAAB-B734-7A14839A4E68}"/>
              </a:ext>
            </a:extLst>
          </p:cNvPr>
          <p:cNvSpPr/>
          <p:nvPr/>
        </p:nvSpPr>
        <p:spPr>
          <a:xfrm>
            <a:off x="7174282" y="2619030"/>
            <a:ext cx="126902" cy="408075"/>
          </a:xfrm>
          <a:custGeom>
            <a:avLst/>
            <a:gdLst/>
            <a:ahLst/>
            <a:cxnLst/>
            <a:rect l="0" t="0" r="0" b="0"/>
            <a:pathLst>
              <a:path>
                <a:moveTo>
                  <a:pt x="0" y="0"/>
                </a:moveTo>
                <a:lnTo>
                  <a:pt x="0" y="366817"/>
                </a:lnTo>
                <a:lnTo>
                  <a:pt x="97817" y="36681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52" name="Forme libre : forme 51">
            <a:extLst>
              <a:ext uri="{FF2B5EF4-FFF2-40B4-BE49-F238E27FC236}">
                <a16:creationId xmlns:a16="http://schemas.microsoft.com/office/drawing/2014/main" id="{93FBD77F-9CF4-D57B-8E64-0B897A8288AE}"/>
              </a:ext>
            </a:extLst>
          </p:cNvPr>
          <p:cNvSpPr/>
          <p:nvPr/>
        </p:nvSpPr>
        <p:spPr>
          <a:xfrm>
            <a:off x="7301185" y="2755057"/>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dirty="0"/>
              <a:t>Exhibit 8</a:t>
            </a:r>
            <a:br>
              <a:rPr lang="en-US" sz="907" dirty="0"/>
            </a:br>
            <a:r>
              <a:rPr lang="en-US" sz="907" dirty="0"/>
              <a:t>Visual Impacts</a:t>
            </a:r>
          </a:p>
        </p:txBody>
      </p:sp>
      <p:sp>
        <p:nvSpPr>
          <p:cNvPr id="53" name="Forme libre : forme 52">
            <a:extLst>
              <a:ext uri="{FF2B5EF4-FFF2-40B4-BE49-F238E27FC236}">
                <a16:creationId xmlns:a16="http://schemas.microsoft.com/office/drawing/2014/main" id="{2820CB24-3B53-5E18-0B34-486C7F11968B}"/>
              </a:ext>
            </a:extLst>
          </p:cNvPr>
          <p:cNvSpPr/>
          <p:nvPr/>
        </p:nvSpPr>
        <p:spPr>
          <a:xfrm>
            <a:off x="7174282" y="2619030"/>
            <a:ext cx="126902" cy="1088199"/>
          </a:xfrm>
          <a:custGeom>
            <a:avLst/>
            <a:gdLst/>
            <a:ahLst/>
            <a:cxnLst/>
            <a:rect l="0" t="0" r="0" b="0"/>
            <a:pathLst>
              <a:path>
                <a:moveTo>
                  <a:pt x="0" y="0"/>
                </a:moveTo>
                <a:lnTo>
                  <a:pt x="0" y="978179"/>
                </a:lnTo>
                <a:lnTo>
                  <a:pt x="97817" y="978179"/>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54" name="Forme libre : forme 53">
            <a:extLst>
              <a:ext uri="{FF2B5EF4-FFF2-40B4-BE49-F238E27FC236}">
                <a16:creationId xmlns:a16="http://schemas.microsoft.com/office/drawing/2014/main" id="{3CC227C1-B1FD-15E1-285E-D36F63820D90}"/>
              </a:ext>
            </a:extLst>
          </p:cNvPr>
          <p:cNvSpPr/>
          <p:nvPr/>
        </p:nvSpPr>
        <p:spPr>
          <a:xfrm>
            <a:off x="7301185" y="4157246"/>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18</a:t>
            </a:r>
            <a:br>
              <a:rPr lang="en-US" sz="907"/>
            </a:br>
            <a:r>
              <a:rPr lang="en-US" sz="907"/>
              <a:t>Socioeconomic Effects</a:t>
            </a:r>
          </a:p>
        </p:txBody>
      </p:sp>
      <p:sp>
        <p:nvSpPr>
          <p:cNvPr id="55" name="Forme libre : forme 54">
            <a:extLst>
              <a:ext uri="{FF2B5EF4-FFF2-40B4-BE49-F238E27FC236}">
                <a16:creationId xmlns:a16="http://schemas.microsoft.com/office/drawing/2014/main" id="{1703FA17-41F1-6877-E6AA-D9CEF32C6514}"/>
              </a:ext>
            </a:extLst>
          </p:cNvPr>
          <p:cNvSpPr/>
          <p:nvPr/>
        </p:nvSpPr>
        <p:spPr>
          <a:xfrm>
            <a:off x="7174281" y="2619031"/>
            <a:ext cx="126902" cy="1768325"/>
          </a:xfrm>
          <a:custGeom>
            <a:avLst/>
            <a:gdLst/>
            <a:ahLst/>
            <a:cxnLst/>
            <a:rect l="0" t="0" r="0" b="0"/>
            <a:pathLst>
              <a:path>
                <a:moveTo>
                  <a:pt x="0" y="0"/>
                </a:moveTo>
                <a:lnTo>
                  <a:pt x="0" y="1589542"/>
                </a:lnTo>
                <a:lnTo>
                  <a:pt x="97817" y="1589542"/>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56" name="Forme libre : forme 55">
            <a:extLst>
              <a:ext uri="{FF2B5EF4-FFF2-40B4-BE49-F238E27FC236}">
                <a16:creationId xmlns:a16="http://schemas.microsoft.com/office/drawing/2014/main" id="{04C1DC22-EE1C-7E10-8244-DA526B681500}"/>
              </a:ext>
            </a:extLst>
          </p:cNvPr>
          <p:cNvSpPr/>
          <p:nvPr/>
        </p:nvSpPr>
        <p:spPr>
          <a:xfrm>
            <a:off x="7301185" y="4858342"/>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dirty="0"/>
              <a:t>Exhibit 19</a:t>
            </a:r>
            <a:br>
              <a:rPr lang="en-US" sz="907" dirty="0"/>
            </a:br>
            <a:r>
              <a:rPr lang="en-US" sz="907" dirty="0"/>
              <a:t>Environmental Justice</a:t>
            </a:r>
          </a:p>
        </p:txBody>
      </p:sp>
      <p:sp>
        <p:nvSpPr>
          <p:cNvPr id="57" name="Forme libre : forme 56">
            <a:extLst>
              <a:ext uri="{FF2B5EF4-FFF2-40B4-BE49-F238E27FC236}">
                <a16:creationId xmlns:a16="http://schemas.microsoft.com/office/drawing/2014/main" id="{E1FF922C-1224-D7EC-13F0-1F58B2BE619E}"/>
              </a:ext>
            </a:extLst>
          </p:cNvPr>
          <p:cNvSpPr/>
          <p:nvPr/>
        </p:nvSpPr>
        <p:spPr>
          <a:xfrm>
            <a:off x="8633667" y="1957484"/>
            <a:ext cx="1269030" cy="661546"/>
          </a:xfrm>
          <a:custGeom>
            <a:avLst/>
            <a:gdLst>
              <a:gd name="connsiteX0" fmla="*/ 0 w 978179"/>
              <a:gd name="connsiteY0" fmla="*/ 48909 h 489089"/>
              <a:gd name="connsiteX1" fmla="*/ 48909 w 978179"/>
              <a:gd name="connsiteY1" fmla="*/ 0 h 489089"/>
              <a:gd name="connsiteX2" fmla="*/ 929270 w 978179"/>
              <a:gd name="connsiteY2" fmla="*/ 0 h 489089"/>
              <a:gd name="connsiteX3" fmla="*/ 978179 w 978179"/>
              <a:gd name="connsiteY3" fmla="*/ 48909 h 489089"/>
              <a:gd name="connsiteX4" fmla="*/ 978179 w 978179"/>
              <a:gd name="connsiteY4" fmla="*/ 440180 h 489089"/>
              <a:gd name="connsiteX5" fmla="*/ 929270 w 978179"/>
              <a:gd name="connsiteY5" fmla="*/ 489089 h 489089"/>
              <a:gd name="connsiteX6" fmla="*/ 48909 w 978179"/>
              <a:gd name="connsiteY6" fmla="*/ 489089 h 489089"/>
              <a:gd name="connsiteX7" fmla="*/ 0 w 978179"/>
              <a:gd name="connsiteY7" fmla="*/ 440180 h 489089"/>
              <a:gd name="connsiteX8" fmla="*/ 0 w 978179"/>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179" h="489089">
                <a:moveTo>
                  <a:pt x="0" y="48909"/>
                </a:moveTo>
                <a:cubicBezTo>
                  <a:pt x="0" y="21897"/>
                  <a:pt x="21897" y="0"/>
                  <a:pt x="48909" y="0"/>
                </a:cubicBezTo>
                <a:lnTo>
                  <a:pt x="929270" y="0"/>
                </a:lnTo>
                <a:cubicBezTo>
                  <a:pt x="956282" y="0"/>
                  <a:pt x="978179" y="21897"/>
                  <a:pt x="978179" y="48909"/>
                </a:cubicBezTo>
                <a:lnTo>
                  <a:pt x="978179" y="440180"/>
                </a:lnTo>
                <a:cubicBezTo>
                  <a:pt x="978179" y="467192"/>
                  <a:pt x="956282" y="489089"/>
                  <a:pt x="929270" y="489089"/>
                </a:cubicBezTo>
                <a:lnTo>
                  <a:pt x="48909" y="489089"/>
                </a:lnTo>
                <a:cubicBezTo>
                  <a:pt x="21897" y="489089"/>
                  <a:pt x="0" y="467192"/>
                  <a:pt x="0" y="440180"/>
                </a:cubicBezTo>
                <a:lnTo>
                  <a:pt x="0" y="4890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3632" tIns="26310" rIns="103632" bIns="26310" numCol="1" spcCol="1270" anchor="ctr" anchorCtr="0">
            <a:noAutofit/>
          </a:bodyPr>
          <a:lstStyle/>
          <a:p>
            <a:pPr algn="ctr" defTabSz="352626">
              <a:lnSpc>
                <a:spcPct val="90000"/>
              </a:lnSpc>
              <a:spcBef>
                <a:spcPct val="0"/>
              </a:spcBef>
              <a:spcAft>
                <a:spcPct val="35000"/>
              </a:spcAft>
            </a:pPr>
            <a:r>
              <a:rPr lang="en-US" sz="907"/>
              <a:t>Design, Transportation, Communication, and Electric Systems</a:t>
            </a:r>
          </a:p>
        </p:txBody>
      </p:sp>
      <p:sp>
        <p:nvSpPr>
          <p:cNvPr id="58" name="Forme libre : forme 57">
            <a:extLst>
              <a:ext uri="{FF2B5EF4-FFF2-40B4-BE49-F238E27FC236}">
                <a16:creationId xmlns:a16="http://schemas.microsoft.com/office/drawing/2014/main" id="{00AB5DA5-D54B-9B53-0906-51A03BEA6D71}"/>
              </a:ext>
            </a:extLst>
          </p:cNvPr>
          <p:cNvSpPr/>
          <p:nvPr/>
        </p:nvSpPr>
        <p:spPr>
          <a:xfrm>
            <a:off x="8760570" y="2619030"/>
            <a:ext cx="126902" cy="408075"/>
          </a:xfrm>
          <a:custGeom>
            <a:avLst/>
            <a:gdLst/>
            <a:ahLst/>
            <a:cxnLst/>
            <a:rect l="0" t="0" r="0" b="0"/>
            <a:pathLst>
              <a:path>
                <a:moveTo>
                  <a:pt x="0" y="0"/>
                </a:moveTo>
                <a:lnTo>
                  <a:pt x="0" y="366817"/>
                </a:lnTo>
                <a:lnTo>
                  <a:pt x="97817" y="36681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59" name="Forme libre : forme 58">
            <a:extLst>
              <a:ext uri="{FF2B5EF4-FFF2-40B4-BE49-F238E27FC236}">
                <a16:creationId xmlns:a16="http://schemas.microsoft.com/office/drawing/2014/main" id="{3962C5EC-30C8-556B-EE08-203EAF045868}"/>
              </a:ext>
            </a:extLst>
          </p:cNvPr>
          <p:cNvSpPr/>
          <p:nvPr/>
        </p:nvSpPr>
        <p:spPr>
          <a:xfrm>
            <a:off x="8887474" y="2755057"/>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5</a:t>
            </a:r>
            <a:br>
              <a:rPr lang="en-US" sz="907"/>
            </a:br>
            <a:r>
              <a:rPr lang="en-US" sz="907"/>
              <a:t>Design Drawings</a:t>
            </a:r>
          </a:p>
        </p:txBody>
      </p:sp>
      <p:sp>
        <p:nvSpPr>
          <p:cNvPr id="60" name="Forme libre : forme 59">
            <a:extLst>
              <a:ext uri="{FF2B5EF4-FFF2-40B4-BE49-F238E27FC236}">
                <a16:creationId xmlns:a16="http://schemas.microsoft.com/office/drawing/2014/main" id="{AC7AA707-1389-AE30-5D5B-D57DA07755BC}"/>
              </a:ext>
            </a:extLst>
          </p:cNvPr>
          <p:cNvSpPr/>
          <p:nvPr/>
        </p:nvSpPr>
        <p:spPr>
          <a:xfrm>
            <a:off x="8760570" y="2619030"/>
            <a:ext cx="126902" cy="1088199"/>
          </a:xfrm>
          <a:custGeom>
            <a:avLst/>
            <a:gdLst/>
            <a:ahLst/>
            <a:cxnLst/>
            <a:rect l="0" t="0" r="0" b="0"/>
            <a:pathLst>
              <a:path>
                <a:moveTo>
                  <a:pt x="0" y="0"/>
                </a:moveTo>
                <a:lnTo>
                  <a:pt x="0" y="978179"/>
                </a:lnTo>
                <a:lnTo>
                  <a:pt x="97817" y="978179"/>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61" name="Forme libre : forme 60">
            <a:extLst>
              <a:ext uri="{FF2B5EF4-FFF2-40B4-BE49-F238E27FC236}">
                <a16:creationId xmlns:a16="http://schemas.microsoft.com/office/drawing/2014/main" id="{BA7BE305-B01F-6FFF-5DA0-7D4E78065474}"/>
              </a:ext>
            </a:extLst>
          </p:cNvPr>
          <p:cNvSpPr/>
          <p:nvPr/>
        </p:nvSpPr>
        <p:spPr>
          <a:xfrm>
            <a:off x="8887474" y="3435181"/>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16</a:t>
            </a:r>
            <a:br>
              <a:rPr lang="en-US" sz="907"/>
            </a:br>
            <a:r>
              <a:rPr lang="en-US" sz="907"/>
              <a:t>Effect on Transportation</a:t>
            </a:r>
          </a:p>
        </p:txBody>
      </p:sp>
      <p:sp>
        <p:nvSpPr>
          <p:cNvPr id="62" name="Forme libre : forme 61">
            <a:extLst>
              <a:ext uri="{FF2B5EF4-FFF2-40B4-BE49-F238E27FC236}">
                <a16:creationId xmlns:a16="http://schemas.microsoft.com/office/drawing/2014/main" id="{A88A7BB7-F591-AC3F-2773-967C1355B3C2}"/>
              </a:ext>
            </a:extLst>
          </p:cNvPr>
          <p:cNvSpPr/>
          <p:nvPr/>
        </p:nvSpPr>
        <p:spPr>
          <a:xfrm>
            <a:off x="8760570" y="2619031"/>
            <a:ext cx="126902" cy="1768325"/>
          </a:xfrm>
          <a:custGeom>
            <a:avLst/>
            <a:gdLst/>
            <a:ahLst/>
            <a:cxnLst/>
            <a:rect l="0" t="0" r="0" b="0"/>
            <a:pathLst>
              <a:path>
                <a:moveTo>
                  <a:pt x="0" y="0"/>
                </a:moveTo>
                <a:lnTo>
                  <a:pt x="0" y="1589542"/>
                </a:lnTo>
                <a:lnTo>
                  <a:pt x="97817" y="1589542"/>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63" name="Forme libre : forme 62">
            <a:extLst>
              <a:ext uri="{FF2B5EF4-FFF2-40B4-BE49-F238E27FC236}">
                <a16:creationId xmlns:a16="http://schemas.microsoft.com/office/drawing/2014/main" id="{1344B852-2DA9-B779-4AAA-721AFDEE400B}"/>
              </a:ext>
            </a:extLst>
          </p:cNvPr>
          <p:cNvSpPr/>
          <p:nvPr/>
        </p:nvSpPr>
        <p:spPr>
          <a:xfrm>
            <a:off x="8887474" y="4115306"/>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20</a:t>
            </a:r>
            <a:br>
              <a:rPr lang="en-US" sz="907"/>
            </a:br>
            <a:r>
              <a:rPr lang="en-US" sz="907"/>
              <a:t>Effect on Communications</a:t>
            </a:r>
          </a:p>
        </p:txBody>
      </p:sp>
      <p:sp>
        <p:nvSpPr>
          <p:cNvPr id="64" name="Forme libre : forme 63">
            <a:extLst>
              <a:ext uri="{FF2B5EF4-FFF2-40B4-BE49-F238E27FC236}">
                <a16:creationId xmlns:a16="http://schemas.microsoft.com/office/drawing/2014/main" id="{C80D803B-560A-4092-B2C6-7159ADA40757}"/>
              </a:ext>
            </a:extLst>
          </p:cNvPr>
          <p:cNvSpPr/>
          <p:nvPr/>
        </p:nvSpPr>
        <p:spPr>
          <a:xfrm>
            <a:off x="8760570" y="2619031"/>
            <a:ext cx="126902" cy="2448450"/>
          </a:xfrm>
          <a:custGeom>
            <a:avLst/>
            <a:gdLst/>
            <a:ahLst/>
            <a:cxnLst/>
            <a:rect l="0" t="0" r="0" b="0"/>
            <a:pathLst>
              <a:path>
                <a:moveTo>
                  <a:pt x="0" y="0"/>
                </a:moveTo>
                <a:lnTo>
                  <a:pt x="0" y="2200904"/>
                </a:lnTo>
                <a:lnTo>
                  <a:pt x="97817" y="2200904"/>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65" name="Forme libre : forme 64">
            <a:extLst>
              <a:ext uri="{FF2B5EF4-FFF2-40B4-BE49-F238E27FC236}">
                <a16:creationId xmlns:a16="http://schemas.microsoft.com/office/drawing/2014/main" id="{4EE04259-EB47-EB56-435D-93D85FB8765C}"/>
              </a:ext>
            </a:extLst>
          </p:cNvPr>
          <p:cNvSpPr/>
          <p:nvPr/>
        </p:nvSpPr>
        <p:spPr>
          <a:xfrm>
            <a:off x="8887474" y="4795431"/>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dirty="0"/>
              <a:t>Exhibit 21</a:t>
            </a:r>
            <a:br>
              <a:rPr lang="en-US" sz="907" dirty="0"/>
            </a:br>
            <a:r>
              <a:rPr lang="en-US" sz="907" dirty="0"/>
              <a:t>Electric System Effects</a:t>
            </a:r>
          </a:p>
        </p:txBody>
      </p:sp>
      <p:sp>
        <p:nvSpPr>
          <p:cNvPr id="66" name="Forme libre : forme 65">
            <a:extLst>
              <a:ext uri="{FF2B5EF4-FFF2-40B4-BE49-F238E27FC236}">
                <a16:creationId xmlns:a16="http://schemas.microsoft.com/office/drawing/2014/main" id="{95E16253-4A2B-32FF-37AE-35B5FDF06444}"/>
              </a:ext>
            </a:extLst>
          </p:cNvPr>
          <p:cNvSpPr/>
          <p:nvPr/>
        </p:nvSpPr>
        <p:spPr>
          <a:xfrm>
            <a:off x="8760568" y="2619030"/>
            <a:ext cx="126902" cy="3128576"/>
          </a:xfrm>
          <a:custGeom>
            <a:avLst/>
            <a:gdLst/>
            <a:ahLst/>
            <a:cxnLst/>
            <a:rect l="0" t="0" r="0" b="0"/>
            <a:pathLst>
              <a:path>
                <a:moveTo>
                  <a:pt x="0" y="0"/>
                </a:moveTo>
                <a:lnTo>
                  <a:pt x="0" y="2812267"/>
                </a:lnTo>
                <a:lnTo>
                  <a:pt x="97817" y="281226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67" name="Forme libre : forme 66">
            <a:extLst>
              <a:ext uri="{FF2B5EF4-FFF2-40B4-BE49-F238E27FC236}">
                <a16:creationId xmlns:a16="http://schemas.microsoft.com/office/drawing/2014/main" id="{BF6C2D12-207B-5E22-94D4-164F743CE4CC}"/>
              </a:ext>
            </a:extLst>
          </p:cNvPr>
          <p:cNvSpPr/>
          <p:nvPr/>
        </p:nvSpPr>
        <p:spPr>
          <a:xfrm>
            <a:off x="8887472" y="5475556"/>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22</a:t>
            </a:r>
            <a:br>
              <a:rPr lang="en-US" sz="907"/>
            </a:br>
            <a:r>
              <a:rPr lang="en-US" sz="907"/>
              <a:t>Electric Magnetic Fields</a:t>
            </a:r>
          </a:p>
        </p:txBody>
      </p:sp>
      <p:sp>
        <p:nvSpPr>
          <p:cNvPr id="68" name="Forme libre : forme 67">
            <a:extLst>
              <a:ext uri="{FF2B5EF4-FFF2-40B4-BE49-F238E27FC236}">
                <a16:creationId xmlns:a16="http://schemas.microsoft.com/office/drawing/2014/main" id="{293EC19C-E8D0-394B-B1AA-1BC222A7331B}"/>
              </a:ext>
            </a:extLst>
          </p:cNvPr>
          <p:cNvSpPr/>
          <p:nvPr/>
        </p:nvSpPr>
        <p:spPr>
          <a:xfrm>
            <a:off x="10219956" y="1957484"/>
            <a:ext cx="1269030" cy="661546"/>
          </a:xfrm>
          <a:custGeom>
            <a:avLst/>
            <a:gdLst>
              <a:gd name="connsiteX0" fmla="*/ 0 w 978179"/>
              <a:gd name="connsiteY0" fmla="*/ 48909 h 489089"/>
              <a:gd name="connsiteX1" fmla="*/ 48909 w 978179"/>
              <a:gd name="connsiteY1" fmla="*/ 0 h 489089"/>
              <a:gd name="connsiteX2" fmla="*/ 929270 w 978179"/>
              <a:gd name="connsiteY2" fmla="*/ 0 h 489089"/>
              <a:gd name="connsiteX3" fmla="*/ 978179 w 978179"/>
              <a:gd name="connsiteY3" fmla="*/ 48909 h 489089"/>
              <a:gd name="connsiteX4" fmla="*/ 978179 w 978179"/>
              <a:gd name="connsiteY4" fmla="*/ 440180 h 489089"/>
              <a:gd name="connsiteX5" fmla="*/ 929270 w 978179"/>
              <a:gd name="connsiteY5" fmla="*/ 489089 h 489089"/>
              <a:gd name="connsiteX6" fmla="*/ 48909 w 978179"/>
              <a:gd name="connsiteY6" fmla="*/ 489089 h 489089"/>
              <a:gd name="connsiteX7" fmla="*/ 0 w 978179"/>
              <a:gd name="connsiteY7" fmla="*/ 440180 h 489089"/>
              <a:gd name="connsiteX8" fmla="*/ 0 w 978179"/>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179" h="489089">
                <a:moveTo>
                  <a:pt x="0" y="48909"/>
                </a:moveTo>
                <a:cubicBezTo>
                  <a:pt x="0" y="21897"/>
                  <a:pt x="21897" y="0"/>
                  <a:pt x="48909" y="0"/>
                </a:cubicBezTo>
                <a:lnTo>
                  <a:pt x="929270" y="0"/>
                </a:lnTo>
                <a:cubicBezTo>
                  <a:pt x="956282" y="0"/>
                  <a:pt x="978179" y="21897"/>
                  <a:pt x="978179" y="48909"/>
                </a:cubicBezTo>
                <a:lnTo>
                  <a:pt x="978179" y="440180"/>
                </a:lnTo>
                <a:cubicBezTo>
                  <a:pt x="978179" y="467192"/>
                  <a:pt x="956282" y="489089"/>
                  <a:pt x="929270" y="489089"/>
                </a:cubicBezTo>
                <a:lnTo>
                  <a:pt x="48909" y="489089"/>
                </a:lnTo>
                <a:cubicBezTo>
                  <a:pt x="21897" y="489089"/>
                  <a:pt x="0" y="467192"/>
                  <a:pt x="0" y="440180"/>
                </a:cubicBezTo>
                <a:lnTo>
                  <a:pt x="0" y="4890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3632" tIns="26310" rIns="103632" bIns="26310" numCol="1" spcCol="1270" anchor="ctr" anchorCtr="0">
            <a:noAutofit/>
          </a:bodyPr>
          <a:lstStyle/>
          <a:p>
            <a:pPr algn="ctr" defTabSz="352626">
              <a:lnSpc>
                <a:spcPct val="90000"/>
              </a:lnSpc>
              <a:spcBef>
                <a:spcPct val="0"/>
              </a:spcBef>
              <a:spcAft>
                <a:spcPct val="35000"/>
              </a:spcAft>
            </a:pPr>
            <a:r>
              <a:rPr lang="en-US" sz="907"/>
              <a:t>Decommissioning and Restoration</a:t>
            </a:r>
          </a:p>
        </p:txBody>
      </p:sp>
      <p:sp>
        <p:nvSpPr>
          <p:cNvPr id="69" name="Forme libre : forme 68">
            <a:extLst>
              <a:ext uri="{FF2B5EF4-FFF2-40B4-BE49-F238E27FC236}">
                <a16:creationId xmlns:a16="http://schemas.microsoft.com/office/drawing/2014/main" id="{A6E21F94-B745-ED5E-ACD6-34919706492F}"/>
              </a:ext>
            </a:extLst>
          </p:cNvPr>
          <p:cNvSpPr/>
          <p:nvPr/>
        </p:nvSpPr>
        <p:spPr>
          <a:xfrm>
            <a:off x="10346855" y="2619030"/>
            <a:ext cx="126902" cy="408075"/>
          </a:xfrm>
          <a:custGeom>
            <a:avLst/>
            <a:gdLst/>
            <a:ahLst/>
            <a:cxnLst/>
            <a:rect l="0" t="0" r="0" b="0"/>
            <a:pathLst>
              <a:path>
                <a:moveTo>
                  <a:pt x="0" y="0"/>
                </a:moveTo>
                <a:lnTo>
                  <a:pt x="0" y="366817"/>
                </a:lnTo>
                <a:lnTo>
                  <a:pt x="97817" y="36681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70" name="Forme libre : forme 69">
            <a:extLst>
              <a:ext uri="{FF2B5EF4-FFF2-40B4-BE49-F238E27FC236}">
                <a16:creationId xmlns:a16="http://schemas.microsoft.com/office/drawing/2014/main" id="{26E27460-857B-B3EB-F2DA-B99A2E4EEEBA}"/>
              </a:ext>
            </a:extLst>
          </p:cNvPr>
          <p:cNvSpPr/>
          <p:nvPr/>
        </p:nvSpPr>
        <p:spPr>
          <a:xfrm>
            <a:off x="10473759" y="2755057"/>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23</a:t>
            </a:r>
            <a:br>
              <a:rPr lang="en-US" sz="907" b="1"/>
            </a:br>
            <a:r>
              <a:rPr lang="en-US" sz="907"/>
              <a:t>Decommissioning and Restoration</a:t>
            </a:r>
          </a:p>
        </p:txBody>
      </p:sp>
      <p:sp>
        <p:nvSpPr>
          <p:cNvPr id="71" name="Forme libre : forme 70">
            <a:extLst>
              <a:ext uri="{FF2B5EF4-FFF2-40B4-BE49-F238E27FC236}">
                <a16:creationId xmlns:a16="http://schemas.microsoft.com/office/drawing/2014/main" id="{17A4DBEF-A39A-B88A-71B0-0AD0225791D6}"/>
              </a:ext>
            </a:extLst>
          </p:cNvPr>
          <p:cNvSpPr/>
          <p:nvPr/>
        </p:nvSpPr>
        <p:spPr>
          <a:xfrm>
            <a:off x="11806233" y="1957485"/>
            <a:ext cx="1269030" cy="661546"/>
          </a:xfrm>
          <a:custGeom>
            <a:avLst/>
            <a:gdLst>
              <a:gd name="connsiteX0" fmla="*/ 0 w 978179"/>
              <a:gd name="connsiteY0" fmla="*/ 48909 h 489089"/>
              <a:gd name="connsiteX1" fmla="*/ 48909 w 978179"/>
              <a:gd name="connsiteY1" fmla="*/ 0 h 489089"/>
              <a:gd name="connsiteX2" fmla="*/ 929270 w 978179"/>
              <a:gd name="connsiteY2" fmla="*/ 0 h 489089"/>
              <a:gd name="connsiteX3" fmla="*/ 978179 w 978179"/>
              <a:gd name="connsiteY3" fmla="*/ 48909 h 489089"/>
              <a:gd name="connsiteX4" fmla="*/ 978179 w 978179"/>
              <a:gd name="connsiteY4" fmla="*/ 440180 h 489089"/>
              <a:gd name="connsiteX5" fmla="*/ 929270 w 978179"/>
              <a:gd name="connsiteY5" fmla="*/ 489089 h 489089"/>
              <a:gd name="connsiteX6" fmla="*/ 48909 w 978179"/>
              <a:gd name="connsiteY6" fmla="*/ 489089 h 489089"/>
              <a:gd name="connsiteX7" fmla="*/ 0 w 978179"/>
              <a:gd name="connsiteY7" fmla="*/ 440180 h 489089"/>
              <a:gd name="connsiteX8" fmla="*/ 0 w 978179"/>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179" h="489089">
                <a:moveTo>
                  <a:pt x="0" y="48909"/>
                </a:moveTo>
                <a:cubicBezTo>
                  <a:pt x="0" y="21897"/>
                  <a:pt x="21897" y="0"/>
                  <a:pt x="48909" y="0"/>
                </a:cubicBezTo>
                <a:lnTo>
                  <a:pt x="929270" y="0"/>
                </a:lnTo>
                <a:cubicBezTo>
                  <a:pt x="956282" y="0"/>
                  <a:pt x="978179" y="21897"/>
                  <a:pt x="978179" y="48909"/>
                </a:cubicBezTo>
                <a:lnTo>
                  <a:pt x="978179" y="440180"/>
                </a:lnTo>
                <a:cubicBezTo>
                  <a:pt x="978179" y="467192"/>
                  <a:pt x="956282" y="489089"/>
                  <a:pt x="929270" y="489089"/>
                </a:cubicBezTo>
                <a:lnTo>
                  <a:pt x="48909" y="489089"/>
                </a:lnTo>
                <a:cubicBezTo>
                  <a:pt x="21897" y="489089"/>
                  <a:pt x="0" y="467192"/>
                  <a:pt x="0" y="440180"/>
                </a:cubicBezTo>
                <a:lnTo>
                  <a:pt x="0" y="4890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3632" tIns="26310" rIns="103632" bIns="26310" numCol="1" spcCol="1270" anchor="ctr" anchorCtr="0">
            <a:noAutofit/>
          </a:bodyPr>
          <a:lstStyle/>
          <a:p>
            <a:pPr algn="ctr" defTabSz="352626">
              <a:lnSpc>
                <a:spcPct val="90000"/>
              </a:lnSpc>
              <a:spcBef>
                <a:spcPct val="0"/>
              </a:spcBef>
              <a:spcAft>
                <a:spcPct val="35000"/>
              </a:spcAft>
            </a:pPr>
            <a:r>
              <a:rPr lang="en-US" sz="907"/>
              <a:t>Other Permits</a:t>
            </a:r>
            <a:br>
              <a:rPr lang="en-US" sz="907"/>
            </a:br>
            <a:r>
              <a:rPr lang="en-US" sz="907"/>
              <a:t>and Approvals</a:t>
            </a:r>
          </a:p>
        </p:txBody>
      </p:sp>
      <p:sp>
        <p:nvSpPr>
          <p:cNvPr id="72" name="Forme libre : forme 71">
            <a:extLst>
              <a:ext uri="{FF2B5EF4-FFF2-40B4-BE49-F238E27FC236}">
                <a16:creationId xmlns:a16="http://schemas.microsoft.com/office/drawing/2014/main" id="{F250C131-C3F3-A88E-53AB-9D983D60CD34}"/>
              </a:ext>
            </a:extLst>
          </p:cNvPr>
          <p:cNvSpPr/>
          <p:nvPr/>
        </p:nvSpPr>
        <p:spPr>
          <a:xfrm>
            <a:off x="11933132" y="2619029"/>
            <a:ext cx="126902" cy="408074"/>
          </a:xfrm>
          <a:custGeom>
            <a:avLst/>
            <a:gdLst/>
            <a:ahLst/>
            <a:cxnLst/>
            <a:rect l="0" t="0" r="0" b="0"/>
            <a:pathLst>
              <a:path>
                <a:moveTo>
                  <a:pt x="0" y="0"/>
                </a:moveTo>
                <a:lnTo>
                  <a:pt x="0" y="366817"/>
                </a:lnTo>
                <a:lnTo>
                  <a:pt x="97817" y="36681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73" name="Forme libre : forme 72">
            <a:extLst>
              <a:ext uri="{FF2B5EF4-FFF2-40B4-BE49-F238E27FC236}">
                <a16:creationId xmlns:a16="http://schemas.microsoft.com/office/drawing/2014/main" id="{B3BF1559-06D9-DDED-857D-0991669FE785}"/>
              </a:ext>
            </a:extLst>
          </p:cNvPr>
          <p:cNvSpPr/>
          <p:nvPr/>
        </p:nvSpPr>
        <p:spPr>
          <a:xfrm>
            <a:off x="12060035" y="2755057"/>
            <a:ext cx="1015222"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25</a:t>
            </a:r>
            <a:br>
              <a:rPr lang="en-US" sz="907" b="1"/>
            </a:br>
            <a:r>
              <a:rPr lang="en-US" sz="907"/>
              <a:t>Other Permits and Approvals</a:t>
            </a:r>
          </a:p>
        </p:txBody>
      </p:sp>
      <p:sp>
        <p:nvSpPr>
          <p:cNvPr id="4" name="TextBox 3">
            <a:extLst>
              <a:ext uri="{FF2B5EF4-FFF2-40B4-BE49-F238E27FC236}">
                <a16:creationId xmlns:a16="http://schemas.microsoft.com/office/drawing/2014/main" id="{A8125F26-449C-4C64-8184-07F343A6A30D}"/>
              </a:ext>
            </a:extLst>
          </p:cNvPr>
          <p:cNvSpPr txBox="1"/>
          <p:nvPr/>
        </p:nvSpPr>
        <p:spPr>
          <a:xfrm>
            <a:off x="5839876" y="6981144"/>
            <a:ext cx="7715129" cy="662617"/>
          </a:xfrm>
          <a:prstGeom prst="rect">
            <a:avLst/>
          </a:prstGeom>
          <a:noFill/>
        </p:spPr>
        <p:txBody>
          <a:bodyPr wrap="square" lIns="103632" tIns="51816" rIns="103632" bIns="51816" rtlCol="0" anchor="t">
            <a:spAutoFit/>
          </a:bodyPr>
          <a:lstStyle/>
          <a:p>
            <a:r>
              <a:rPr lang="en-US" sz="1813" dirty="0">
                <a:cs typeface="Arial"/>
              </a:rPr>
              <a:t>Once available, all application information can be found on our website: </a:t>
            </a:r>
            <a:r>
              <a:rPr lang="en-US" sz="1813" dirty="0">
                <a:solidFill>
                  <a:schemeClr val="tx2"/>
                </a:solidFill>
                <a:cs typeface="Arial"/>
              </a:rPr>
              <a:t>https://www.boralex.com/projects/newport-solar</a:t>
            </a:r>
          </a:p>
        </p:txBody>
      </p:sp>
      <p:sp>
        <p:nvSpPr>
          <p:cNvPr id="74" name="Forme libre : forme 54">
            <a:extLst>
              <a:ext uri="{FF2B5EF4-FFF2-40B4-BE49-F238E27FC236}">
                <a16:creationId xmlns:a16="http://schemas.microsoft.com/office/drawing/2014/main" id="{9A49B75C-76C9-42B0-AD6F-BBB9AEC4D7D5}"/>
              </a:ext>
            </a:extLst>
          </p:cNvPr>
          <p:cNvSpPr/>
          <p:nvPr/>
        </p:nvSpPr>
        <p:spPr>
          <a:xfrm>
            <a:off x="7174275" y="3318902"/>
            <a:ext cx="126902" cy="1768325"/>
          </a:xfrm>
          <a:custGeom>
            <a:avLst/>
            <a:gdLst/>
            <a:ahLst/>
            <a:cxnLst/>
            <a:rect l="0" t="0" r="0" b="0"/>
            <a:pathLst>
              <a:path>
                <a:moveTo>
                  <a:pt x="0" y="0"/>
                </a:moveTo>
                <a:lnTo>
                  <a:pt x="0" y="1589542"/>
                </a:lnTo>
                <a:lnTo>
                  <a:pt x="97817" y="1589542"/>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75" name="Forme libre : forme 51">
            <a:extLst>
              <a:ext uri="{FF2B5EF4-FFF2-40B4-BE49-F238E27FC236}">
                <a16:creationId xmlns:a16="http://schemas.microsoft.com/office/drawing/2014/main" id="{93DDB546-CDC4-44D6-BEA4-632E6A83228D}"/>
              </a:ext>
            </a:extLst>
          </p:cNvPr>
          <p:cNvSpPr/>
          <p:nvPr/>
        </p:nvSpPr>
        <p:spPr>
          <a:xfrm>
            <a:off x="7301178" y="3456151"/>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9</a:t>
            </a:r>
            <a:br>
              <a:rPr lang="en-US" sz="907"/>
            </a:br>
            <a:r>
              <a:rPr lang="en-US" sz="907"/>
              <a:t>Cultural Resources</a:t>
            </a:r>
          </a:p>
        </p:txBody>
      </p:sp>
    </p:spTree>
    <p:extLst>
      <p:ext uri="{BB962C8B-B14F-4D97-AF65-F5344CB8AC3E}">
        <p14:creationId xmlns:p14="http://schemas.microsoft.com/office/powerpoint/2010/main" val="4120953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5.xml><?xml version="1.0" encoding="utf-8"?>
<p:tagLst xmlns:a="http://schemas.openxmlformats.org/drawingml/2006/main" xmlns:r="http://schemas.openxmlformats.org/officeDocument/2006/relationships" xmlns:p="http://schemas.openxmlformats.org/presentationml/2006/main">
  <p:tag name="NUM" val="13"/>
</p:tagLst>
</file>

<file path=ppt/tags/tag16.xml><?xml version="1.0" encoding="utf-8"?>
<p:tagLst xmlns:a="http://schemas.openxmlformats.org/drawingml/2006/main" xmlns:r="http://schemas.openxmlformats.org/officeDocument/2006/relationships" xmlns:p="http://schemas.openxmlformats.org/presentationml/2006/main">
  <p:tag name="NUM" val="13"/>
</p:tagLst>
</file>

<file path=ppt/tags/tag17.xml><?xml version="1.0" encoding="utf-8"?>
<p:tagLst xmlns:a="http://schemas.openxmlformats.org/drawingml/2006/main" xmlns:r="http://schemas.openxmlformats.org/officeDocument/2006/relationships" xmlns:p="http://schemas.openxmlformats.org/presentationml/2006/main">
  <p:tag name="NUM" val="18"/>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2"/>
</p:tagLst>
</file>

<file path=ppt/tags/tag21.xml><?xml version="1.0" encoding="utf-8"?>
<p:tagLst xmlns:a="http://schemas.openxmlformats.org/drawingml/2006/main" xmlns:r="http://schemas.openxmlformats.org/officeDocument/2006/relationships" xmlns:p="http://schemas.openxmlformats.org/presentationml/2006/main">
  <p:tag name="NUM" val="12"/>
</p:tagLst>
</file>

<file path=ppt/tags/tag22.xml><?xml version="1.0" encoding="utf-8"?>
<p:tagLst xmlns:a="http://schemas.openxmlformats.org/drawingml/2006/main" xmlns:r="http://schemas.openxmlformats.org/officeDocument/2006/relationships" xmlns:p="http://schemas.openxmlformats.org/presentationml/2006/main">
  <p:tag name="NUM" val="18"/>
</p:tagLst>
</file>

<file path=ppt/tags/tag23.xml><?xml version="1.0" encoding="utf-8"?>
<p:tagLst xmlns:a="http://schemas.openxmlformats.org/drawingml/2006/main" xmlns:r="http://schemas.openxmlformats.org/officeDocument/2006/relationships" xmlns:p="http://schemas.openxmlformats.org/presentationml/2006/main">
  <p:tag name="NUM" val="18"/>
</p:tagLst>
</file>

<file path=ppt/tags/tag24.xml><?xml version="1.0" encoding="utf-8"?>
<p:tagLst xmlns:a="http://schemas.openxmlformats.org/drawingml/2006/main" xmlns:r="http://schemas.openxmlformats.org/officeDocument/2006/relationships" xmlns:p="http://schemas.openxmlformats.org/presentationml/2006/main">
  <p:tag name="NUM" val="20"/>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8"/>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0"/>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2"/>
</p:tagLst>
</file>

<file path=ppt/tags/tag33.xml><?xml version="1.0" encoding="utf-8"?>
<p:tagLst xmlns:a="http://schemas.openxmlformats.org/drawingml/2006/main" xmlns:r="http://schemas.openxmlformats.org/officeDocument/2006/relationships" xmlns:p="http://schemas.openxmlformats.org/presentationml/2006/main">
  <p:tag name="NUM" val="12"/>
</p:tagLst>
</file>

<file path=ppt/tags/tag34.xml><?xml version="1.0" encoding="utf-8"?>
<p:tagLst xmlns:a="http://schemas.openxmlformats.org/drawingml/2006/main" xmlns:r="http://schemas.openxmlformats.org/officeDocument/2006/relationships" xmlns:p="http://schemas.openxmlformats.org/presentationml/2006/main">
  <p:tag name="NUM" val="12"/>
</p:tagLst>
</file>

<file path=ppt/tags/tag35.xml><?xml version="1.0" encoding="utf-8"?>
<p:tagLst xmlns:a="http://schemas.openxmlformats.org/drawingml/2006/main" xmlns:r="http://schemas.openxmlformats.org/officeDocument/2006/relationships" xmlns:p="http://schemas.openxmlformats.org/presentationml/2006/main">
  <p:tag name="NUM" val="20"/>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20"/>
</p:tagLst>
</file>

<file path=ppt/tags/tag38.xml><?xml version="1.0" encoding="utf-8"?>
<p:tagLst xmlns:a="http://schemas.openxmlformats.org/drawingml/2006/main" xmlns:r="http://schemas.openxmlformats.org/officeDocument/2006/relationships" xmlns:p="http://schemas.openxmlformats.org/presentationml/2006/main">
  <p:tag name="NUM" val="12"/>
</p:tagLst>
</file>

<file path=ppt/tags/tag39.xml><?xml version="1.0" encoding="utf-8"?>
<p:tagLst xmlns:a="http://schemas.openxmlformats.org/drawingml/2006/main" xmlns:r="http://schemas.openxmlformats.org/officeDocument/2006/relationships" xmlns:p="http://schemas.openxmlformats.org/presentationml/2006/main">
  <p:tag name="NUM" val="12"/>
</p:tagLst>
</file>

<file path=ppt/tags/tag4.xml><?xml version="1.0" encoding="utf-8"?>
<p:tagLst xmlns:a="http://schemas.openxmlformats.org/drawingml/2006/main" xmlns:r="http://schemas.openxmlformats.org/officeDocument/2006/relationships" xmlns:p="http://schemas.openxmlformats.org/presentationml/2006/main">
  <p:tag name="NUM" val="21"/>
</p:tagLst>
</file>

<file path=ppt/tags/tag40.xml><?xml version="1.0" encoding="utf-8"?>
<p:tagLst xmlns:a="http://schemas.openxmlformats.org/drawingml/2006/main" xmlns:r="http://schemas.openxmlformats.org/officeDocument/2006/relationships" xmlns:p="http://schemas.openxmlformats.org/presentationml/2006/main">
  <p:tag name="NUM" val="12"/>
</p:tagLst>
</file>

<file path=ppt/tags/tag41.xml><?xml version="1.0" encoding="utf-8"?>
<p:tagLst xmlns:a="http://schemas.openxmlformats.org/drawingml/2006/main" xmlns:r="http://schemas.openxmlformats.org/officeDocument/2006/relationships" xmlns:p="http://schemas.openxmlformats.org/presentationml/2006/main">
  <p:tag name="NUM" val="21"/>
</p:tagLst>
</file>

<file path=ppt/tags/tag42.xml><?xml version="1.0" encoding="utf-8"?>
<p:tagLst xmlns:a="http://schemas.openxmlformats.org/drawingml/2006/main" xmlns:r="http://schemas.openxmlformats.org/officeDocument/2006/relationships" xmlns:p="http://schemas.openxmlformats.org/presentationml/2006/main">
  <p:tag name="NUM" val="21"/>
</p:tagLst>
</file>

<file path=ppt/tags/tag43.xml><?xml version="1.0" encoding="utf-8"?>
<p:tagLst xmlns:a="http://schemas.openxmlformats.org/drawingml/2006/main" xmlns:r="http://schemas.openxmlformats.org/officeDocument/2006/relationships" xmlns:p="http://schemas.openxmlformats.org/presentationml/2006/main">
  <p:tag name="NUM" val="25"/>
</p:tagLst>
</file>

<file path=ppt/tags/tag44.xml><?xml version="1.0" encoding="utf-8"?>
<p:tagLst xmlns:a="http://schemas.openxmlformats.org/drawingml/2006/main" xmlns:r="http://schemas.openxmlformats.org/officeDocument/2006/relationships" xmlns:p="http://schemas.openxmlformats.org/presentationml/2006/main">
  <p:tag name="NUM" val="25"/>
</p:tagLst>
</file>

<file path=ppt/tags/tag45.xml><?xml version="1.0" encoding="utf-8"?>
<p:tagLst xmlns:a="http://schemas.openxmlformats.org/drawingml/2006/main" xmlns:r="http://schemas.openxmlformats.org/officeDocument/2006/relationships" xmlns:p="http://schemas.openxmlformats.org/presentationml/2006/main">
  <p:tag name="NUM" val="17"/>
</p:tagLst>
</file>

<file path=ppt/tags/tag46.xml><?xml version="1.0" encoding="utf-8"?>
<p:tagLst xmlns:a="http://schemas.openxmlformats.org/drawingml/2006/main" xmlns:r="http://schemas.openxmlformats.org/officeDocument/2006/relationships" xmlns:p="http://schemas.openxmlformats.org/presentationml/2006/main">
  <p:tag name="NUM" val="17"/>
</p:tagLst>
</file>

<file path=ppt/tags/tag47.xml><?xml version="1.0" encoding="utf-8"?>
<p:tagLst xmlns:a="http://schemas.openxmlformats.org/drawingml/2006/main" xmlns:r="http://schemas.openxmlformats.org/officeDocument/2006/relationships" xmlns:p="http://schemas.openxmlformats.org/presentationml/2006/main">
  <p:tag name="NUM" val="21"/>
</p:tagLst>
</file>

<file path=ppt/tags/tag48.xml><?xml version="1.0" encoding="utf-8"?>
<p:tagLst xmlns:a="http://schemas.openxmlformats.org/drawingml/2006/main" xmlns:r="http://schemas.openxmlformats.org/officeDocument/2006/relationships" xmlns:p="http://schemas.openxmlformats.org/presentationml/2006/main">
  <p:tag name="NUM" val="21"/>
</p:tagLst>
</file>

<file path=ppt/tags/tag49.xml><?xml version="1.0" encoding="utf-8"?>
<p:tagLst xmlns:a="http://schemas.openxmlformats.org/drawingml/2006/main" xmlns:r="http://schemas.openxmlformats.org/officeDocument/2006/relationships" xmlns:p="http://schemas.openxmlformats.org/presentationml/2006/main">
  <p:tag name="NUM" val="17"/>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17"/>
</p:tagLst>
</file>

<file path=ppt/tags/tag51.xml><?xml version="1.0" encoding="utf-8"?>
<p:tagLst xmlns:a="http://schemas.openxmlformats.org/drawingml/2006/main" xmlns:r="http://schemas.openxmlformats.org/officeDocument/2006/relationships" xmlns:p="http://schemas.openxmlformats.org/presentationml/2006/main">
  <p:tag name="NUM" val="17"/>
</p:tagLst>
</file>

<file path=ppt/tags/tag52.xml><?xml version="1.0" encoding="utf-8"?>
<p:tagLst xmlns:a="http://schemas.openxmlformats.org/drawingml/2006/main" xmlns:r="http://schemas.openxmlformats.org/officeDocument/2006/relationships" xmlns:p="http://schemas.openxmlformats.org/presentationml/2006/main">
  <p:tag name="NUM" val="17"/>
</p:tagLst>
</file>

<file path=ppt/tags/tag53.xml><?xml version="1.0" encoding="utf-8"?>
<p:tagLst xmlns:a="http://schemas.openxmlformats.org/drawingml/2006/main" xmlns:r="http://schemas.openxmlformats.org/officeDocument/2006/relationships" xmlns:p="http://schemas.openxmlformats.org/presentationml/2006/main">
  <p:tag name="NUM" val="13"/>
</p:tagLst>
</file>

<file path=ppt/tags/tag54.xml><?xml version="1.0" encoding="utf-8"?>
<p:tagLst xmlns:a="http://schemas.openxmlformats.org/drawingml/2006/main" xmlns:r="http://schemas.openxmlformats.org/officeDocument/2006/relationships" xmlns:p="http://schemas.openxmlformats.org/presentationml/2006/main">
  <p:tag name="NUM" val="13"/>
</p:tagLst>
</file>

<file path=ppt/tags/tag55.xml><?xml version="1.0" encoding="utf-8"?>
<p:tagLst xmlns:a="http://schemas.openxmlformats.org/drawingml/2006/main" xmlns:r="http://schemas.openxmlformats.org/officeDocument/2006/relationships" xmlns:p="http://schemas.openxmlformats.org/presentationml/2006/main">
  <p:tag name="NUM" val="17"/>
</p:tagLst>
</file>

<file path=ppt/tags/tag56.xml><?xml version="1.0" encoding="utf-8"?>
<p:tagLst xmlns:a="http://schemas.openxmlformats.org/drawingml/2006/main" xmlns:r="http://schemas.openxmlformats.org/officeDocument/2006/relationships" xmlns:p="http://schemas.openxmlformats.org/presentationml/2006/main">
  <p:tag name="NUM" val="17"/>
</p:tagLst>
</file>

<file path=ppt/tags/tag57.xml><?xml version="1.0" encoding="utf-8"?>
<p:tagLst xmlns:a="http://schemas.openxmlformats.org/drawingml/2006/main" xmlns:r="http://schemas.openxmlformats.org/officeDocument/2006/relationships" xmlns:p="http://schemas.openxmlformats.org/presentationml/2006/main">
  <p:tag name="NUM" val="21"/>
</p:tagLst>
</file>

<file path=ppt/tags/tag58.xml><?xml version="1.0" encoding="utf-8"?>
<p:tagLst xmlns:a="http://schemas.openxmlformats.org/drawingml/2006/main" xmlns:r="http://schemas.openxmlformats.org/officeDocument/2006/relationships" xmlns:p="http://schemas.openxmlformats.org/presentationml/2006/main">
  <p:tag name="NUM" val="17"/>
</p:tagLst>
</file>

<file path=ppt/tags/tag6.xml><?xml version="1.0" encoding="utf-8"?>
<p:tagLst xmlns:a="http://schemas.openxmlformats.org/drawingml/2006/main" xmlns:r="http://schemas.openxmlformats.org/officeDocument/2006/relationships" xmlns:p="http://schemas.openxmlformats.org/presentationml/2006/main">
  <p:tag name="NUM" val="21"/>
</p:tagLst>
</file>

<file path=ppt/tags/tag7.xml><?xml version="1.0" encoding="utf-8"?>
<p:tagLst xmlns:a="http://schemas.openxmlformats.org/drawingml/2006/main" xmlns:r="http://schemas.openxmlformats.org/officeDocument/2006/relationships" xmlns:p="http://schemas.openxmlformats.org/presentationml/2006/main">
  <p:tag name="NUM" val="11"/>
</p:tagLst>
</file>

<file path=ppt/tags/tag8.xml><?xml version="1.0" encoding="utf-8"?>
<p:tagLst xmlns:a="http://schemas.openxmlformats.org/drawingml/2006/main" xmlns:r="http://schemas.openxmlformats.org/officeDocument/2006/relationships" xmlns:p="http://schemas.openxmlformats.org/presentationml/2006/main">
  <p:tag name="NUM" val="11"/>
</p:tagLst>
</file>

<file path=ppt/tags/tag9.xml><?xml version="1.0" encoding="utf-8"?>
<p:tagLst xmlns:a="http://schemas.openxmlformats.org/drawingml/2006/main" xmlns:r="http://schemas.openxmlformats.org/officeDocument/2006/relationships" xmlns:p="http://schemas.openxmlformats.org/presentationml/2006/main">
  <p:tag name="NUM" val="11"/>
</p:tagLst>
</file>

<file path=ppt/theme/theme1.xml><?xml version="1.0" encoding="utf-8"?>
<a:theme xmlns:a="http://schemas.openxmlformats.org/drawingml/2006/main" name="CORPS">
  <a:themeElements>
    <a:clrScheme name="Boralex (4 services)">
      <a:dk1>
        <a:srgbClr val="000000"/>
      </a:dk1>
      <a:lt1>
        <a:srgbClr val="FFFFFF"/>
      </a:lt1>
      <a:dk2>
        <a:srgbClr val="0080C3"/>
      </a:dk2>
      <a:lt2>
        <a:srgbClr val="FFFFFF"/>
      </a:lt2>
      <a:accent1>
        <a:srgbClr val="0080C3"/>
      </a:accent1>
      <a:accent2>
        <a:srgbClr val="7E8082"/>
      </a:accent2>
      <a:accent3>
        <a:srgbClr val="A8C34A"/>
      </a:accent3>
      <a:accent4>
        <a:srgbClr val="FFCF01"/>
      </a:accent4>
      <a:accent5>
        <a:srgbClr val="27B4D2"/>
      </a:accent5>
      <a:accent6>
        <a:srgbClr val="CC6533"/>
      </a:accent6>
      <a:hlink>
        <a:srgbClr val="0080C3"/>
      </a:hlink>
      <a:folHlink>
        <a:srgbClr val="0080C3"/>
      </a:folHlink>
    </a:clrScheme>
    <a:fontScheme name="RCGT (Arial)">
      <a:majorFont>
        <a:latin typeface="Arial"/>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ralex At a glance.potx" id="{FBC763D3-7F50-4622-B7E6-3B803DD421BF}" vid="{1CB3F8FE-B26F-46B8-B36C-B31DEDD4F2B3}"/>
    </a:ext>
  </a:extLst>
</a:theme>
</file>

<file path=ppt/theme/theme2.xml><?xml version="1.0" encoding="utf-8"?>
<a:theme xmlns:a="http://schemas.openxmlformats.org/drawingml/2006/main" name="Séparateurs">
  <a:themeElements>
    <a:clrScheme name="Boralex (4 services)">
      <a:dk1>
        <a:srgbClr val="000000"/>
      </a:dk1>
      <a:lt1>
        <a:srgbClr val="FFFFFF"/>
      </a:lt1>
      <a:dk2>
        <a:srgbClr val="0080C3"/>
      </a:dk2>
      <a:lt2>
        <a:srgbClr val="FFFFFF"/>
      </a:lt2>
      <a:accent1>
        <a:srgbClr val="0080C3"/>
      </a:accent1>
      <a:accent2>
        <a:srgbClr val="7E8082"/>
      </a:accent2>
      <a:accent3>
        <a:srgbClr val="A8C34A"/>
      </a:accent3>
      <a:accent4>
        <a:srgbClr val="FFCF01"/>
      </a:accent4>
      <a:accent5>
        <a:srgbClr val="27B4D2"/>
      </a:accent5>
      <a:accent6>
        <a:srgbClr val="CC6533"/>
      </a:accent6>
      <a:hlink>
        <a:srgbClr val="0080C3"/>
      </a:hlink>
      <a:folHlink>
        <a:srgbClr val="0080C3"/>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ralex At a glance.potx" id="{FBC763D3-7F50-4622-B7E6-3B803DD421BF}" vid="{D417EB46-D5E3-498D-A92E-7F6050C5DC7F}"/>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Intranet" ma:contentTypeID="0x010100B15066EA157CFB4686EAD537C08731E2006519AE8E15A30047BAF8793576E6556C" ma:contentTypeVersion="25" ma:contentTypeDescription="Documents pour l'intranet Energizeur" ma:contentTypeScope="" ma:versionID="fe6fcae67c83b60368e856a5e96a7c9d">
  <xsd:schema xmlns:xsd="http://www.w3.org/2001/XMLSchema" xmlns:xs="http://www.w3.org/2001/XMLSchema" xmlns:p="http://schemas.microsoft.com/office/2006/metadata/properties" xmlns:ns2="e487d713-8f6b-4fa7-a703-47b53b4fb1d6" xmlns:ns3="941f947f-3b13-46b2-a919-74d76e98d9cd" targetNamespace="http://schemas.microsoft.com/office/2006/metadata/properties" ma:root="true" ma:fieldsID="3b025ce21e0ca34259a722f938b47c70" ns2:_="" ns3:_="">
    <xsd:import namespace="e487d713-8f6b-4fa7-a703-47b53b4fb1d6"/>
    <xsd:import namespace="941f947f-3b13-46b2-a919-74d76e98d9cd"/>
    <xsd:element name="properties">
      <xsd:complexType>
        <xsd:sequence>
          <xsd:element name="documentManagement">
            <xsd:complexType>
              <xsd:all>
                <xsd:element ref="ns2:p692788ec9fd4ddabeb40e4e6510dd5e" minOccurs="0"/>
                <xsd:element ref="ns2:TaxCatchAll" minOccurs="0"/>
                <xsd:element ref="ns2:TaxCatchAllLabel" minOccurs="0"/>
                <xsd:element ref="ns2:f25c418eeec54289922ece882f536359" minOccurs="0"/>
                <xsd:element ref="ns2:d0599c7122924340b23948a48071170c"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2:SharedWithUsers" minOccurs="0"/>
                <xsd:element ref="ns2:SharedWithDetail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87d713-8f6b-4fa7-a703-47b53b4fb1d6" elementFormDefault="qualified">
    <xsd:import namespace="http://schemas.microsoft.com/office/2006/documentManagement/types"/>
    <xsd:import namespace="http://schemas.microsoft.com/office/infopath/2007/PartnerControls"/>
    <xsd:element name="p692788ec9fd4ddabeb40e4e6510dd5e" ma:index="8" ma:taxonomy="true" ma:internalName="p692788ec9fd4ddabeb40e4e6510dd5e" ma:taxonomyFieldName="TypeDocument" ma:displayName="Type de document" ma:default="" ma:fieldId="{9692788e-c9fd-4dda-beb4-0e4e6510dd5e}" ma:sspId="a19b3173-4399-4d3c-b1db-ec2b1c3dfbfd" ma:termSetId="6fbf8cda-4f74-4060-a3eb-867e547aca00"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eef59a6c-b092-481d-9030-824256cd631c}" ma:internalName="TaxCatchAll" ma:showField="CatchAllData" ma:web="e487d713-8f6b-4fa7-a703-47b53b4fb1d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ef59a6c-b092-481d-9030-824256cd631c}" ma:internalName="TaxCatchAllLabel" ma:readOnly="true" ma:showField="CatchAllDataLabel" ma:web="e487d713-8f6b-4fa7-a703-47b53b4fb1d6">
      <xsd:complexType>
        <xsd:complexContent>
          <xsd:extension base="dms:MultiChoiceLookup">
            <xsd:sequence>
              <xsd:element name="Value" type="dms:Lookup" maxOccurs="unbounded" minOccurs="0" nillable="true"/>
            </xsd:sequence>
          </xsd:extension>
        </xsd:complexContent>
      </xsd:complexType>
    </xsd:element>
    <xsd:element name="f25c418eeec54289922ece882f536359" ma:index="12" ma:taxonomy="true" ma:internalName="f25c418eeec54289922ece882f536359" ma:taxonomyFieldName="Provenance" ma:displayName="Provenance" ma:default="" ma:fieldId="{f25c418e-eec5-4289-922e-ce882f536359}" ma:sspId="a19b3173-4399-4d3c-b1db-ec2b1c3dfbfd" ma:termSetId="944ee3b8-fd85-4738-aa9f-7f43d9908bb4" ma:anchorId="00000000-0000-0000-0000-000000000000" ma:open="false" ma:isKeyword="false">
      <xsd:complexType>
        <xsd:sequence>
          <xsd:element ref="pc:Terms" minOccurs="0" maxOccurs="1"/>
        </xsd:sequence>
      </xsd:complexType>
    </xsd:element>
    <xsd:element name="d0599c7122924340b23948a48071170c" ma:index="14" nillable="true" ma:taxonomy="true" ma:internalName="d0599c7122924340b23948a48071170c" ma:taxonomyFieldName="Langue" ma:displayName="Langue" ma:default="" ma:fieldId="{d0599c71-2292-4340-b239-48a48071170c}" ma:sspId="a19b3173-4399-4d3c-b1db-ec2b1c3dfbfd" ma:termSetId="b35ce56c-1e13-492a-83c3-5c6d81aef8f6" ma:anchorId="00000000-0000-0000-0000-000000000000" ma:open="false" ma:isKeyword="false">
      <xsd:complexType>
        <xsd:sequence>
          <xsd:element ref="pc:Terms" minOccurs="0" maxOccurs="1"/>
        </xsd:sequence>
      </xsd:complexType>
    </xsd:element>
    <xsd:element name="SharedWithUsers" ma:index="2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1f947f-3b13-46b2-a919-74d76e98d9cd"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lcf76f155ced4ddcb4097134ff3c332f" ma:index="29" nillable="true" ma:taxonomy="true" ma:internalName="lcf76f155ced4ddcb4097134ff3c332f" ma:taxonomyFieldName="MediaServiceImageTags" ma:displayName="Balises d’images" ma:readOnly="false" ma:fieldId="{5cf76f15-5ced-4ddc-b409-7134ff3c332f}" ma:taxonomyMulti="true" ma:sspId="a19b3173-4399-4d3c-b1db-ec2b1c3dfbfd"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692788ec9fd4ddabeb40e4e6510dd5e xmlns="e487d713-8f6b-4fa7-a703-47b53b4fb1d6">
      <Terms xmlns="http://schemas.microsoft.com/office/infopath/2007/PartnerControls">
        <TermInfo xmlns="http://schemas.microsoft.com/office/infopath/2007/PartnerControls">
          <TermName xmlns="http://schemas.microsoft.com/office/infopath/2007/PartnerControls">Modèle de document</TermName>
          <TermId xmlns="http://schemas.microsoft.com/office/infopath/2007/PartnerControls">54e37482-7b81-46a2-afba-567c17b048fe</TermId>
        </TermInfo>
      </Terms>
    </p692788ec9fd4ddabeb40e4e6510dd5e>
    <f25c418eeec54289922ece882f536359 xmlns="e487d713-8f6b-4fa7-a703-47b53b4fb1d6">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f417e21f-d19f-477a-9b8f-dba91cb89910</TermId>
        </TermInfo>
      </Terms>
    </f25c418eeec54289922ece882f536359>
    <d0599c7122924340b23948a48071170c xmlns="e487d713-8f6b-4fa7-a703-47b53b4fb1d6">
      <Terms xmlns="http://schemas.microsoft.com/office/infopath/2007/PartnerControls">
        <TermInfo xmlns="http://schemas.microsoft.com/office/infopath/2007/PartnerControls">
          <TermName xmlns="http://schemas.microsoft.com/office/infopath/2007/PartnerControls">Anglais</TermName>
          <TermId xmlns="http://schemas.microsoft.com/office/infopath/2007/PartnerControls">940495a9-04e0-44a2-b988-b080e087cf01</TermId>
        </TermInfo>
      </Terms>
    </d0599c7122924340b23948a48071170c>
    <lcf76f155ced4ddcb4097134ff3c332f xmlns="941f947f-3b13-46b2-a919-74d76e98d9cd">
      <Terms xmlns="http://schemas.microsoft.com/office/infopath/2007/PartnerControls"/>
    </lcf76f155ced4ddcb4097134ff3c332f>
    <TaxCatchAll xmlns="e487d713-8f6b-4fa7-a703-47b53b4fb1d6">
      <Value>13</Value>
      <Value>5</Value>
      <Value>3</Value>
    </TaxCatchAll>
  </documentManagement>
</p:properties>
</file>

<file path=customXml/itemProps1.xml><?xml version="1.0" encoding="utf-8"?>
<ds:datastoreItem xmlns:ds="http://schemas.openxmlformats.org/officeDocument/2006/customXml" ds:itemID="{FD73E137-8CB7-44D1-B5D7-E6BB580053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87d713-8f6b-4fa7-a703-47b53b4fb1d6"/>
    <ds:schemaRef ds:uri="941f947f-3b13-46b2-a919-74d76e98d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6FBCC6-7D1F-4EC2-9EED-6A0883C441BA}">
  <ds:schemaRefs>
    <ds:schemaRef ds:uri="http://schemas.microsoft.com/sharepoint/v3/contenttype/forms"/>
  </ds:schemaRefs>
</ds:datastoreItem>
</file>

<file path=customXml/itemProps3.xml><?xml version="1.0" encoding="utf-8"?>
<ds:datastoreItem xmlns:ds="http://schemas.openxmlformats.org/officeDocument/2006/customXml" ds:itemID="{9499FF0B-EA0C-45CE-AD43-41CF658A15D5}">
  <ds:schemaRefs>
    <ds:schemaRef ds:uri="e487d713-8f6b-4fa7-a703-47b53b4fb1d6"/>
    <ds:schemaRef ds:uri="http://purl.org/dc/elements/1.1/"/>
    <ds:schemaRef ds:uri="http://purl.org/dc/terms/"/>
    <ds:schemaRef ds:uri="http://schemas.microsoft.com/office/2006/metadata/properties"/>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941f947f-3b13-46b2-a919-74d76e98d9cd"/>
  </ds:schemaRefs>
</ds:datastoreItem>
</file>

<file path=docProps/app.xml><?xml version="1.0" encoding="utf-8"?>
<Properties xmlns="http://schemas.openxmlformats.org/officeDocument/2006/extended-properties" xmlns:vt="http://schemas.openxmlformats.org/officeDocument/2006/docPropsVTypes">
  <Template/>
  <TotalTime>16111</TotalTime>
  <Words>1250</Words>
  <Application>Microsoft Office PowerPoint</Application>
  <PresentationFormat>Custom</PresentationFormat>
  <Paragraphs>209</Paragraphs>
  <Slides>14</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Gotham A</vt:lpstr>
      <vt:lpstr>Wingdings</vt:lpstr>
      <vt:lpstr>CORPS</vt:lpstr>
      <vt:lpstr>Séparateurs</vt:lpstr>
      <vt:lpstr>At a glance</vt:lpstr>
      <vt:lpstr>A Leader</vt:lpstr>
      <vt:lpstr>PowerPoint Presentation</vt:lpstr>
      <vt:lpstr>Boralex around the World</vt:lpstr>
      <vt:lpstr>PowerPoint Presentation</vt:lpstr>
      <vt:lpstr>New York State Climate Goals </vt:lpstr>
      <vt:lpstr>Renewable Energy Certificates (RECs)</vt:lpstr>
      <vt:lpstr>ORES 94-c Application Process</vt:lpstr>
      <vt:lpstr>94-c Application</vt:lpstr>
      <vt:lpstr>Energy Mix in New York State (as of 2021)</vt:lpstr>
      <vt:lpstr>Energy Mix in New York State (as of 2021)</vt:lpstr>
      <vt:lpstr>Where we need to go </vt:lpstr>
      <vt:lpstr>Newport Solar Anticipated Project Schedule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Boralex At a Glance - COMPLETE (August 2022)</dc:title>
  <dc:creator>Laurie Otis-Aubut</dc:creator>
  <cp:lastModifiedBy>Jayne Baran</cp:lastModifiedBy>
  <cp:revision>49</cp:revision>
  <dcterms:created xsi:type="dcterms:W3CDTF">2021-07-22T13:36:49Z</dcterms:created>
  <dcterms:modified xsi:type="dcterms:W3CDTF">2023-03-20T15:32:49Z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0x010100B15066EA157CFB4686EAD537C08731E2006519AE8E15A30047BAF8793576E6556C</vt:lpwstr>
  </property>
  <property fmtid="{D5CDD505-2E9C-101B-9397-08002B2CF9AE}" pid="3" name="MediaServiceImageTags">
    <vt:lpwstr/>
  </property>
  <property fmtid="{D5CDD505-2E9C-101B-9397-08002B2CF9AE}" pid="4" name="Provenance">
    <vt:lpwstr>3;#Communications|f417e21f-d19f-477a-9b8f-dba91cb89910</vt:lpwstr>
  </property>
  <property fmtid="{D5CDD505-2E9C-101B-9397-08002B2CF9AE}" pid="5" name="Langue">
    <vt:lpwstr>5;#Anglais|940495a9-04e0-44a2-b988-b080e087cf01</vt:lpwstr>
  </property>
  <property fmtid="{D5CDD505-2E9C-101B-9397-08002B2CF9AE}" pid="6" name="TypeDocument">
    <vt:lpwstr>13;#Modèle de document|54e37482-7b81-46a2-afba-567c17b048fe</vt:lpwstr>
  </property>
</Properties>
</file>