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8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7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0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5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35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4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5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9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95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A0C314B-58ED-4F4D-8F83-B91A097264E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85A41D1-28E9-4548-A808-C9C1FAFD0A2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61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57625-45B5-484F-9925-ACC887C5C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Wind turbine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8E789-8D29-4C2B-B216-CD408A1C97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E857B57-05FB-4873-A6D2-070249121B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234" y="291782"/>
            <a:ext cx="7124716" cy="658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07830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Wind turbine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 turbine</dc:title>
  <dc:creator>Jayne Baran</dc:creator>
  <cp:lastModifiedBy>Jayne Baran</cp:lastModifiedBy>
  <cp:revision>2</cp:revision>
  <dcterms:created xsi:type="dcterms:W3CDTF">2024-02-27T18:03:29Z</dcterms:created>
  <dcterms:modified xsi:type="dcterms:W3CDTF">2024-02-27T18:05:38Z</dcterms:modified>
</cp:coreProperties>
</file>