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0" r:id="rId2"/>
    <p:sldMasterId id="2147483706" r:id="rId3"/>
    <p:sldMasterId id="2147483750" r:id="rId4"/>
  </p:sldMasterIdLst>
  <p:notesMasterIdLst>
    <p:notesMasterId r:id="rId16"/>
  </p:notesMasterIdLst>
  <p:handoutMasterIdLst>
    <p:handoutMasterId r:id="rId17"/>
  </p:handoutMasterIdLst>
  <p:sldIdLst>
    <p:sldId id="713" r:id="rId5"/>
    <p:sldId id="714" r:id="rId6"/>
    <p:sldId id="763" r:id="rId7"/>
    <p:sldId id="805" r:id="rId8"/>
    <p:sldId id="766" r:id="rId9"/>
    <p:sldId id="790" r:id="rId10"/>
    <p:sldId id="804" r:id="rId11"/>
    <p:sldId id="806" r:id="rId12"/>
    <p:sldId id="717" r:id="rId13"/>
    <p:sldId id="783" r:id="rId14"/>
    <p:sldId id="78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FF"/>
    <a:srgbClr val="070809"/>
    <a:srgbClr val="0000FF"/>
    <a:srgbClr val="66FF66"/>
    <a:srgbClr val="E4E400"/>
    <a:srgbClr val="143F91"/>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22" autoAdjust="0"/>
  </p:normalViewPr>
  <p:slideViewPr>
    <p:cSldViewPr>
      <p:cViewPr>
        <p:scale>
          <a:sx n="60" d="100"/>
          <a:sy n="60" d="100"/>
        </p:scale>
        <p:origin x="-3084" y="-12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75EA82-AAAB-420C-92C1-E2B42EABEB3E}" type="datetimeFigureOut">
              <a:rPr lang="en-US" smtClean="0"/>
              <a:t>2/19/2016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FAB3B2-062F-45A1-8654-278D0B118E81}" type="slidenum">
              <a:rPr lang="en-US" smtClean="0"/>
              <a:t>‹#›</a:t>
            </a:fld>
            <a:endParaRPr lang="en-US"/>
          </a:p>
        </p:txBody>
      </p:sp>
    </p:spTree>
    <p:extLst>
      <p:ext uri="{BB962C8B-B14F-4D97-AF65-F5344CB8AC3E}">
        <p14:creationId xmlns:p14="http://schemas.microsoft.com/office/powerpoint/2010/main" val="311902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430CC7-8C13-4D51-BC46-B95A4AC4A04B}" type="datetimeFigureOut">
              <a:rPr lang="en-US" smtClean="0"/>
              <a:pPr/>
              <a:t>2/19/2016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D645B7-0B3A-4239-8069-075A43B72B67}" type="slidenum">
              <a:rPr lang="en-US" smtClean="0"/>
              <a:pPr/>
              <a:t>‹#›</a:t>
            </a:fld>
            <a:endParaRPr lang="en-US"/>
          </a:p>
        </p:txBody>
      </p:sp>
    </p:spTree>
    <p:extLst>
      <p:ext uri="{BB962C8B-B14F-4D97-AF65-F5344CB8AC3E}">
        <p14:creationId xmlns:p14="http://schemas.microsoft.com/office/powerpoint/2010/main" val="162502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deck by Erfan…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1</a:t>
            </a:fld>
            <a:endParaRPr lang="en-US"/>
          </a:p>
        </p:txBody>
      </p:sp>
    </p:spTree>
    <p:extLst>
      <p:ext uri="{BB962C8B-B14F-4D97-AF65-F5344CB8AC3E}">
        <p14:creationId xmlns:p14="http://schemas.microsoft.com/office/powerpoint/2010/main" val="138504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645B7-0B3A-4239-8069-075A43B72B67}" type="slidenum">
              <a:rPr lang="en-US" smtClean="0"/>
              <a:pPr/>
              <a:t>2</a:t>
            </a:fld>
            <a:endParaRPr lang="en-US"/>
          </a:p>
        </p:txBody>
      </p:sp>
    </p:spTree>
    <p:extLst>
      <p:ext uri="{BB962C8B-B14F-4D97-AF65-F5344CB8AC3E}">
        <p14:creationId xmlns:p14="http://schemas.microsoft.com/office/powerpoint/2010/main" val="369728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645B7-0B3A-4239-8069-075A43B72B67}" type="slidenum">
              <a:rPr lang="en-US" smtClean="0"/>
              <a:pPr/>
              <a:t>5</a:t>
            </a:fld>
            <a:endParaRPr lang="en-US"/>
          </a:p>
        </p:txBody>
      </p:sp>
    </p:spTree>
    <p:extLst>
      <p:ext uri="{BB962C8B-B14F-4D97-AF65-F5344CB8AC3E}">
        <p14:creationId xmlns:p14="http://schemas.microsoft.com/office/powerpoint/2010/main" val="369728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6</a:t>
            </a:fld>
            <a:endParaRPr lang="en-US"/>
          </a:p>
        </p:txBody>
      </p:sp>
    </p:spTree>
    <p:extLst>
      <p:ext uri="{BB962C8B-B14F-4D97-AF65-F5344CB8AC3E}">
        <p14:creationId xmlns:p14="http://schemas.microsoft.com/office/powerpoint/2010/main" val="170295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t>Today’s modern mission critical business applications are highly networked and vulnerable to threats from multiple sources at various logical layers. </a:t>
            </a:r>
          </a:p>
          <a:p>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pPr/>
              <a:t>7</a:t>
            </a:fld>
            <a:endParaRPr lang="en-US"/>
          </a:p>
        </p:txBody>
      </p:sp>
    </p:spTree>
    <p:extLst>
      <p:ext uri="{BB962C8B-B14F-4D97-AF65-F5344CB8AC3E}">
        <p14:creationId xmlns:p14="http://schemas.microsoft.com/office/powerpoint/2010/main" val="25438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D645B7-0B3A-4239-8069-075A43B72B67}" type="slidenum">
              <a:rPr lang="en-US" smtClean="0"/>
              <a:pPr/>
              <a:t>9</a:t>
            </a:fld>
            <a:endParaRPr lang="en-US"/>
          </a:p>
        </p:txBody>
      </p:sp>
    </p:spTree>
    <p:extLst>
      <p:ext uri="{BB962C8B-B14F-4D97-AF65-F5344CB8AC3E}">
        <p14:creationId xmlns:p14="http://schemas.microsoft.com/office/powerpoint/2010/main" val="3697280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yout">
    <p:bg>
      <p:bgRef idx="1001">
        <a:schemeClr val="bg1"/>
      </p:bgRef>
    </p:bg>
    <p:spTree>
      <p:nvGrpSpPr>
        <p:cNvPr id="1" name=""/>
        <p:cNvGrpSpPr/>
        <p:nvPr/>
      </p:nvGrpSpPr>
      <p:grpSpPr>
        <a:xfrm>
          <a:off x="0" y="0"/>
          <a:ext cx="0" cy="0"/>
          <a:chOff x="0" y="0"/>
          <a:chExt cx="0" cy="0"/>
        </a:xfrm>
      </p:grpSpPr>
      <p:pic>
        <p:nvPicPr>
          <p:cNvPr id="7" name="Picture 6" descr="NREL_ppt_bann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88490"/>
            <a:ext cx="9144000" cy="764310"/>
          </a:xfrm>
          <a:prstGeom prst="rect">
            <a:avLst/>
          </a:prstGeom>
        </p:spPr>
      </p:pic>
      <p:cxnSp>
        <p:nvCxnSpPr>
          <p:cNvPr id="10" name="Straight Connector 9"/>
          <p:cNvCxnSpPr/>
          <p:nvPr userDrawn="1"/>
        </p:nvCxnSpPr>
        <p:spPr>
          <a:xfrm rot="5400000">
            <a:off x="-2111247" y="2111247"/>
            <a:ext cx="6858002" cy="263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50737" y="547235"/>
            <a:ext cx="4956502" cy="385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descr="NREL Logo2010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8600" y="304800"/>
            <a:ext cx="1600200" cy="421106"/>
          </a:xfrm>
          <a:prstGeom prst="rect">
            <a:avLst/>
          </a:prstGeom>
        </p:spPr>
      </p:pic>
      <p:sp>
        <p:nvSpPr>
          <p:cNvPr id="24" name="TextBox 23"/>
          <p:cNvSpPr txBox="1"/>
          <p:nvPr userDrawn="1"/>
        </p:nvSpPr>
        <p:spPr>
          <a:xfrm>
            <a:off x="304800" y="6553200"/>
            <a:ext cx="9144000" cy="246221"/>
          </a:xfrm>
          <a:prstGeom prst="rect">
            <a:avLst/>
          </a:prstGeom>
          <a:noFill/>
        </p:spPr>
        <p:txBody>
          <a:bodyPr wrap="square" rtlCol="0">
            <a:spAutoFit/>
          </a:bodyPr>
          <a:lstStyle/>
          <a:p>
            <a:r>
              <a:rPr lang="en-US" sz="1000" dirty="0" smtClean="0"/>
              <a:t>NREL is a national laboratory of the U.S. Department of Energy, Office of Energy Efficiency and Renewable Energy, operated</a:t>
            </a:r>
            <a:r>
              <a:rPr lang="en-US" sz="1000" baseline="0" dirty="0" smtClean="0"/>
              <a:t> by the Alliance for Sustainable Energy, LLC.</a:t>
            </a:r>
            <a:endParaRPr lang="en-US" sz="1000" dirty="0"/>
          </a:p>
        </p:txBody>
      </p:sp>
      <p:sp>
        <p:nvSpPr>
          <p:cNvPr id="9" name="Text Placeholder 8"/>
          <p:cNvSpPr>
            <a:spLocks noGrp="1"/>
          </p:cNvSpPr>
          <p:nvPr>
            <p:ph type="body" sz="quarter" idx="10" hasCustomPrompt="1"/>
          </p:nvPr>
        </p:nvSpPr>
        <p:spPr>
          <a:xfrm>
            <a:off x="2743200" y="1600200"/>
            <a:ext cx="6248400" cy="762000"/>
          </a:xfrm>
        </p:spPr>
        <p:txBody>
          <a:bodyPr>
            <a:noAutofit/>
          </a:bodyPr>
          <a:lstStyle>
            <a:lvl1pPr>
              <a:buNone/>
              <a:defRPr sz="4000"/>
            </a:lvl1pPr>
          </a:lstStyle>
          <a:p>
            <a:pPr lvl="0"/>
            <a:r>
              <a:rPr lang="en-US" dirty="0" smtClean="0"/>
              <a:t>Click to edit Master title Style</a:t>
            </a:r>
          </a:p>
        </p:txBody>
      </p:sp>
      <p:sp>
        <p:nvSpPr>
          <p:cNvPr id="14" name="Text Placeholder 16"/>
          <p:cNvSpPr>
            <a:spLocks noGrp="1"/>
          </p:cNvSpPr>
          <p:nvPr>
            <p:ph type="body" sz="quarter" idx="12" hasCustomPrompt="1"/>
          </p:nvPr>
        </p:nvSpPr>
        <p:spPr>
          <a:xfrm>
            <a:off x="3657600" y="3810000"/>
            <a:ext cx="4648200" cy="2438400"/>
          </a:xfrm>
        </p:spPr>
        <p:txBody>
          <a:bodyPr>
            <a:normAutofit/>
          </a:bodyPr>
          <a:lstStyle>
            <a:lvl1pPr>
              <a:spcAft>
                <a:spcPts val="1800"/>
              </a:spcAft>
              <a:buNone/>
              <a:defRPr sz="2800"/>
            </a:lvl1pPr>
          </a:lstStyle>
          <a:p>
            <a:pPr lvl="0"/>
            <a:r>
              <a:rPr lang="en-US" dirty="0" smtClean="0"/>
              <a:t>Click to edit Master subtitle style </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6175"/>
            <a:ext cx="7772400"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828800"/>
            <a:ext cx="7772400" cy="47307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xfrm>
            <a:off x="685800" y="6629400"/>
            <a:ext cx="1905000" cy="225425"/>
          </a:xfrm>
          <a:prstGeom prst="rect">
            <a:avLst/>
          </a:prstGeom>
        </p:spPr>
        <p:txBody>
          <a:bodyPr/>
          <a:lstStyle>
            <a:lvl1pPr>
              <a:defRPr>
                <a:latin typeface="Calibri" pitchFamily="34" charset="0"/>
                <a:ea typeface="ＭＳ Ｐゴシック" pitchFamily="-107" charset="-128"/>
                <a:cs typeface="+mn-cs"/>
              </a:defRPr>
            </a:lvl1pPr>
          </a:lstStyle>
          <a:p>
            <a:pPr>
              <a:defRPr/>
            </a:pPr>
            <a:endParaRPr lang="en-US" dirty="0"/>
          </a:p>
        </p:txBody>
      </p:sp>
      <p:sp>
        <p:nvSpPr>
          <p:cNvPr id="5" name="Rectangle 11"/>
          <p:cNvSpPr>
            <a:spLocks noGrp="1" noChangeArrowheads="1"/>
          </p:cNvSpPr>
          <p:nvPr>
            <p:ph type="ftr" sz="quarter" idx="11"/>
          </p:nvPr>
        </p:nvSpPr>
        <p:spPr>
          <a:xfrm>
            <a:off x="3127375" y="6629400"/>
            <a:ext cx="2895600" cy="228600"/>
          </a:xfrm>
          <a:prstGeom prst="rect">
            <a:avLst/>
          </a:prstGeom>
        </p:spPr>
        <p:txBody>
          <a:bodyPr/>
          <a:lstStyle>
            <a:lvl1pPr>
              <a:defRPr>
                <a:latin typeface="Calibri" pitchFamily="34" charset="0"/>
                <a:ea typeface="ＭＳ Ｐゴシック" pitchFamily="-107" charset="-128"/>
                <a:cs typeface="+mn-cs"/>
              </a:defRPr>
            </a:lvl1pPr>
          </a:lstStyle>
          <a:p>
            <a:pPr>
              <a:defRPr/>
            </a:pPr>
            <a:endParaRPr lang="en-US" dirty="0"/>
          </a:p>
        </p:txBody>
      </p:sp>
      <p:sp>
        <p:nvSpPr>
          <p:cNvPr id="6" name="Rectangle 12"/>
          <p:cNvSpPr>
            <a:spLocks noGrp="1" noChangeArrowheads="1"/>
          </p:cNvSpPr>
          <p:nvPr>
            <p:ph type="sldNum" sz="quarter" idx="12"/>
          </p:nvPr>
        </p:nvSpPr>
        <p:spPr>
          <a:xfrm>
            <a:off x="6534150" y="6629400"/>
            <a:ext cx="1924050" cy="228600"/>
          </a:xfrm>
          <a:prstGeom prst="rect">
            <a:avLst/>
          </a:prstGeom>
        </p:spPr>
        <p:txBody>
          <a:bodyPr/>
          <a:lstStyle>
            <a:lvl1pPr>
              <a:defRPr>
                <a:latin typeface="Calibri" pitchFamily="34" charset="0"/>
                <a:ea typeface="ＭＳ Ｐゴシック" pitchFamily="-107" charset="-128"/>
                <a:cs typeface="+mn-cs"/>
              </a:defRPr>
            </a:lvl1pPr>
          </a:lstStyle>
          <a:p>
            <a:pPr>
              <a:defRPr/>
            </a:pPr>
            <a:fld id="{B8D7AB61-6937-4536-B7F0-681114A2DFB5}" type="slidenum">
              <a:rPr lang="en-US" smtClean="0"/>
              <a:pPr>
                <a:defRPr/>
              </a:pPr>
              <a:t>‹#›</a:t>
            </a:fld>
            <a:endParaRPr lang="en-US" dirty="0"/>
          </a:p>
        </p:txBody>
      </p:sp>
    </p:spTree>
    <p:extLst>
      <p:ext uri="{BB962C8B-B14F-4D97-AF65-F5344CB8AC3E}">
        <p14:creationId xmlns:p14="http://schemas.microsoft.com/office/powerpoint/2010/main" val="280179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7" descr="PPT_Simple_Template_Title_Page_0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rrow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6607175"/>
            <a:ext cx="427037"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bwMode="auto">
          <a:xfrm>
            <a:off x="679450" y="6545263"/>
            <a:ext cx="14192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0" bIns="45713" anchor="ctr"/>
          <a:lstStyle>
            <a:lvl1pPr eaLnBrk="0" hangingPunct="0">
              <a:lnSpc>
                <a:spcPts val="4100"/>
              </a:lnSpc>
              <a:defRPr sz="3600">
                <a:solidFill>
                  <a:srgbClr val="309EDC"/>
                </a:solidFill>
                <a:latin typeface="Arial" pitchFamily="34" charset="0"/>
                <a:ea typeface="ヒラギノ角ゴ Pro W3"/>
                <a:cs typeface="ヒラギノ角ゴ Pro W3"/>
              </a:defRPr>
            </a:lvl1pPr>
            <a:lvl2pPr marL="742950" indent="-285750" eaLnBrk="0" hangingPunct="0">
              <a:lnSpc>
                <a:spcPts val="4100"/>
              </a:lnSpc>
              <a:defRPr sz="3600">
                <a:solidFill>
                  <a:srgbClr val="309EDC"/>
                </a:solidFill>
                <a:latin typeface="Arial" pitchFamily="34" charset="0"/>
                <a:ea typeface="ヒラギノ角ゴ Pro W3"/>
                <a:cs typeface="ヒラギノ角ゴ Pro W3"/>
              </a:defRPr>
            </a:lvl2pPr>
            <a:lvl3pPr marL="1143000" indent="-228600" eaLnBrk="0" hangingPunct="0">
              <a:lnSpc>
                <a:spcPts val="4100"/>
              </a:lnSpc>
              <a:defRPr sz="3600">
                <a:solidFill>
                  <a:srgbClr val="309EDC"/>
                </a:solidFill>
                <a:latin typeface="Arial" pitchFamily="34" charset="0"/>
                <a:ea typeface="ヒラギノ角ゴ Pro W3"/>
                <a:cs typeface="ヒラギノ角ゴ Pro W3"/>
              </a:defRPr>
            </a:lvl3pPr>
            <a:lvl4pPr marL="1600200" indent="-228600" eaLnBrk="0" hangingPunct="0">
              <a:lnSpc>
                <a:spcPts val="4100"/>
              </a:lnSpc>
              <a:defRPr sz="3600">
                <a:solidFill>
                  <a:srgbClr val="309EDC"/>
                </a:solidFill>
                <a:latin typeface="Arial" pitchFamily="34" charset="0"/>
                <a:ea typeface="ヒラギノ角ゴ Pro W3"/>
                <a:cs typeface="ヒラギノ角ゴ Pro W3"/>
              </a:defRPr>
            </a:lvl4pPr>
            <a:lvl5pPr marL="2057400" indent="-228600" eaLnBrk="0" hangingPunct="0">
              <a:lnSpc>
                <a:spcPts val="4100"/>
              </a:lnSpc>
              <a:defRPr sz="3600">
                <a:solidFill>
                  <a:srgbClr val="309EDC"/>
                </a:solidFill>
                <a:latin typeface="Arial" pitchFamily="34" charset="0"/>
                <a:ea typeface="ヒラギノ角ゴ Pro W3"/>
                <a:cs typeface="ヒラギノ角ゴ Pro W3"/>
              </a:defRPr>
            </a:lvl5pPr>
            <a:lvl6pPr marL="25146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6pPr>
            <a:lvl7pPr marL="29718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7pPr>
            <a:lvl8pPr marL="34290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8pPr>
            <a:lvl9pPr marL="38862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9pPr>
          </a:lstStyle>
          <a:p>
            <a:pPr defTabSz="455613" eaLnBrk="1" fontAlgn="base" hangingPunct="1">
              <a:lnSpc>
                <a:spcPct val="100000"/>
              </a:lnSpc>
              <a:spcBef>
                <a:spcPct val="0"/>
              </a:spcBef>
              <a:spcAft>
                <a:spcPct val="0"/>
              </a:spcAft>
              <a:defRPr/>
            </a:pPr>
            <a:r>
              <a:rPr lang="en-US" sz="900" dirty="0" smtClean="0">
                <a:solidFill>
                  <a:srgbClr val="BCBDBD"/>
                </a:solidFill>
              </a:rPr>
              <a:t>VIASAT PROPRIETARY</a:t>
            </a:r>
            <a:endParaRPr lang="en-US" sz="1200" dirty="0" smtClean="0">
              <a:solidFill>
                <a:srgbClr val="BCBDBD"/>
              </a:solidFill>
            </a:endParaRPr>
          </a:p>
        </p:txBody>
      </p:sp>
      <p:sp>
        <p:nvSpPr>
          <p:cNvPr id="15363" name="Title Placeholder 1"/>
          <p:cNvSpPr>
            <a:spLocks noGrp="1"/>
          </p:cNvSpPr>
          <p:nvPr>
            <p:ph type="ctrTitle"/>
          </p:nvPr>
        </p:nvSpPr>
        <p:spPr>
          <a:xfrm>
            <a:off x="685800" y="1206500"/>
            <a:ext cx="7772400" cy="1143000"/>
          </a:xfrm>
        </p:spPr>
        <p:txBody>
          <a:bodyPr anchor="b"/>
          <a:lstStyle>
            <a:lvl1pPr>
              <a:defRPr smtClean="0">
                <a:ea typeface="ヒラギノ角ゴ Pro W3"/>
                <a:cs typeface="ヒラギノ角ゴ Pro W3"/>
              </a:defRPr>
            </a:lvl1pPr>
          </a:lstStyle>
          <a:p>
            <a:r>
              <a:rPr lang="en-US" smtClean="0"/>
              <a:t>Click to edit Master title style</a:t>
            </a:r>
          </a:p>
        </p:txBody>
      </p:sp>
      <p:sp>
        <p:nvSpPr>
          <p:cNvPr id="15364" name="Text Placeholder 2"/>
          <p:cNvSpPr>
            <a:spLocks noGrp="1"/>
          </p:cNvSpPr>
          <p:nvPr>
            <p:ph type="subTitle" idx="1"/>
          </p:nvPr>
        </p:nvSpPr>
        <p:spPr>
          <a:xfrm>
            <a:off x="684213" y="2311400"/>
            <a:ext cx="6400800" cy="1752600"/>
          </a:xfrm>
        </p:spPr>
        <p:txBody>
          <a:bodyPr/>
          <a:lstStyle>
            <a:lvl1pPr marL="0" indent="0">
              <a:buFont typeface="Lucida Grande"/>
              <a:buNone/>
              <a:defRPr smtClean="0"/>
            </a:lvl1pPr>
          </a:lstStyle>
          <a:p>
            <a:r>
              <a:rPr lang="en-US" smtClean="0"/>
              <a:t>Click to edit Master subtitle style</a:t>
            </a:r>
          </a:p>
        </p:txBody>
      </p:sp>
    </p:spTree>
    <p:extLst>
      <p:ext uri="{BB962C8B-B14F-4D97-AF65-F5344CB8AC3E}">
        <p14:creationId xmlns:p14="http://schemas.microsoft.com/office/powerpoint/2010/main" val="40542181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330325"/>
            <a:ext cx="8229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805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30325"/>
            <a:ext cx="4038600"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330325"/>
            <a:ext cx="4038600"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844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73513"/>
            <a:ext cx="4038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73513"/>
            <a:ext cx="4038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887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Tree>
    <p:extLst>
      <p:ext uri="{BB962C8B-B14F-4D97-AF65-F5344CB8AC3E}">
        <p14:creationId xmlns:p14="http://schemas.microsoft.com/office/powerpoint/2010/main" val="1928364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1193800"/>
            <a:ext cx="4724400" cy="5238750"/>
          </a:xfrm>
          <a:prstGeom prst="rect">
            <a:avLst/>
          </a:prstGeom>
          <a:gradFill rotWithShape="1">
            <a:gsLst>
              <a:gs pos="0">
                <a:srgbClr val="3399FF">
                  <a:alpha val="29999"/>
                </a:srgbClr>
              </a:gs>
              <a:gs pos="100000">
                <a:schemeClr val="bg1"/>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5613" fontAlgn="base">
              <a:spcBef>
                <a:spcPct val="0"/>
              </a:spcBef>
              <a:spcAft>
                <a:spcPct val="0"/>
              </a:spcAft>
            </a:pPr>
            <a:endParaRPr lang="en-US" sz="2400" dirty="0">
              <a:solidFill>
                <a:srgbClr val="FFFFFF"/>
              </a:solidFill>
            </a:endParaRPr>
          </a:p>
        </p:txBody>
      </p:sp>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594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4876800" y="1193800"/>
            <a:ext cx="4267200" cy="5238750"/>
          </a:xfrm>
          <a:prstGeom prst="rect">
            <a:avLst/>
          </a:prstGeom>
          <a:gradFill rotWithShape="1">
            <a:gsLst>
              <a:gs pos="0">
                <a:srgbClr val="3399FF">
                  <a:alpha val="29999"/>
                </a:srgbClr>
              </a:gs>
              <a:gs pos="100000">
                <a:schemeClr val="bg1"/>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defTabSz="455613" fontAlgn="base">
              <a:spcBef>
                <a:spcPct val="0"/>
              </a:spcBef>
              <a:spcAft>
                <a:spcPct val="0"/>
              </a:spcAft>
            </a:pPr>
            <a:endParaRPr lang="en-US" sz="2400" dirty="0">
              <a:solidFill>
                <a:srgbClr val="FFFFFF"/>
              </a:solidFill>
            </a:endParaRPr>
          </a:p>
        </p:txBody>
      </p:sp>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65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73513"/>
            <a:ext cx="4038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980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973513"/>
            <a:ext cx="4038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89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Ref idx="1001">
        <a:schemeClr val="bg1"/>
      </p:bgRef>
    </p:bg>
    <p:spTree>
      <p:nvGrpSpPr>
        <p:cNvPr id="1" name=""/>
        <p:cNvGrpSpPr/>
        <p:nvPr/>
      </p:nvGrpSpPr>
      <p:grpSpPr>
        <a:xfrm>
          <a:off x="0" y="0"/>
          <a:ext cx="0" cy="0"/>
          <a:chOff x="0" y="0"/>
          <a:chExt cx="0" cy="0"/>
        </a:xfrm>
      </p:grpSpPr>
      <p:pic>
        <p:nvPicPr>
          <p:cNvPr id="23" name="Picture 22" descr="NREL Logo2010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304800"/>
            <a:ext cx="1600200" cy="421106"/>
          </a:xfrm>
          <a:prstGeom prst="rect">
            <a:avLst/>
          </a:prstGeom>
        </p:spPr>
      </p:pic>
      <p:pic>
        <p:nvPicPr>
          <p:cNvPr id="8" name="Picture 7" descr="image1.pn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0" y="2590800"/>
            <a:ext cx="1664208" cy="768096"/>
          </a:xfrm>
          <a:prstGeom prst="rect">
            <a:avLst/>
          </a:prstGeom>
        </p:spPr>
      </p:pic>
      <p:pic>
        <p:nvPicPr>
          <p:cNvPr id="9" name="Picture 8" descr="image2.png"/>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371600" y="2590801"/>
            <a:ext cx="1901952" cy="765461"/>
          </a:xfrm>
          <a:prstGeom prst="rect">
            <a:avLst/>
          </a:prstGeom>
        </p:spPr>
      </p:pic>
      <p:cxnSp>
        <p:nvCxnSpPr>
          <p:cNvPr id="10" name="Straight Connector 9"/>
          <p:cNvCxnSpPr/>
          <p:nvPr userDrawn="1"/>
        </p:nvCxnSpPr>
        <p:spPr>
          <a:xfrm rot="5400000">
            <a:off x="-2111247" y="2111247"/>
            <a:ext cx="6858002" cy="263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50737" y="547235"/>
            <a:ext cx="4956502" cy="3855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image3.jpg"/>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3310128" y="2590800"/>
            <a:ext cx="2203704" cy="768096"/>
          </a:xfrm>
          <a:prstGeom prst="rect">
            <a:avLst/>
          </a:prstGeom>
        </p:spPr>
      </p:pic>
      <p:pic>
        <p:nvPicPr>
          <p:cNvPr id="12" name="Picture 11" descr="image4.jpg"/>
          <p:cNvPicPr>
            <a:picLocks/>
          </p:cNvPicPr>
          <p:nvPr userDrawn="1"/>
        </p:nvPicPr>
        <p:blipFill>
          <a:blip r:embed="rId6" cstate="email">
            <a:extLst>
              <a:ext uri="{28A0092B-C50C-407E-A947-70E740481C1C}">
                <a14:useLocalDpi xmlns:a14="http://schemas.microsoft.com/office/drawing/2010/main"/>
              </a:ext>
            </a:extLst>
          </a:blip>
          <a:stretch>
            <a:fillRect/>
          </a:stretch>
        </p:blipFill>
        <p:spPr>
          <a:xfrm>
            <a:off x="5550408" y="2587752"/>
            <a:ext cx="1271016" cy="771402"/>
          </a:xfrm>
          <a:prstGeom prst="rect">
            <a:avLst/>
          </a:prstGeom>
        </p:spPr>
      </p:pic>
      <p:pic>
        <p:nvPicPr>
          <p:cNvPr id="13" name="Picture 12" descr="image5.jpg"/>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858000" y="2590800"/>
            <a:ext cx="2286000" cy="768096"/>
          </a:xfrm>
          <a:prstGeom prst="rect">
            <a:avLst/>
          </a:prstGeom>
        </p:spPr>
      </p:pic>
      <p:sp>
        <p:nvSpPr>
          <p:cNvPr id="18" name="Text Placeholder 8"/>
          <p:cNvSpPr>
            <a:spLocks noGrp="1"/>
          </p:cNvSpPr>
          <p:nvPr>
            <p:ph type="body" sz="quarter" idx="12" hasCustomPrompt="1"/>
          </p:nvPr>
        </p:nvSpPr>
        <p:spPr>
          <a:xfrm>
            <a:off x="2743200" y="3584448"/>
            <a:ext cx="6248400" cy="762000"/>
          </a:xfrm>
        </p:spPr>
        <p:txBody>
          <a:bodyPr>
            <a:noAutofit/>
          </a:bodyPr>
          <a:lstStyle>
            <a:lvl1pPr>
              <a:buNone/>
              <a:defRPr sz="3600"/>
            </a:lvl1pPr>
          </a:lstStyle>
          <a:p>
            <a:pPr lvl="0"/>
            <a:r>
              <a:rPr lang="en-US" dirty="0" smtClean="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30325"/>
            <a:ext cx="8229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73513"/>
            <a:ext cx="8229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973513"/>
            <a:ext cx="8229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4063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993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330325"/>
            <a:ext cx="8229600" cy="5133975"/>
          </a:xfrm>
        </p:spPr>
        <p:txBody>
          <a:bodyPr/>
          <a:lstStyle/>
          <a:p>
            <a:pPr lvl="0"/>
            <a:endParaRPr lang="en-US" noProof="0" dirty="0"/>
          </a:p>
        </p:txBody>
      </p:sp>
    </p:spTree>
    <p:extLst>
      <p:ext uri="{BB962C8B-B14F-4D97-AF65-F5344CB8AC3E}">
        <p14:creationId xmlns:p14="http://schemas.microsoft.com/office/powerpoint/2010/main" val="596821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330325"/>
            <a:ext cx="8229600" cy="5133975"/>
          </a:xfrm>
        </p:spPr>
        <p:txBody>
          <a:bodyPr/>
          <a:lstStyle/>
          <a:p>
            <a:pPr lvl="0"/>
            <a:endParaRPr lang="en-US" noProof="0" dirty="0"/>
          </a:p>
        </p:txBody>
      </p:sp>
    </p:spTree>
    <p:extLst>
      <p:ext uri="{BB962C8B-B14F-4D97-AF65-F5344CB8AC3E}">
        <p14:creationId xmlns:p14="http://schemas.microsoft.com/office/powerpoint/2010/main" val="1557356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1950" y="1588"/>
            <a:ext cx="754697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33450" y="1993900"/>
            <a:ext cx="7550150" cy="4114800"/>
          </a:xfrm>
        </p:spPr>
        <p:txBody>
          <a:bodyPr/>
          <a:lstStyle/>
          <a:p>
            <a:pPr lvl="0"/>
            <a:endParaRPr lang="en-US" noProof="0" dirty="0"/>
          </a:p>
        </p:txBody>
      </p:sp>
    </p:spTree>
    <p:extLst>
      <p:ext uri="{BB962C8B-B14F-4D97-AF65-F5344CB8AC3E}">
        <p14:creationId xmlns:p14="http://schemas.microsoft.com/office/powerpoint/2010/main" val="966356097"/>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7" descr="PPT_Simple_Template_Title_Page_00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rrow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6607175"/>
            <a:ext cx="427037"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bwMode="auto">
          <a:xfrm>
            <a:off x="679450" y="6545263"/>
            <a:ext cx="14192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0" bIns="45713" anchor="ctr"/>
          <a:lstStyle>
            <a:lvl1pPr>
              <a:defRPr sz="3600">
                <a:solidFill>
                  <a:srgbClr val="309EDC"/>
                </a:solidFill>
                <a:latin typeface="Arial" charset="0"/>
                <a:ea typeface="ヒラギノ角ゴ Pro W3" charset="-128"/>
              </a:defRPr>
            </a:lvl1pPr>
            <a:lvl2pPr marL="742950" indent="-285750">
              <a:defRPr sz="3600">
                <a:solidFill>
                  <a:srgbClr val="309EDC"/>
                </a:solidFill>
                <a:latin typeface="Arial" charset="0"/>
                <a:ea typeface="ヒラギノ角ゴ Pro W3" charset="-128"/>
              </a:defRPr>
            </a:lvl2pPr>
            <a:lvl3pPr marL="1143000" indent="-228600">
              <a:defRPr sz="3600">
                <a:solidFill>
                  <a:srgbClr val="309EDC"/>
                </a:solidFill>
                <a:latin typeface="Arial" charset="0"/>
                <a:ea typeface="ヒラギノ角ゴ Pro W3" charset="-128"/>
              </a:defRPr>
            </a:lvl3pPr>
            <a:lvl4pPr marL="1600200" indent="-228600">
              <a:defRPr sz="3600">
                <a:solidFill>
                  <a:srgbClr val="309EDC"/>
                </a:solidFill>
                <a:latin typeface="Arial" charset="0"/>
                <a:ea typeface="ヒラギノ角ゴ Pro W3" charset="-128"/>
              </a:defRPr>
            </a:lvl4pPr>
            <a:lvl5pPr marL="2057400" indent="-228600">
              <a:defRPr sz="3600">
                <a:solidFill>
                  <a:srgbClr val="309EDC"/>
                </a:solidFill>
                <a:latin typeface="Arial" charset="0"/>
                <a:ea typeface="ヒラギノ角ゴ Pro W3" charset="-128"/>
              </a:defRPr>
            </a:lvl5pPr>
            <a:lvl6pPr marL="25146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6pPr>
            <a:lvl7pPr marL="29718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7pPr>
            <a:lvl8pPr marL="34290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8pPr>
            <a:lvl9pPr marL="38862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9pPr>
          </a:lstStyle>
          <a:p>
            <a:pPr defTabSz="455613" fontAlgn="base">
              <a:spcBef>
                <a:spcPct val="0"/>
              </a:spcBef>
              <a:spcAft>
                <a:spcPct val="0"/>
              </a:spcAft>
              <a:defRPr/>
            </a:pPr>
            <a:r>
              <a:rPr lang="en-US" sz="900" dirty="0" smtClean="0">
                <a:solidFill>
                  <a:srgbClr val="BCBDBD"/>
                </a:solidFill>
              </a:rPr>
              <a:t>VIASAT PROPRIETARY</a:t>
            </a:r>
            <a:endParaRPr lang="en-US" sz="1200" dirty="0" smtClean="0">
              <a:solidFill>
                <a:srgbClr val="BCBDBD"/>
              </a:solidFill>
            </a:endParaRPr>
          </a:p>
        </p:txBody>
      </p:sp>
      <p:sp>
        <p:nvSpPr>
          <p:cNvPr id="15363" name="Title Placeholder 1"/>
          <p:cNvSpPr>
            <a:spLocks noGrp="1"/>
          </p:cNvSpPr>
          <p:nvPr>
            <p:ph type="ctrTitle"/>
          </p:nvPr>
        </p:nvSpPr>
        <p:spPr>
          <a:xfrm>
            <a:off x="685800" y="1206500"/>
            <a:ext cx="7772400" cy="1143000"/>
          </a:xfrm>
        </p:spPr>
        <p:txBody>
          <a:bodyPr anchor="b"/>
          <a:lstStyle>
            <a:lvl1pPr>
              <a:defRPr smtClean="0">
                <a:ea typeface="ヒラギノ角ゴ Pro W3"/>
                <a:cs typeface="ヒラギノ角ゴ Pro W3"/>
              </a:defRPr>
            </a:lvl1pPr>
          </a:lstStyle>
          <a:p>
            <a:r>
              <a:rPr lang="en-US" smtClean="0"/>
              <a:t>Click to edit Master title style</a:t>
            </a:r>
          </a:p>
        </p:txBody>
      </p:sp>
      <p:sp>
        <p:nvSpPr>
          <p:cNvPr id="15364" name="Text Placeholder 2"/>
          <p:cNvSpPr>
            <a:spLocks noGrp="1"/>
          </p:cNvSpPr>
          <p:nvPr>
            <p:ph type="subTitle" idx="1"/>
          </p:nvPr>
        </p:nvSpPr>
        <p:spPr>
          <a:xfrm>
            <a:off x="684213" y="2311400"/>
            <a:ext cx="6400800" cy="1752600"/>
          </a:xfrm>
        </p:spPr>
        <p:txBody>
          <a:bodyPr/>
          <a:lstStyle>
            <a:lvl1pPr marL="0" indent="0">
              <a:buFont typeface="Lucida Grande"/>
              <a:buNone/>
              <a:defRPr smtClean="0"/>
            </a:lvl1pPr>
          </a:lstStyle>
          <a:p>
            <a:r>
              <a:rPr lang="en-US" smtClean="0"/>
              <a:t>Click to edit Master subtitle style</a:t>
            </a:r>
          </a:p>
        </p:txBody>
      </p:sp>
    </p:spTree>
    <p:extLst>
      <p:ext uri="{BB962C8B-B14F-4D97-AF65-F5344CB8AC3E}">
        <p14:creationId xmlns:p14="http://schemas.microsoft.com/office/powerpoint/2010/main" val="928257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330325"/>
            <a:ext cx="8229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9092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30325"/>
            <a:ext cx="4038600"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330325"/>
            <a:ext cx="4038600"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7873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73513"/>
            <a:ext cx="4038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73513"/>
            <a:ext cx="4038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119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SzPct val="80000"/>
              <a:buFont typeface="Courier New" pitchFamily="49" charset="0"/>
              <a:buChar char="o"/>
              <a:defRPr/>
            </a:lvl2pPr>
            <a:lvl3pPr>
              <a:buFont typeface="Calibri" pitchFamily="34" charset="0"/>
              <a:buChar char="–"/>
              <a:defRPr/>
            </a:lvl3pPr>
            <a:lvl4pPr>
              <a:buFont typeface="Wingdings" pitchFamily="2" charset="2"/>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
          <p:cNvSpPr>
            <a:spLocks noChangeShapeType="1"/>
          </p:cNvSpPr>
          <p:nvPr userDrawn="1"/>
        </p:nvSpPr>
        <p:spPr bwMode="auto">
          <a:xfrm>
            <a:off x="0" y="762000"/>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chemeClr val="tx1"/>
              </a:solidFill>
              <a:effectLst/>
              <a:uLnTx/>
              <a:uFillTx/>
              <a:latin typeface="Calibri" pitchFamily="34" charset="0"/>
              <a:ea typeface="ＭＳ Ｐゴシック" pitchFamily="-109" charset="-128"/>
              <a:cs typeface="+mn-cs"/>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Tree>
    <p:extLst>
      <p:ext uri="{BB962C8B-B14F-4D97-AF65-F5344CB8AC3E}">
        <p14:creationId xmlns:p14="http://schemas.microsoft.com/office/powerpoint/2010/main" val="1788556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971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1662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73513"/>
            <a:ext cx="4038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670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973513"/>
            <a:ext cx="4038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330325"/>
            <a:ext cx="4038600" cy="5133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141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30325"/>
            <a:ext cx="8229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73513"/>
            <a:ext cx="8229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311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330325"/>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973513"/>
            <a:ext cx="8229600" cy="249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018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743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330325"/>
            <a:ext cx="8229600" cy="5133975"/>
          </a:xfrm>
        </p:spPr>
        <p:txBody>
          <a:bodyPr/>
          <a:lstStyle/>
          <a:p>
            <a:pPr lvl="0"/>
            <a:endParaRPr lang="en-US" noProof="0" dirty="0"/>
          </a:p>
        </p:txBody>
      </p:sp>
    </p:spTree>
    <p:extLst>
      <p:ext uri="{BB962C8B-B14F-4D97-AF65-F5344CB8AC3E}">
        <p14:creationId xmlns:p14="http://schemas.microsoft.com/office/powerpoint/2010/main" val="4108411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60363"/>
            <a:ext cx="8001000" cy="6127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330325"/>
            <a:ext cx="8229600" cy="5133975"/>
          </a:xfrm>
        </p:spPr>
        <p:txBody>
          <a:bodyPr/>
          <a:lstStyle/>
          <a:p>
            <a:pPr lvl="0"/>
            <a:endParaRPr lang="en-US" noProof="0" dirty="0"/>
          </a:p>
        </p:txBody>
      </p:sp>
    </p:spTree>
    <p:extLst>
      <p:ext uri="{BB962C8B-B14F-4D97-AF65-F5344CB8AC3E}">
        <p14:creationId xmlns:p14="http://schemas.microsoft.com/office/powerpoint/2010/main" val="80727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543464" y="6638925"/>
            <a:ext cx="983411" cy="219075"/>
          </a:xfrm>
          <a:prstGeom prst="rect">
            <a:avLst/>
          </a:prstGeom>
        </p:spPr>
        <p:txBody>
          <a:bodyPr/>
          <a:lstStyle/>
          <a:p>
            <a:pPr defTabSz="455613" fontAlgn="base">
              <a:spcBef>
                <a:spcPct val="0"/>
              </a:spcBef>
              <a:spcAft>
                <a:spcPct val="0"/>
              </a:spcAft>
              <a:defRPr/>
            </a:pPr>
            <a:r>
              <a:rPr lang="en-US" sz="3600" dirty="0" smtClean="0">
                <a:solidFill>
                  <a:srgbClr val="309EDC"/>
                </a:solidFill>
              </a:rPr>
              <a:t>Slide </a:t>
            </a:r>
            <a:fld id="{FD574B8C-5A3A-4698-8BB6-977A61DF7508}" type="slidenum">
              <a:rPr lang="en-US" sz="3600" smtClean="0">
                <a:solidFill>
                  <a:srgbClr val="309EDC"/>
                </a:solidFill>
              </a:rPr>
              <a:pPr defTabSz="455613" fontAlgn="base">
                <a:spcBef>
                  <a:spcPct val="0"/>
                </a:spcBef>
                <a:spcAft>
                  <a:spcPct val="0"/>
                </a:spcAft>
                <a:defRPr/>
              </a:pPr>
              <a:t>‹#›</a:t>
            </a:fld>
            <a:endParaRPr lang="en-US" sz="3600" dirty="0">
              <a:solidFill>
                <a:srgbClr val="309EDC"/>
              </a:solidFill>
            </a:endParaRPr>
          </a:p>
        </p:txBody>
      </p:sp>
    </p:spTree>
    <p:extLst>
      <p:ext uri="{BB962C8B-B14F-4D97-AF65-F5344CB8AC3E}">
        <p14:creationId xmlns:p14="http://schemas.microsoft.com/office/powerpoint/2010/main" val="2778427213"/>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Horizontal Title +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defTabSz="455613" fontAlgn="base">
              <a:spcBef>
                <a:spcPct val="0"/>
              </a:spcBef>
              <a:spcAft>
                <a:spcPct val="0"/>
              </a:spcAft>
              <a:defRPr/>
            </a:pPr>
            <a:fld id="{67F9D902-C825-AE4D-927E-4CA1E174AD6F}" type="slidenum">
              <a:rPr lang="en-US" sz="3600">
                <a:solidFill>
                  <a:prstClr val="white"/>
                </a:solidFill>
                <a:ea typeface="ＭＳ Ｐゴシック" charset="0"/>
              </a:rPr>
              <a:pPr defTabSz="455613" fontAlgn="base">
                <a:spcBef>
                  <a:spcPct val="0"/>
                </a:spcBef>
                <a:spcAft>
                  <a:spcPct val="0"/>
                </a:spcAft>
                <a:defRPr/>
              </a:pPr>
              <a:t>‹#›</a:t>
            </a:fld>
            <a:endParaRPr lang="en-US" sz="3600" dirty="0">
              <a:solidFill>
                <a:prstClr val="white"/>
              </a:solidFill>
              <a:ea typeface="ＭＳ Ｐゴシック" charset="0"/>
            </a:endParaRPr>
          </a:p>
        </p:txBody>
      </p:sp>
      <p:sp>
        <p:nvSpPr>
          <p:cNvPr id="9" name="Text Placeholder 3"/>
          <p:cNvSpPr>
            <a:spLocks noGrp="1"/>
          </p:cNvSpPr>
          <p:nvPr>
            <p:ph type="body" sz="half" idx="2"/>
          </p:nvPr>
        </p:nvSpPr>
        <p:spPr>
          <a:xfrm>
            <a:off x="457200" y="1330325"/>
            <a:ext cx="8229600" cy="4918075"/>
          </a:xfrm>
        </p:spPr>
        <p:txBody>
          <a:bodyPr>
            <a:normAutofit/>
          </a:bodyPr>
          <a:lstStyle>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flipH="1">
            <a:off x="547410" y="1286879"/>
            <a:ext cx="8139399" cy="0"/>
          </a:xfrm>
          <a:prstGeom prst="line">
            <a:avLst/>
          </a:prstGeom>
          <a:ln w="19050" cap="flat">
            <a:gradFill flip="none" rotWithShape="1">
              <a:gsLst>
                <a:gs pos="50000">
                  <a:srgbClr val="25B1E9"/>
                </a:gs>
                <a:gs pos="100000">
                  <a:srgbClr val="25B1E9">
                    <a:alpha val="0"/>
                  </a:srgbClr>
                </a:gs>
                <a:gs pos="0">
                  <a:srgbClr val="25B1E9">
                    <a:alpha val="0"/>
                  </a:srgbClr>
                </a:gs>
              </a:gsLst>
              <a:lin ang="0" scaled="0"/>
              <a:tileRect/>
            </a:gradFill>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6205797"/>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543464" y="6638925"/>
            <a:ext cx="983411" cy="219075"/>
          </a:xfrm>
          <a:prstGeom prst="rect">
            <a:avLst/>
          </a:prstGeom>
        </p:spPr>
        <p:txBody>
          <a:bodyPr/>
          <a:lstStyle/>
          <a:p>
            <a:pPr defTabSz="455613" fontAlgn="base">
              <a:spcBef>
                <a:spcPct val="0"/>
              </a:spcBef>
              <a:spcAft>
                <a:spcPct val="0"/>
              </a:spcAft>
              <a:defRPr/>
            </a:pPr>
            <a:r>
              <a:rPr lang="en-US" sz="3600" dirty="0" smtClean="0">
                <a:solidFill>
                  <a:srgbClr val="309EDC"/>
                </a:solidFill>
              </a:rPr>
              <a:t>Slide </a:t>
            </a:r>
            <a:fld id="{FD574B8C-5A3A-4698-8BB6-977A61DF7508}" type="slidenum">
              <a:rPr lang="en-US" sz="3600" smtClean="0">
                <a:solidFill>
                  <a:srgbClr val="309EDC"/>
                </a:solidFill>
              </a:rPr>
              <a:pPr defTabSz="455613" fontAlgn="base">
                <a:spcBef>
                  <a:spcPct val="0"/>
                </a:spcBef>
                <a:spcAft>
                  <a:spcPct val="0"/>
                </a:spcAft>
                <a:defRPr/>
              </a:pPr>
              <a:t>‹#›</a:t>
            </a:fld>
            <a:endParaRPr lang="en-US" sz="3600" dirty="0">
              <a:solidFill>
                <a:srgbClr val="309EDC"/>
              </a:solidFill>
            </a:endParaRPr>
          </a:p>
        </p:txBody>
      </p:sp>
    </p:spTree>
    <p:extLst>
      <p:ext uri="{BB962C8B-B14F-4D97-AF65-F5344CB8AC3E}">
        <p14:creationId xmlns:p14="http://schemas.microsoft.com/office/powerpoint/2010/main" val="3805074848"/>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Horizontal Title +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defTabSz="455613" fontAlgn="base">
              <a:spcBef>
                <a:spcPct val="0"/>
              </a:spcBef>
              <a:spcAft>
                <a:spcPct val="0"/>
              </a:spcAft>
              <a:defRPr/>
            </a:pPr>
            <a:fld id="{67F9D902-C825-AE4D-927E-4CA1E174AD6F}" type="slidenum">
              <a:rPr lang="en-US" sz="3600">
                <a:solidFill>
                  <a:prstClr val="white"/>
                </a:solidFill>
                <a:ea typeface="ＭＳ Ｐゴシック" charset="0"/>
              </a:rPr>
              <a:pPr defTabSz="455613" fontAlgn="base">
                <a:spcBef>
                  <a:spcPct val="0"/>
                </a:spcBef>
                <a:spcAft>
                  <a:spcPct val="0"/>
                </a:spcAft>
                <a:defRPr/>
              </a:pPr>
              <a:t>‹#›</a:t>
            </a:fld>
            <a:endParaRPr lang="en-US" sz="3600" dirty="0">
              <a:solidFill>
                <a:prstClr val="white"/>
              </a:solidFill>
              <a:ea typeface="ＭＳ Ｐゴシック" charset="0"/>
            </a:endParaRPr>
          </a:p>
        </p:txBody>
      </p:sp>
      <p:sp>
        <p:nvSpPr>
          <p:cNvPr id="9" name="Text Placeholder 3"/>
          <p:cNvSpPr>
            <a:spLocks noGrp="1"/>
          </p:cNvSpPr>
          <p:nvPr>
            <p:ph type="body" sz="half" idx="2"/>
          </p:nvPr>
        </p:nvSpPr>
        <p:spPr>
          <a:xfrm>
            <a:off x="457200" y="1330325"/>
            <a:ext cx="8229600" cy="4918075"/>
          </a:xfrm>
        </p:spPr>
        <p:txBody>
          <a:bodyPr>
            <a:normAutofit/>
          </a:bodyPr>
          <a:lstStyle>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flipH="1">
            <a:off x="547410" y="1286879"/>
            <a:ext cx="8139399" cy="0"/>
          </a:xfrm>
          <a:prstGeom prst="line">
            <a:avLst/>
          </a:prstGeom>
          <a:ln w="19050" cap="flat">
            <a:gradFill flip="none" rotWithShape="1">
              <a:gsLst>
                <a:gs pos="50000">
                  <a:srgbClr val="25B1E9"/>
                </a:gs>
                <a:gs pos="100000">
                  <a:srgbClr val="25B1E9">
                    <a:alpha val="0"/>
                  </a:srgbClr>
                </a:gs>
                <a:gs pos="0">
                  <a:srgbClr val="25B1E9">
                    <a:alpha val="0"/>
                  </a:srgbClr>
                </a:gs>
              </a:gsLst>
              <a:lin ang="0" scaled="0"/>
              <a:tileRect/>
            </a:gradFill>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6216118"/>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Horizontal Title +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defTabSz="455613" fontAlgn="base">
              <a:spcBef>
                <a:spcPct val="0"/>
              </a:spcBef>
              <a:spcAft>
                <a:spcPct val="0"/>
              </a:spcAft>
              <a:defRPr/>
            </a:pPr>
            <a:fld id="{67F9D902-C825-AE4D-927E-4CA1E174AD6F}" type="slidenum">
              <a:rPr lang="en-US" sz="3600">
                <a:solidFill>
                  <a:prstClr val="white"/>
                </a:solidFill>
                <a:ea typeface="ＭＳ Ｐゴシック" charset="0"/>
              </a:rPr>
              <a:pPr defTabSz="455613" fontAlgn="base">
                <a:spcBef>
                  <a:spcPct val="0"/>
                </a:spcBef>
                <a:spcAft>
                  <a:spcPct val="0"/>
                </a:spcAft>
                <a:defRPr/>
              </a:pPr>
              <a:t>‹#›</a:t>
            </a:fld>
            <a:endParaRPr lang="en-US" sz="3600" dirty="0">
              <a:solidFill>
                <a:prstClr val="white"/>
              </a:solidFill>
              <a:ea typeface="ＭＳ Ｐゴシック" charset="0"/>
            </a:endParaRPr>
          </a:p>
        </p:txBody>
      </p:sp>
      <p:sp>
        <p:nvSpPr>
          <p:cNvPr id="9" name="Text Placeholder 3"/>
          <p:cNvSpPr>
            <a:spLocks noGrp="1"/>
          </p:cNvSpPr>
          <p:nvPr>
            <p:ph type="body" sz="half" idx="2"/>
          </p:nvPr>
        </p:nvSpPr>
        <p:spPr>
          <a:xfrm>
            <a:off x="457200" y="1330325"/>
            <a:ext cx="8229600" cy="4918075"/>
          </a:xfrm>
        </p:spPr>
        <p:txBody>
          <a:bodyPr>
            <a:normAutofit/>
          </a:bodyPr>
          <a:lstStyle>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flipH="1">
            <a:off x="547410" y="1286879"/>
            <a:ext cx="8139399" cy="0"/>
          </a:xfrm>
          <a:prstGeom prst="line">
            <a:avLst/>
          </a:prstGeom>
          <a:ln w="19050" cap="flat">
            <a:gradFill flip="none" rotWithShape="1">
              <a:gsLst>
                <a:gs pos="50000">
                  <a:srgbClr val="25B1E9"/>
                </a:gs>
                <a:gs pos="100000">
                  <a:srgbClr val="25B1E9">
                    <a:alpha val="0"/>
                  </a:srgbClr>
                </a:gs>
                <a:gs pos="0">
                  <a:srgbClr val="25B1E9">
                    <a:alpha val="0"/>
                  </a:srgbClr>
                </a:gs>
              </a:gsLst>
              <a:lin ang="0" scaled="0"/>
              <a:tileRect/>
            </a:gradFill>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0791611"/>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1" name="Titre 10"/>
          <p:cNvSpPr>
            <a:spLocks noGrp="1"/>
          </p:cNvSpPr>
          <p:nvPr>
            <p:ph type="title" hasCustomPrompt="1"/>
          </p:nvPr>
        </p:nvSpPr>
        <p:spPr/>
        <p:txBody>
          <a:bodyPr/>
          <a:lstStyle/>
          <a:p>
            <a:r>
              <a:rPr lang="fr-FR" dirty="0" smtClean="0">
                <a:latin typeface="Exo 2.0"/>
                <a:cs typeface="Exo 2.0"/>
              </a:rPr>
              <a:t>Je suis écrit en Exo 2.0 taille 44 sur deux lignes maximum.</a:t>
            </a:r>
            <a:endParaRPr lang="fr-FR" dirty="0"/>
          </a:p>
        </p:txBody>
      </p:sp>
      <p:sp>
        <p:nvSpPr>
          <p:cNvPr id="6" name="Espace réservé du texte 1"/>
          <p:cNvSpPr>
            <a:spLocks noGrp="1"/>
          </p:cNvSpPr>
          <p:nvPr>
            <p:ph idx="1"/>
          </p:nvPr>
        </p:nvSpPr>
        <p:spPr>
          <a:xfrm>
            <a:off x="457200" y="3739535"/>
            <a:ext cx="3272840" cy="918812"/>
          </a:xfrm>
          <a:prstGeom prst="rect">
            <a:avLst/>
          </a:prstGeom>
        </p:spPr>
        <p:txBody>
          <a:bodyPr vert="horz" lIns="91440" tIns="45720" rIns="91440" bIns="45720" rtlCol="0">
            <a:normAutofit/>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fr-FR" sz="2400" smtClean="0">
                <a:solidFill>
                  <a:srgbClr val="2F2B20"/>
                </a:solidFill>
                <a:latin typeface="Exo 2.0"/>
                <a:cs typeface="Exo 2.0"/>
              </a:rPr>
              <a:t>Cliquez pour modifier les styles du texte du masque</a:t>
            </a:r>
          </a:p>
          <a:p>
            <a:pPr marL="0" marR="0" lvl="1" indent="0" algn="l" defTabSz="457200" rtl="0" eaLnBrk="1" fontAlgn="base" latinLnBrk="0" hangingPunct="1">
              <a:lnSpc>
                <a:spcPct val="100000"/>
              </a:lnSpc>
              <a:spcBef>
                <a:spcPct val="20000"/>
              </a:spcBef>
              <a:spcAft>
                <a:spcPct val="0"/>
              </a:spcAft>
              <a:buClrTx/>
              <a:buSzTx/>
              <a:buFont typeface="Arial" charset="0"/>
              <a:buNone/>
              <a:tabLst/>
              <a:defRPr/>
            </a:pPr>
            <a:r>
              <a:rPr lang="fr-FR" sz="2400" smtClean="0">
                <a:solidFill>
                  <a:srgbClr val="2F2B20"/>
                </a:solidFill>
                <a:latin typeface="Exo 2.0"/>
                <a:cs typeface="Exo 2.0"/>
              </a:rPr>
              <a:t>Deuxième niveau</a:t>
            </a:r>
          </a:p>
        </p:txBody>
      </p:sp>
    </p:spTree>
    <p:extLst>
      <p:ext uri="{BB962C8B-B14F-4D97-AF65-F5344CB8AC3E}">
        <p14:creationId xmlns:p14="http://schemas.microsoft.com/office/powerpoint/2010/main" val="129663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ext, Object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lstStyle>
            <a:lvl1pPr>
              <a:defRPr sz="2800"/>
            </a:lvl1pPr>
            <a:lvl2pPr>
              <a:buSzPct val="80000"/>
              <a:buFont typeface="Courier New" pitchFamily="49" charset="0"/>
              <a:buChar char="o"/>
              <a:defRPr sz="2400"/>
            </a:lvl2pPr>
            <a:lvl3pPr marL="1258888" indent="-344488">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No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SzPct val="80000"/>
              <a:buFont typeface="Courier New" pitchFamily="49" charset="0"/>
              <a:buChar char="o"/>
              <a:defRPr/>
            </a:lvl2pPr>
            <a:lvl3pPr>
              <a:buFont typeface="Calibri" pitchFamily="34" charset="0"/>
              <a:buChar char="–"/>
              <a:defRPr/>
            </a:lvl3pPr>
            <a:lvl4pPr>
              <a:buFont typeface="Wingdings" pitchFamily="2" charset="2"/>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10"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Text, Object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lstStyle>
            <a:lvl1pPr>
              <a:defRPr sz="2800"/>
            </a:lvl1pPr>
            <a:lvl2pPr>
              <a:buSzPct val="80000"/>
              <a:buFont typeface="Courier New" pitchFamily="49" charset="0"/>
              <a:buChar char="o"/>
              <a:defRPr sz="24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Rectangle 4"/>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563562"/>
          </a:xfrm>
        </p:spPr>
        <p:txBody>
          <a:bodyPr/>
          <a:lstStyle>
            <a:lvl1pPr algn="ctr">
              <a:defRPr/>
            </a:lvl1pPr>
          </a:lstStyle>
          <a:p>
            <a:r>
              <a:rPr lang="en-US" smtClean="0"/>
              <a:t>Click to edit Master title style</a:t>
            </a:r>
            <a:endParaRPr lang="en-US" dirty="0"/>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0.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9.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9.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238"/>
            <a:ext cx="8229600" cy="563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Line 5"/>
          <p:cNvSpPr>
            <a:spLocks noChangeShapeType="1"/>
          </p:cNvSpPr>
          <p:nvPr/>
        </p:nvSpPr>
        <p:spPr bwMode="auto">
          <a:xfrm>
            <a:off x="0" y="758825"/>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chemeClr val="tx1"/>
              </a:solidFill>
              <a:effectLst/>
              <a:uLnTx/>
              <a:uFillTx/>
              <a:latin typeface="Calibri" pitchFamily="34" charset="0"/>
              <a:ea typeface="ＭＳ Ｐゴシック" pitchFamily="-109" charset="-128"/>
              <a:cs typeface="+mn-cs"/>
            </a:endParaRPr>
          </a:p>
        </p:txBody>
      </p:sp>
      <p:pic>
        <p:nvPicPr>
          <p:cNvPr id="5" name="Picture 4" descr="bluebaseline.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647688"/>
            <a:ext cx="9144000" cy="216842"/>
          </a:xfrm>
          <a:prstGeom prst="rect">
            <a:avLst/>
          </a:prstGeom>
        </p:spPr>
      </p:pic>
      <p:sp>
        <p:nvSpPr>
          <p:cNvPr id="6" name="TextBox 5"/>
          <p:cNvSpPr txBox="1"/>
          <p:nvPr/>
        </p:nvSpPr>
        <p:spPr>
          <a:xfrm>
            <a:off x="8305800" y="6629400"/>
            <a:ext cx="381000"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052F19B7-D418-4022-ADCB-81F2774CAD6C}" type="slidenum">
              <a:rPr lang="en-US" sz="1100" smtClean="0">
                <a:solidFill>
                  <a:schemeClr val="bg1"/>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100" dirty="0" smtClean="0">
              <a:solidFill>
                <a:schemeClr val="bg1"/>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2" r:id="rId5"/>
    <p:sldLayoutId id="2147483663" r:id="rId6"/>
    <p:sldLayoutId id="2147483669" r:id="rId7"/>
    <p:sldLayoutId id="2147483665" r:id="rId8"/>
    <p:sldLayoutId id="2147483667" r:id="rId9"/>
    <p:sldLayoutId id="2147483759" r:id="rId10"/>
  </p:sldLayoutIdLst>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PPT_Simple_Template_Content_Page_v2_008.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85800" y="360363"/>
            <a:ext cx="80010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685800" y="1330325"/>
            <a:ext cx="82296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7" descr="Arrows.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1288" y="6607175"/>
            <a:ext cx="427037"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lide Number Placeholder 5"/>
          <p:cNvSpPr txBox="1">
            <a:spLocks/>
          </p:cNvSpPr>
          <p:nvPr/>
        </p:nvSpPr>
        <p:spPr bwMode="auto">
          <a:xfrm>
            <a:off x="679450" y="6545263"/>
            <a:ext cx="14192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0" bIns="45713" anchor="ctr"/>
          <a:lstStyle>
            <a:lvl1pPr eaLnBrk="0" hangingPunct="0">
              <a:lnSpc>
                <a:spcPts val="4100"/>
              </a:lnSpc>
              <a:defRPr sz="3600">
                <a:solidFill>
                  <a:srgbClr val="309EDC"/>
                </a:solidFill>
                <a:latin typeface="Arial" pitchFamily="34" charset="0"/>
                <a:ea typeface="ヒラギノ角ゴ Pro W3"/>
                <a:cs typeface="ヒラギノ角ゴ Pro W3"/>
              </a:defRPr>
            </a:lvl1pPr>
            <a:lvl2pPr marL="742950" indent="-285750" eaLnBrk="0" hangingPunct="0">
              <a:lnSpc>
                <a:spcPts val="4100"/>
              </a:lnSpc>
              <a:defRPr sz="3600">
                <a:solidFill>
                  <a:srgbClr val="309EDC"/>
                </a:solidFill>
                <a:latin typeface="Arial" pitchFamily="34" charset="0"/>
                <a:ea typeface="ヒラギノ角ゴ Pro W3"/>
                <a:cs typeface="ヒラギノ角ゴ Pro W3"/>
              </a:defRPr>
            </a:lvl2pPr>
            <a:lvl3pPr marL="1143000" indent="-228600" eaLnBrk="0" hangingPunct="0">
              <a:lnSpc>
                <a:spcPts val="4100"/>
              </a:lnSpc>
              <a:defRPr sz="3600">
                <a:solidFill>
                  <a:srgbClr val="309EDC"/>
                </a:solidFill>
                <a:latin typeface="Arial" pitchFamily="34" charset="0"/>
                <a:ea typeface="ヒラギノ角ゴ Pro W3"/>
                <a:cs typeface="ヒラギノ角ゴ Pro W3"/>
              </a:defRPr>
            </a:lvl3pPr>
            <a:lvl4pPr marL="1600200" indent="-228600" eaLnBrk="0" hangingPunct="0">
              <a:lnSpc>
                <a:spcPts val="4100"/>
              </a:lnSpc>
              <a:defRPr sz="3600">
                <a:solidFill>
                  <a:srgbClr val="309EDC"/>
                </a:solidFill>
                <a:latin typeface="Arial" pitchFamily="34" charset="0"/>
                <a:ea typeface="ヒラギノ角ゴ Pro W3"/>
                <a:cs typeface="ヒラギノ角ゴ Pro W3"/>
              </a:defRPr>
            </a:lvl4pPr>
            <a:lvl5pPr marL="2057400" indent="-228600" eaLnBrk="0" hangingPunct="0">
              <a:lnSpc>
                <a:spcPts val="4100"/>
              </a:lnSpc>
              <a:defRPr sz="3600">
                <a:solidFill>
                  <a:srgbClr val="309EDC"/>
                </a:solidFill>
                <a:latin typeface="Arial" pitchFamily="34" charset="0"/>
                <a:ea typeface="ヒラギノ角ゴ Pro W3"/>
                <a:cs typeface="ヒラギノ角ゴ Pro W3"/>
              </a:defRPr>
            </a:lvl5pPr>
            <a:lvl6pPr marL="25146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6pPr>
            <a:lvl7pPr marL="29718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7pPr>
            <a:lvl8pPr marL="34290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8pPr>
            <a:lvl9pPr marL="38862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9pPr>
          </a:lstStyle>
          <a:p>
            <a:pPr defTabSz="455613" eaLnBrk="1" fontAlgn="base" hangingPunct="1">
              <a:lnSpc>
                <a:spcPct val="100000"/>
              </a:lnSpc>
              <a:spcBef>
                <a:spcPct val="0"/>
              </a:spcBef>
              <a:spcAft>
                <a:spcPct val="0"/>
              </a:spcAft>
              <a:defRPr/>
            </a:pPr>
            <a:r>
              <a:rPr lang="en-US" sz="900" dirty="0" smtClean="0">
                <a:solidFill>
                  <a:srgbClr val="BCBDBD"/>
                </a:solidFill>
              </a:rPr>
              <a:t>VIASAT PROPRIETARY</a:t>
            </a:r>
            <a:endParaRPr lang="en-US" sz="1200" dirty="0" smtClean="0">
              <a:solidFill>
                <a:srgbClr val="BCBDBD"/>
              </a:solidFill>
            </a:endParaRPr>
          </a:p>
        </p:txBody>
      </p:sp>
      <p:sp>
        <p:nvSpPr>
          <p:cNvPr id="2055" name="TextBox 10"/>
          <p:cNvSpPr txBox="1">
            <a:spLocks noChangeArrowheads="1"/>
          </p:cNvSpPr>
          <p:nvPr/>
        </p:nvSpPr>
        <p:spPr bwMode="auto">
          <a:xfrm>
            <a:off x="2035175" y="6519863"/>
            <a:ext cx="86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4100"/>
              </a:lnSpc>
              <a:defRPr sz="3600">
                <a:solidFill>
                  <a:srgbClr val="309EDC"/>
                </a:solidFill>
                <a:latin typeface="Arial" pitchFamily="34" charset="0"/>
                <a:ea typeface="ヒラギノ角ゴ Pro W3"/>
                <a:cs typeface="ヒラギノ角ゴ Pro W3"/>
              </a:defRPr>
            </a:lvl1pPr>
            <a:lvl2pPr marL="742950" indent="-285750" eaLnBrk="0" hangingPunct="0">
              <a:lnSpc>
                <a:spcPts val="4100"/>
              </a:lnSpc>
              <a:defRPr sz="3600">
                <a:solidFill>
                  <a:srgbClr val="309EDC"/>
                </a:solidFill>
                <a:latin typeface="Arial" pitchFamily="34" charset="0"/>
                <a:ea typeface="ヒラギノ角ゴ Pro W3"/>
                <a:cs typeface="ヒラギノ角ゴ Pro W3"/>
              </a:defRPr>
            </a:lvl2pPr>
            <a:lvl3pPr marL="1143000" indent="-228600" eaLnBrk="0" hangingPunct="0">
              <a:lnSpc>
                <a:spcPts val="4100"/>
              </a:lnSpc>
              <a:defRPr sz="3600">
                <a:solidFill>
                  <a:srgbClr val="309EDC"/>
                </a:solidFill>
                <a:latin typeface="Arial" pitchFamily="34" charset="0"/>
                <a:ea typeface="ヒラギノ角ゴ Pro W3"/>
                <a:cs typeface="ヒラギノ角ゴ Pro W3"/>
              </a:defRPr>
            </a:lvl3pPr>
            <a:lvl4pPr marL="1600200" indent="-228600" eaLnBrk="0" hangingPunct="0">
              <a:lnSpc>
                <a:spcPts val="4100"/>
              </a:lnSpc>
              <a:defRPr sz="3600">
                <a:solidFill>
                  <a:srgbClr val="309EDC"/>
                </a:solidFill>
                <a:latin typeface="Arial" pitchFamily="34" charset="0"/>
                <a:ea typeface="ヒラギノ角ゴ Pro W3"/>
                <a:cs typeface="ヒラギノ角ゴ Pro W3"/>
              </a:defRPr>
            </a:lvl4pPr>
            <a:lvl5pPr marL="2057400" indent="-228600" eaLnBrk="0" hangingPunct="0">
              <a:lnSpc>
                <a:spcPts val="4100"/>
              </a:lnSpc>
              <a:defRPr sz="3600">
                <a:solidFill>
                  <a:srgbClr val="309EDC"/>
                </a:solidFill>
                <a:latin typeface="Arial" pitchFamily="34" charset="0"/>
                <a:ea typeface="ヒラギノ角ゴ Pro W3"/>
                <a:cs typeface="ヒラギノ角ゴ Pro W3"/>
              </a:defRPr>
            </a:lvl5pPr>
            <a:lvl6pPr marL="25146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6pPr>
            <a:lvl7pPr marL="29718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7pPr>
            <a:lvl8pPr marL="34290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8pPr>
            <a:lvl9pPr marL="3886200" indent="-228600" defTabSz="455613" eaLnBrk="0" fontAlgn="base" hangingPunct="0">
              <a:lnSpc>
                <a:spcPts val="4100"/>
              </a:lnSpc>
              <a:spcBef>
                <a:spcPct val="0"/>
              </a:spcBef>
              <a:spcAft>
                <a:spcPct val="0"/>
              </a:spcAft>
              <a:defRPr sz="3600">
                <a:solidFill>
                  <a:srgbClr val="309EDC"/>
                </a:solidFill>
                <a:latin typeface="Arial" pitchFamily="34" charset="0"/>
                <a:ea typeface="ヒラギノ角ゴ Pro W3"/>
                <a:cs typeface="ヒラギノ角ゴ Pro W3"/>
              </a:defRPr>
            </a:lvl9pPr>
          </a:lstStyle>
          <a:p>
            <a:pPr defTabSz="455613" eaLnBrk="1" fontAlgn="base" hangingPunct="1">
              <a:lnSpc>
                <a:spcPct val="100000"/>
              </a:lnSpc>
              <a:spcBef>
                <a:spcPct val="0"/>
              </a:spcBef>
              <a:spcAft>
                <a:spcPct val="0"/>
              </a:spcAft>
              <a:defRPr/>
            </a:pPr>
            <a:fld id="{26865736-4859-4334-974A-0D43777629A5}" type="slidenum">
              <a:rPr lang="en-US" sz="1000" smtClean="0">
                <a:solidFill>
                  <a:srgbClr val="BCBDBD"/>
                </a:solidFill>
              </a:rPr>
              <a:pPr defTabSz="455613" eaLnBrk="1" fontAlgn="base" hangingPunct="1">
                <a:lnSpc>
                  <a:spcPct val="100000"/>
                </a:lnSpc>
                <a:spcBef>
                  <a:spcPct val="0"/>
                </a:spcBef>
                <a:spcAft>
                  <a:spcPct val="0"/>
                </a:spcAft>
                <a:defRPr/>
              </a:pPr>
              <a:t>‹#›</a:t>
            </a:fld>
            <a:endParaRPr lang="en-US" sz="1000" dirty="0" smtClean="0">
              <a:solidFill>
                <a:srgbClr val="BCBDBD"/>
              </a:solidFill>
            </a:endParaRPr>
          </a:p>
        </p:txBody>
      </p:sp>
    </p:spTree>
    <p:extLst>
      <p:ext uri="{BB962C8B-B14F-4D97-AF65-F5344CB8AC3E}">
        <p14:creationId xmlns:p14="http://schemas.microsoft.com/office/powerpoint/2010/main" val="31335021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iming>
    <p:tnLst>
      <p:par>
        <p:cTn id="1" dur="indefinite" restart="never" nodeType="tmRoot"/>
      </p:par>
    </p:tnLst>
  </p:timing>
  <p:txStyles>
    <p:titleStyle>
      <a:lvl1pPr algn="l" defTabSz="455613" rtl="0" eaLnBrk="0" fontAlgn="base" hangingPunct="0">
        <a:lnSpc>
          <a:spcPts val="3400"/>
        </a:lnSpc>
        <a:spcBef>
          <a:spcPct val="0"/>
        </a:spcBef>
        <a:spcAft>
          <a:spcPct val="0"/>
        </a:spcAft>
        <a:defRPr sz="3400" kern="1200">
          <a:solidFill>
            <a:srgbClr val="309EDC"/>
          </a:solidFill>
          <a:latin typeface="+mj-lt"/>
          <a:ea typeface="ヒラギノ角ゴ Pro W3" charset="-128"/>
          <a:cs typeface="ヒラギノ角ゴ Pro W3" charset="-128"/>
        </a:defRPr>
      </a:lvl1pPr>
      <a:lvl2pPr algn="l" defTabSz="455613" rtl="0" eaLnBrk="0" fontAlgn="base" hangingPunct="0">
        <a:lnSpc>
          <a:spcPts val="3400"/>
        </a:lnSpc>
        <a:spcBef>
          <a:spcPct val="0"/>
        </a:spcBef>
        <a:spcAft>
          <a:spcPct val="0"/>
        </a:spcAft>
        <a:defRPr sz="3400">
          <a:solidFill>
            <a:srgbClr val="309EDC"/>
          </a:solidFill>
          <a:latin typeface="Arial" charset="0"/>
          <a:ea typeface="ヒラギノ角ゴ Pro W3" charset="-128"/>
          <a:cs typeface="ヒラギノ角ゴ Pro W3" charset="-128"/>
        </a:defRPr>
      </a:lvl2pPr>
      <a:lvl3pPr algn="l" defTabSz="455613" rtl="0" eaLnBrk="0" fontAlgn="base" hangingPunct="0">
        <a:lnSpc>
          <a:spcPts val="3400"/>
        </a:lnSpc>
        <a:spcBef>
          <a:spcPct val="0"/>
        </a:spcBef>
        <a:spcAft>
          <a:spcPct val="0"/>
        </a:spcAft>
        <a:defRPr sz="3400">
          <a:solidFill>
            <a:srgbClr val="309EDC"/>
          </a:solidFill>
          <a:latin typeface="Arial" charset="0"/>
          <a:ea typeface="ヒラギノ角ゴ Pro W3" charset="-128"/>
          <a:cs typeface="ヒラギノ角ゴ Pro W3" charset="-128"/>
        </a:defRPr>
      </a:lvl3pPr>
      <a:lvl4pPr algn="l" defTabSz="455613" rtl="0" eaLnBrk="0" fontAlgn="base" hangingPunct="0">
        <a:lnSpc>
          <a:spcPts val="3400"/>
        </a:lnSpc>
        <a:spcBef>
          <a:spcPct val="0"/>
        </a:spcBef>
        <a:spcAft>
          <a:spcPct val="0"/>
        </a:spcAft>
        <a:defRPr sz="3400">
          <a:solidFill>
            <a:srgbClr val="309EDC"/>
          </a:solidFill>
          <a:latin typeface="Arial" charset="0"/>
          <a:ea typeface="ヒラギノ角ゴ Pro W3" charset="-128"/>
          <a:cs typeface="ヒラギノ角ゴ Pro W3" charset="-128"/>
        </a:defRPr>
      </a:lvl4pPr>
      <a:lvl5pPr algn="l" defTabSz="455613" rtl="0" eaLnBrk="0" fontAlgn="base" hangingPunct="0">
        <a:lnSpc>
          <a:spcPts val="3400"/>
        </a:lnSpc>
        <a:spcBef>
          <a:spcPct val="0"/>
        </a:spcBef>
        <a:spcAft>
          <a:spcPct val="0"/>
        </a:spcAft>
        <a:defRPr sz="3400">
          <a:solidFill>
            <a:srgbClr val="309EDC"/>
          </a:solidFill>
          <a:latin typeface="Arial" charset="0"/>
          <a:ea typeface="ヒラギノ角ゴ Pro W3" charset="-128"/>
          <a:cs typeface="ヒラギノ角ゴ Pro W3" charset="-128"/>
        </a:defRPr>
      </a:lvl5pPr>
      <a:lvl6pPr marL="457135" algn="l" defTabSz="457135" rtl="0" fontAlgn="base">
        <a:spcBef>
          <a:spcPct val="0"/>
        </a:spcBef>
        <a:spcAft>
          <a:spcPct val="0"/>
        </a:spcAft>
        <a:defRPr sz="3600">
          <a:solidFill>
            <a:srgbClr val="309EDC"/>
          </a:solidFill>
          <a:latin typeface="Arial" charset="0"/>
          <a:ea typeface="ヒラギノ角ゴ Pro W3" charset="-128"/>
          <a:cs typeface="ヒラギノ角ゴ Pro W3" charset="-128"/>
        </a:defRPr>
      </a:lvl6pPr>
      <a:lvl7pPr marL="914269" algn="l" defTabSz="457135" rtl="0" fontAlgn="base">
        <a:spcBef>
          <a:spcPct val="0"/>
        </a:spcBef>
        <a:spcAft>
          <a:spcPct val="0"/>
        </a:spcAft>
        <a:defRPr sz="3600">
          <a:solidFill>
            <a:srgbClr val="309EDC"/>
          </a:solidFill>
          <a:latin typeface="Arial" charset="0"/>
          <a:ea typeface="ヒラギノ角ゴ Pro W3" charset="-128"/>
          <a:cs typeface="ヒラギノ角ゴ Pro W3" charset="-128"/>
        </a:defRPr>
      </a:lvl7pPr>
      <a:lvl8pPr marL="1371404" algn="l" defTabSz="457135" rtl="0" fontAlgn="base">
        <a:spcBef>
          <a:spcPct val="0"/>
        </a:spcBef>
        <a:spcAft>
          <a:spcPct val="0"/>
        </a:spcAft>
        <a:defRPr sz="3600">
          <a:solidFill>
            <a:srgbClr val="309EDC"/>
          </a:solidFill>
          <a:latin typeface="Arial" charset="0"/>
          <a:ea typeface="ヒラギノ角ゴ Pro W3" charset="-128"/>
          <a:cs typeface="ヒラギノ角ゴ Pro W3" charset="-128"/>
        </a:defRPr>
      </a:lvl8pPr>
      <a:lvl9pPr marL="1828539" algn="l" defTabSz="457135" rtl="0" fontAlgn="base">
        <a:spcBef>
          <a:spcPct val="0"/>
        </a:spcBef>
        <a:spcAft>
          <a:spcPct val="0"/>
        </a:spcAft>
        <a:defRPr sz="3600">
          <a:solidFill>
            <a:srgbClr val="309EDC"/>
          </a:solidFill>
          <a:latin typeface="Arial" charset="0"/>
          <a:ea typeface="ヒラギノ角ゴ Pro W3" charset="-128"/>
          <a:cs typeface="ヒラギノ角ゴ Pro W3" charset="-128"/>
        </a:defRPr>
      </a:lvl9pPr>
    </p:titleStyle>
    <p:bodyStyle>
      <a:lvl1pPr marL="273050" indent="-273050" algn="l" defTabSz="455613" rtl="0" eaLnBrk="0" fontAlgn="base" hangingPunct="0">
        <a:spcBef>
          <a:spcPct val="20000"/>
        </a:spcBef>
        <a:spcAft>
          <a:spcPct val="0"/>
        </a:spcAft>
        <a:buClr>
          <a:srgbClr val="309EDC"/>
        </a:buClr>
        <a:buFont typeface="Lucida Grande"/>
        <a:buChar char="»"/>
        <a:defRPr sz="2400" kern="1200">
          <a:solidFill>
            <a:srgbClr val="595A5A"/>
          </a:solidFill>
          <a:latin typeface="+mn-lt"/>
          <a:ea typeface="ヒラギノ角ゴ Pro W3" charset="-128"/>
          <a:cs typeface="ヒラギノ角ゴ Pro W3" charset="-128"/>
        </a:defRPr>
      </a:lvl1pPr>
      <a:lvl2pPr marL="547688" indent="-273050" algn="l" defTabSz="455613"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a:defRPr>
      </a:lvl2pPr>
      <a:lvl3pPr marL="1141413" indent="-227013" algn="l" defTabSz="455613" rtl="0" eaLnBrk="0" fontAlgn="base" hangingPunct="0">
        <a:spcBef>
          <a:spcPct val="20000"/>
        </a:spcBef>
        <a:spcAft>
          <a:spcPct val="0"/>
        </a:spcAft>
        <a:buFont typeface="Lucida Grande"/>
        <a:buChar char="›"/>
        <a:defRPr kern="1200">
          <a:solidFill>
            <a:srgbClr val="309EDC"/>
          </a:solidFill>
          <a:latin typeface="+mn-lt"/>
          <a:ea typeface="MS PGothic" pitchFamily="34" charset="-128"/>
          <a:cs typeface="MS PGothic" pitchFamily="34" charset="-128"/>
        </a:defRPr>
      </a:lvl3pPr>
      <a:lvl4pPr marL="1598613" indent="-227013" algn="l" defTabSz="455613" rtl="0" eaLnBrk="0" fontAlgn="base" hangingPunct="0">
        <a:spcBef>
          <a:spcPct val="20000"/>
        </a:spcBef>
        <a:spcAft>
          <a:spcPct val="0"/>
        </a:spcAft>
        <a:buFont typeface="Wingdings" pitchFamily="2" charset="2"/>
        <a:buChar char="§"/>
        <a:defRPr sz="1600" kern="1200">
          <a:solidFill>
            <a:srgbClr val="595959"/>
          </a:solidFill>
          <a:latin typeface="+mn-lt"/>
          <a:ea typeface="MS PGothic" pitchFamily="34" charset="-128"/>
          <a:cs typeface="MS PGothic" pitchFamily="34" charset="-128"/>
        </a:defRPr>
      </a:lvl4pPr>
      <a:lvl5pPr marL="2055813" indent="-227013" algn="l" defTabSz="455613" rtl="0" eaLnBrk="0" fontAlgn="base" hangingPunct="0">
        <a:spcBef>
          <a:spcPct val="20000"/>
        </a:spcBef>
        <a:spcAft>
          <a:spcPct val="0"/>
        </a:spcAft>
        <a:buFont typeface="Arial" pitchFamily="34" charset="0"/>
        <a:buChar char="‒"/>
        <a:defRPr sz="1600" i="1" kern="1200">
          <a:solidFill>
            <a:srgbClr val="595959"/>
          </a:solidFill>
          <a:latin typeface="Arial"/>
          <a:ea typeface="MS PGothic" pitchFamily="34" charset="-128"/>
          <a:cs typeface="Arial"/>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5" rtl="0" eaLnBrk="1" latinLnBrk="0" hangingPunct="1">
        <a:defRPr sz="1800" kern="1200">
          <a:solidFill>
            <a:schemeClr val="tx1"/>
          </a:solidFill>
          <a:latin typeface="+mn-lt"/>
          <a:ea typeface="+mn-ea"/>
          <a:cs typeface="+mn-cs"/>
        </a:defRPr>
      </a:lvl1pPr>
      <a:lvl2pPr marL="457135" algn="l" defTabSz="457135" rtl="0" eaLnBrk="1" latinLnBrk="0" hangingPunct="1">
        <a:defRPr sz="1800" kern="1200">
          <a:solidFill>
            <a:schemeClr val="tx1"/>
          </a:solidFill>
          <a:latin typeface="+mn-lt"/>
          <a:ea typeface="+mn-ea"/>
          <a:cs typeface="+mn-cs"/>
        </a:defRPr>
      </a:lvl2pPr>
      <a:lvl3pPr marL="914269" algn="l" defTabSz="457135" rtl="0" eaLnBrk="1" latinLnBrk="0" hangingPunct="1">
        <a:defRPr sz="1800" kern="1200">
          <a:solidFill>
            <a:schemeClr val="tx1"/>
          </a:solidFill>
          <a:latin typeface="+mn-lt"/>
          <a:ea typeface="+mn-ea"/>
          <a:cs typeface="+mn-cs"/>
        </a:defRPr>
      </a:lvl3pPr>
      <a:lvl4pPr marL="1371404" algn="l" defTabSz="457135" rtl="0" eaLnBrk="1" latinLnBrk="0" hangingPunct="1">
        <a:defRPr sz="1800" kern="1200">
          <a:solidFill>
            <a:schemeClr val="tx1"/>
          </a:solidFill>
          <a:latin typeface="+mn-lt"/>
          <a:ea typeface="+mn-ea"/>
          <a:cs typeface="+mn-cs"/>
        </a:defRPr>
      </a:lvl4pPr>
      <a:lvl5pPr marL="1828539" algn="l" defTabSz="457135" rtl="0" eaLnBrk="1" latinLnBrk="0" hangingPunct="1">
        <a:defRPr sz="1800" kern="1200">
          <a:solidFill>
            <a:schemeClr val="tx1"/>
          </a:solidFill>
          <a:latin typeface="+mn-lt"/>
          <a:ea typeface="+mn-ea"/>
          <a:cs typeface="+mn-cs"/>
        </a:defRPr>
      </a:lvl5pPr>
      <a:lvl6pPr marL="2285674" algn="l" defTabSz="457135" rtl="0" eaLnBrk="1" latinLnBrk="0" hangingPunct="1">
        <a:defRPr sz="1800" kern="1200">
          <a:solidFill>
            <a:schemeClr val="tx1"/>
          </a:solidFill>
          <a:latin typeface="+mn-lt"/>
          <a:ea typeface="+mn-ea"/>
          <a:cs typeface="+mn-cs"/>
        </a:defRPr>
      </a:lvl6pPr>
      <a:lvl7pPr marL="2742809" algn="l" defTabSz="457135" rtl="0" eaLnBrk="1" latinLnBrk="0" hangingPunct="1">
        <a:defRPr sz="1800" kern="1200">
          <a:solidFill>
            <a:schemeClr val="tx1"/>
          </a:solidFill>
          <a:latin typeface="+mn-lt"/>
          <a:ea typeface="+mn-ea"/>
          <a:cs typeface="+mn-cs"/>
        </a:defRPr>
      </a:lvl7pPr>
      <a:lvl8pPr marL="3199944" algn="l" defTabSz="457135" rtl="0" eaLnBrk="1" latinLnBrk="0" hangingPunct="1">
        <a:defRPr sz="1800" kern="1200">
          <a:solidFill>
            <a:schemeClr val="tx1"/>
          </a:solidFill>
          <a:latin typeface="+mn-lt"/>
          <a:ea typeface="+mn-ea"/>
          <a:cs typeface="+mn-cs"/>
        </a:defRPr>
      </a:lvl8pPr>
      <a:lvl9pPr marL="3657078" algn="l" defTabSz="45713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PPT_Simple_Template_Content_Page_v2_008.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5800" y="360363"/>
            <a:ext cx="80010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85800" y="1330325"/>
            <a:ext cx="82296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7" descr="Arrows.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41288" y="6607175"/>
            <a:ext cx="427037"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Slide Number Placeholder 5"/>
          <p:cNvSpPr txBox="1">
            <a:spLocks/>
          </p:cNvSpPr>
          <p:nvPr/>
        </p:nvSpPr>
        <p:spPr bwMode="auto">
          <a:xfrm>
            <a:off x="679450" y="6545263"/>
            <a:ext cx="14192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0" bIns="45713" anchor="ctr"/>
          <a:lstStyle>
            <a:lvl1pPr>
              <a:defRPr sz="3600">
                <a:solidFill>
                  <a:srgbClr val="309EDC"/>
                </a:solidFill>
                <a:latin typeface="Arial" charset="0"/>
                <a:ea typeface="ヒラギノ角ゴ Pro W3" charset="-128"/>
              </a:defRPr>
            </a:lvl1pPr>
            <a:lvl2pPr marL="742950" indent="-285750">
              <a:defRPr sz="3600">
                <a:solidFill>
                  <a:srgbClr val="309EDC"/>
                </a:solidFill>
                <a:latin typeface="Arial" charset="0"/>
                <a:ea typeface="ヒラギノ角ゴ Pro W3" charset="-128"/>
              </a:defRPr>
            </a:lvl2pPr>
            <a:lvl3pPr marL="1143000" indent="-228600">
              <a:defRPr sz="3600">
                <a:solidFill>
                  <a:srgbClr val="309EDC"/>
                </a:solidFill>
                <a:latin typeface="Arial" charset="0"/>
                <a:ea typeface="ヒラギノ角ゴ Pro W3" charset="-128"/>
              </a:defRPr>
            </a:lvl3pPr>
            <a:lvl4pPr marL="1600200" indent="-228600">
              <a:defRPr sz="3600">
                <a:solidFill>
                  <a:srgbClr val="309EDC"/>
                </a:solidFill>
                <a:latin typeface="Arial" charset="0"/>
                <a:ea typeface="ヒラギノ角ゴ Pro W3" charset="-128"/>
              </a:defRPr>
            </a:lvl4pPr>
            <a:lvl5pPr marL="2057400" indent="-228600">
              <a:defRPr sz="3600">
                <a:solidFill>
                  <a:srgbClr val="309EDC"/>
                </a:solidFill>
                <a:latin typeface="Arial" charset="0"/>
                <a:ea typeface="ヒラギノ角ゴ Pro W3" charset="-128"/>
              </a:defRPr>
            </a:lvl5pPr>
            <a:lvl6pPr marL="25146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6pPr>
            <a:lvl7pPr marL="29718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7pPr>
            <a:lvl8pPr marL="34290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8pPr>
            <a:lvl9pPr marL="38862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9pPr>
          </a:lstStyle>
          <a:p>
            <a:pPr defTabSz="455613" fontAlgn="base">
              <a:spcBef>
                <a:spcPct val="0"/>
              </a:spcBef>
              <a:spcAft>
                <a:spcPct val="0"/>
              </a:spcAft>
              <a:defRPr/>
            </a:pPr>
            <a:r>
              <a:rPr lang="en-US" sz="900" dirty="0" smtClean="0">
                <a:solidFill>
                  <a:srgbClr val="BCBDBD"/>
                </a:solidFill>
              </a:rPr>
              <a:t>VIASAT PROPRIETARY</a:t>
            </a:r>
            <a:endParaRPr lang="en-US" sz="1200" dirty="0" smtClean="0">
              <a:solidFill>
                <a:srgbClr val="BCBDBD"/>
              </a:solidFill>
            </a:endParaRPr>
          </a:p>
        </p:txBody>
      </p:sp>
      <p:sp>
        <p:nvSpPr>
          <p:cNvPr id="1031" name="TextBox 10"/>
          <p:cNvSpPr txBox="1">
            <a:spLocks noChangeArrowheads="1"/>
          </p:cNvSpPr>
          <p:nvPr/>
        </p:nvSpPr>
        <p:spPr bwMode="auto">
          <a:xfrm>
            <a:off x="2035175" y="6519863"/>
            <a:ext cx="86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309EDC"/>
                </a:solidFill>
                <a:latin typeface="Arial" charset="0"/>
                <a:ea typeface="ヒラギノ角ゴ Pro W3" charset="-128"/>
              </a:defRPr>
            </a:lvl1pPr>
            <a:lvl2pPr marL="742950" indent="-285750">
              <a:defRPr sz="3600">
                <a:solidFill>
                  <a:srgbClr val="309EDC"/>
                </a:solidFill>
                <a:latin typeface="Arial" charset="0"/>
                <a:ea typeface="ヒラギノ角ゴ Pro W3" charset="-128"/>
              </a:defRPr>
            </a:lvl2pPr>
            <a:lvl3pPr marL="1143000" indent="-228600">
              <a:defRPr sz="3600">
                <a:solidFill>
                  <a:srgbClr val="309EDC"/>
                </a:solidFill>
                <a:latin typeface="Arial" charset="0"/>
                <a:ea typeface="ヒラギノ角ゴ Pro W3" charset="-128"/>
              </a:defRPr>
            </a:lvl3pPr>
            <a:lvl4pPr marL="1600200" indent="-228600">
              <a:defRPr sz="3600">
                <a:solidFill>
                  <a:srgbClr val="309EDC"/>
                </a:solidFill>
                <a:latin typeface="Arial" charset="0"/>
                <a:ea typeface="ヒラギノ角ゴ Pro W3" charset="-128"/>
              </a:defRPr>
            </a:lvl4pPr>
            <a:lvl5pPr marL="2057400" indent="-228600">
              <a:defRPr sz="3600">
                <a:solidFill>
                  <a:srgbClr val="309EDC"/>
                </a:solidFill>
                <a:latin typeface="Arial" charset="0"/>
                <a:ea typeface="ヒラギノ角ゴ Pro W3" charset="-128"/>
              </a:defRPr>
            </a:lvl5pPr>
            <a:lvl6pPr marL="25146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6pPr>
            <a:lvl7pPr marL="29718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7pPr>
            <a:lvl8pPr marL="34290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8pPr>
            <a:lvl9pPr marL="3886200" indent="-228600" defTabSz="455613" eaLnBrk="0" fontAlgn="base" hangingPunct="0">
              <a:lnSpc>
                <a:spcPts val="4100"/>
              </a:lnSpc>
              <a:spcBef>
                <a:spcPct val="0"/>
              </a:spcBef>
              <a:spcAft>
                <a:spcPct val="0"/>
              </a:spcAft>
              <a:defRPr sz="3600">
                <a:solidFill>
                  <a:srgbClr val="309EDC"/>
                </a:solidFill>
                <a:latin typeface="Arial" charset="0"/>
                <a:ea typeface="ヒラギノ角ゴ Pro W3" charset="-128"/>
              </a:defRPr>
            </a:lvl9pPr>
          </a:lstStyle>
          <a:p>
            <a:pPr defTabSz="455613" fontAlgn="base">
              <a:spcBef>
                <a:spcPct val="0"/>
              </a:spcBef>
              <a:spcAft>
                <a:spcPct val="0"/>
              </a:spcAft>
              <a:defRPr/>
            </a:pPr>
            <a:fld id="{4E0D70C4-1E4A-4DC9-86AA-B877D389537E}" type="slidenum">
              <a:rPr lang="en-US" sz="1000" smtClean="0">
                <a:solidFill>
                  <a:srgbClr val="BCBDBD"/>
                </a:solidFill>
              </a:rPr>
              <a:pPr defTabSz="455613" fontAlgn="base">
                <a:spcBef>
                  <a:spcPct val="0"/>
                </a:spcBef>
                <a:spcAft>
                  <a:spcPct val="0"/>
                </a:spcAft>
                <a:defRPr/>
              </a:pPr>
              <a:t>‹#›</a:t>
            </a:fld>
            <a:endParaRPr lang="en-US" sz="1000" dirty="0" smtClean="0">
              <a:solidFill>
                <a:srgbClr val="BCBDBD"/>
              </a:solidFill>
            </a:endParaRPr>
          </a:p>
        </p:txBody>
      </p:sp>
    </p:spTree>
    <p:extLst>
      <p:ext uri="{BB962C8B-B14F-4D97-AF65-F5344CB8AC3E}">
        <p14:creationId xmlns:p14="http://schemas.microsoft.com/office/powerpoint/2010/main" val="165456597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3" r:id="rId16"/>
    <p:sldLayoutId id="2147483724" r:id="rId17"/>
    <p:sldLayoutId id="2147483725" r:id="rId18"/>
    <p:sldLayoutId id="2147483726" r:id="rId19"/>
  </p:sldLayoutIdLst>
  <p:txStyles>
    <p:titleStyle>
      <a:lvl1pPr algn="l" defTabSz="455613" rtl="0" eaLnBrk="0" fontAlgn="base" hangingPunct="0">
        <a:lnSpc>
          <a:spcPts val="3400"/>
        </a:lnSpc>
        <a:spcBef>
          <a:spcPct val="0"/>
        </a:spcBef>
        <a:spcAft>
          <a:spcPct val="0"/>
        </a:spcAft>
        <a:defRPr sz="3400" kern="1200">
          <a:solidFill>
            <a:srgbClr val="309EDC"/>
          </a:solidFill>
          <a:latin typeface="+mj-lt"/>
          <a:ea typeface="ヒラギノ角ゴ Pro W3" charset="-128"/>
          <a:cs typeface="ヒラギノ角ゴ Pro W3" charset="-128"/>
        </a:defRPr>
      </a:lvl1pPr>
      <a:lvl2pPr algn="l" defTabSz="455613" rtl="0" eaLnBrk="0" fontAlgn="base" hangingPunct="0">
        <a:lnSpc>
          <a:spcPts val="3400"/>
        </a:lnSpc>
        <a:spcBef>
          <a:spcPct val="0"/>
        </a:spcBef>
        <a:spcAft>
          <a:spcPct val="0"/>
        </a:spcAft>
        <a:defRPr sz="3400">
          <a:solidFill>
            <a:srgbClr val="309EDC"/>
          </a:solidFill>
          <a:latin typeface="Arial" charset="0"/>
          <a:ea typeface="ヒラギノ角ゴ Pro W3" charset="-128"/>
          <a:cs typeface="ヒラギノ角ゴ Pro W3" charset="-128"/>
        </a:defRPr>
      </a:lvl2pPr>
      <a:lvl3pPr algn="l" defTabSz="455613" rtl="0" eaLnBrk="0" fontAlgn="base" hangingPunct="0">
        <a:lnSpc>
          <a:spcPts val="3400"/>
        </a:lnSpc>
        <a:spcBef>
          <a:spcPct val="0"/>
        </a:spcBef>
        <a:spcAft>
          <a:spcPct val="0"/>
        </a:spcAft>
        <a:defRPr sz="3400">
          <a:solidFill>
            <a:srgbClr val="309EDC"/>
          </a:solidFill>
          <a:latin typeface="Arial" charset="0"/>
          <a:ea typeface="ヒラギノ角ゴ Pro W3" charset="-128"/>
          <a:cs typeface="ヒラギノ角ゴ Pro W3" charset="-128"/>
        </a:defRPr>
      </a:lvl3pPr>
      <a:lvl4pPr algn="l" defTabSz="455613" rtl="0" eaLnBrk="0" fontAlgn="base" hangingPunct="0">
        <a:lnSpc>
          <a:spcPts val="3400"/>
        </a:lnSpc>
        <a:spcBef>
          <a:spcPct val="0"/>
        </a:spcBef>
        <a:spcAft>
          <a:spcPct val="0"/>
        </a:spcAft>
        <a:defRPr sz="3400">
          <a:solidFill>
            <a:srgbClr val="309EDC"/>
          </a:solidFill>
          <a:latin typeface="Arial" charset="0"/>
          <a:ea typeface="ヒラギノ角ゴ Pro W3" charset="-128"/>
          <a:cs typeface="ヒラギノ角ゴ Pro W3" charset="-128"/>
        </a:defRPr>
      </a:lvl4pPr>
      <a:lvl5pPr algn="l" defTabSz="455613" rtl="0" eaLnBrk="0" fontAlgn="base" hangingPunct="0">
        <a:lnSpc>
          <a:spcPts val="3400"/>
        </a:lnSpc>
        <a:spcBef>
          <a:spcPct val="0"/>
        </a:spcBef>
        <a:spcAft>
          <a:spcPct val="0"/>
        </a:spcAft>
        <a:defRPr sz="3400">
          <a:solidFill>
            <a:srgbClr val="309EDC"/>
          </a:solidFill>
          <a:latin typeface="Arial" charset="0"/>
          <a:ea typeface="ヒラギノ角ゴ Pro W3" charset="-128"/>
          <a:cs typeface="ヒラギノ角ゴ Pro W3" charset="-128"/>
        </a:defRPr>
      </a:lvl5pPr>
      <a:lvl6pPr marL="457135" algn="l" defTabSz="457135" rtl="0" fontAlgn="base">
        <a:spcBef>
          <a:spcPct val="0"/>
        </a:spcBef>
        <a:spcAft>
          <a:spcPct val="0"/>
        </a:spcAft>
        <a:defRPr sz="3600">
          <a:solidFill>
            <a:srgbClr val="309EDC"/>
          </a:solidFill>
          <a:latin typeface="Arial" charset="0"/>
          <a:ea typeface="ヒラギノ角ゴ Pro W3" charset="-128"/>
          <a:cs typeface="ヒラギノ角ゴ Pro W3" charset="-128"/>
        </a:defRPr>
      </a:lvl6pPr>
      <a:lvl7pPr marL="914269" algn="l" defTabSz="457135" rtl="0" fontAlgn="base">
        <a:spcBef>
          <a:spcPct val="0"/>
        </a:spcBef>
        <a:spcAft>
          <a:spcPct val="0"/>
        </a:spcAft>
        <a:defRPr sz="3600">
          <a:solidFill>
            <a:srgbClr val="309EDC"/>
          </a:solidFill>
          <a:latin typeface="Arial" charset="0"/>
          <a:ea typeface="ヒラギノ角ゴ Pro W3" charset="-128"/>
          <a:cs typeface="ヒラギノ角ゴ Pro W3" charset="-128"/>
        </a:defRPr>
      </a:lvl7pPr>
      <a:lvl8pPr marL="1371404" algn="l" defTabSz="457135" rtl="0" fontAlgn="base">
        <a:spcBef>
          <a:spcPct val="0"/>
        </a:spcBef>
        <a:spcAft>
          <a:spcPct val="0"/>
        </a:spcAft>
        <a:defRPr sz="3600">
          <a:solidFill>
            <a:srgbClr val="309EDC"/>
          </a:solidFill>
          <a:latin typeface="Arial" charset="0"/>
          <a:ea typeface="ヒラギノ角ゴ Pro W3" charset="-128"/>
          <a:cs typeface="ヒラギノ角ゴ Pro W3" charset="-128"/>
        </a:defRPr>
      </a:lvl8pPr>
      <a:lvl9pPr marL="1828539" algn="l" defTabSz="457135" rtl="0" fontAlgn="base">
        <a:spcBef>
          <a:spcPct val="0"/>
        </a:spcBef>
        <a:spcAft>
          <a:spcPct val="0"/>
        </a:spcAft>
        <a:defRPr sz="3600">
          <a:solidFill>
            <a:srgbClr val="309EDC"/>
          </a:solidFill>
          <a:latin typeface="Arial" charset="0"/>
          <a:ea typeface="ヒラギノ角ゴ Pro W3" charset="-128"/>
          <a:cs typeface="ヒラギノ角ゴ Pro W3" charset="-128"/>
        </a:defRPr>
      </a:lvl9pPr>
    </p:titleStyle>
    <p:bodyStyle>
      <a:lvl1pPr marL="273050" indent="-273050" algn="l" defTabSz="455613" rtl="0" eaLnBrk="0" fontAlgn="base" hangingPunct="0">
        <a:spcBef>
          <a:spcPct val="20000"/>
        </a:spcBef>
        <a:spcAft>
          <a:spcPct val="0"/>
        </a:spcAft>
        <a:buClr>
          <a:srgbClr val="309EDC"/>
        </a:buClr>
        <a:buFont typeface="Lucida Grande"/>
        <a:buChar char="»"/>
        <a:defRPr sz="2400" kern="1200">
          <a:solidFill>
            <a:srgbClr val="595A5A"/>
          </a:solidFill>
          <a:latin typeface="+mn-lt"/>
          <a:ea typeface="ヒラギノ角ゴ Pro W3" charset="-128"/>
          <a:cs typeface="ヒラギノ角ゴ Pro W3" charset="-128"/>
        </a:defRPr>
      </a:lvl1pPr>
      <a:lvl2pPr marL="547688" indent="-273050" algn="l" defTabSz="455613"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a:defRPr>
      </a:lvl2pPr>
      <a:lvl3pPr marL="1141413" indent="-227013" algn="l" defTabSz="455613" rtl="0" eaLnBrk="0" fontAlgn="base" hangingPunct="0">
        <a:spcBef>
          <a:spcPct val="20000"/>
        </a:spcBef>
        <a:spcAft>
          <a:spcPct val="0"/>
        </a:spcAft>
        <a:buFont typeface="Lucida Grande"/>
        <a:buChar char="›"/>
        <a:defRPr kern="1200">
          <a:solidFill>
            <a:srgbClr val="309EDC"/>
          </a:solidFill>
          <a:latin typeface="+mn-lt"/>
          <a:ea typeface="MS PGothic" pitchFamily="34" charset="-128"/>
          <a:cs typeface="MS PGothic" pitchFamily="34" charset="-128"/>
        </a:defRPr>
      </a:lvl3pPr>
      <a:lvl4pPr marL="1598613" indent="-227013" algn="l" defTabSz="455613" rtl="0" eaLnBrk="0" fontAlgn="base" hangingPunct="0">
        <a:spcBef>
          <a:spcPct val="20000"/>
        </a:spcBef>
        <a:spcAft>
          <a:spcPct val="0"/>
        </a:spcAft>
        <a:buFont typeface="Wingdings" pitchFamily="2" charset="2"/>
        <a:buChar char="§"/>
        <a:defRPr sz="1600" kern="1200">
          <a:solidFill>
            <a:srgbClr val="595959"/>
          </a:solidFill>
          <a:latin typeface="+mn-lt"/>
          <a:ea typeface="MS PGothic" pitchFamily="34" charset="-128"/>
          <a:cs typeface="MS PGothic" pitchFamily="34" charset="-128"/>
        </a:defRPr>
      </a:lvl4pPr>
      <a:lvl5pPr marL="2055813" indent="-227013" algn="l" defTabSz="455613" rtl="0" eaLnBrk="0" fontAlgn="base" hangingPunct="0">
        <a:spcBef>
          <a:spcPct val="20000"/>
        </a:spcBef>
        <a:spcAft>
          <a:spcPct val="0"/>
        </a:spcAft>
        <a:buFont typeface="Arial" pitchFamily="34" charset="0"/>
        <a:buChar char="‒"/>
        <a:defRPr sz="1600" i="1" kern="1200">
          <a:solidFill>
            <a:srgbClr val="595959"/>
          </a:solidFill>
          <a:latin typeface="Arial"/>
          <a:ea typeface="MS PGothic" pitchFamily="34" charset="-128"/>
          <a:cs typeface="Arial"/>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5" rtl="0" eaLnBrk="1" latinLnBrk="0" hangingPunct="1">
        <a:defRPr sz="1800" kern="1200">
          <a:solidFill>
            <a:schemeClr val="tx1"/>
          </a:solidFill>
          <a:latin typeface="+mn-lt"/>
          <a:ea typeface="+mn-ea"/>
          <a:cs typeface="+mn-cs"/>
        </a:defRPr>
      </a:lvl1pPr>
      <a:lvl2pPr marL="457135" algn="l" defTabSz="457135" rtl="0" eaLnBrk="1" latinLnBrk="0" hangingPunct="1">
        <a:defRPr sz="1800" kern="1200">
          <a:solidFill>
            <a:schemeClr val="tx1"/>
          </a:solidFill>
          <a:latin typeface="+mn-lt"/>
          <a:ea typeface="+mn-ea"/>
          <a:cs typeface="+mn-cs"/>
        </a:defRPr>
      </a:lvl2pPr>
      <a:lvl3pPr marL="914269" algn="l" defTabSz="457135" rtl="0" eaLnBrk="1" latinLnBrk="0" hangingPunct="1">
        <a:defRPr sz="1800" kern="1200">
          <a:solidFill>
            <a:schemeClr val="tx1"/>
          </a:solidFill>
          <a:latin typeface="+mn-lt"/>
          <a:ea typeface="+mn-ea"/>
          <a:cs typeface="+mn-cs"/>
        </a:defRPr>
      </a:lvl3pPr>
      <a:lvl4pPr marL="1371404" algn="l" defTabSz="457135" rtl="0" eaLnBrk="1" latinLnBrk="0" hangingPunct="1">
        <a:defRPr sz="1800" kern="1200">
          <a:solidFill>
            <a:schemeClr val="tx1"/>
          </a:solidFill>
          <a:latin typeface="+mn-lt"/>
          <a:ea typeface="+mn-ea"/>
          <a:cs typeface="+mn-cs"/>
        </a:defRPr>
      </a:lvl4pPr>
      <a:lvl5pPr marL="1828539" algn="l" defTabSz="457135" rtl="0" eaLnBrk="1" latinLnBrk="0" hangingPunct="1">
        <a:defRPr sz="1800" kern="1200">
          <a:solidFill>
            <a:schemeClr val="tx1"/>
          </a:solidFill>
          <a:latin typeface="+mn-lt"/>
          <a:ea typeface="+mn-ea"/>
          <a:cs typeface="+mn-cs"/>
        </a:defRPr>
      </a:lvl5pPr>
      <a:lvl6pPr marL="2285674" algn="l" defTabSz="457135" rtl="0" eaLnBrk="1" latinLnBrk="0" hangingPunct="1">
        <a:defRPr sz="1800" kern="1200">
          <a:solidFill>
            <a:schemeClr val="tx1"/>
          </a:solidFill>
          <a:latin typeface="+mn-lt"/>
          <a:ea typeface="+mn-ea"/>
          <a:cs typeface="+mn-cs"/>
        </a:defRPr>
      </a:lvl6pPr>
      <a:lvl7pPr marL="2742809" algn="l" defTabSz="457135" rtl="0" eaLnBrk="1" latinLnBrk="0" hangingPunct="1">
        <a:defRPr sz="1800" kern="1200">
          <a:solidFill>
            <a:schemeClr val="tx1"/>
          </a:solidFill>
          <a:latin typeface="+mn-lt"/>
          <a:ea typeface="+mn-ea"/>
          <a:cs typeface="+mn-cs"/>
        </a:defRPr>
      </a:lvl7pPr>
      <a:lvl8pPr marL="3199944" algn="l" defTabSz="457135" rtl="0" eaLnBrk="1" latinLnBrk="0" hangingPunct="1">
        <a:defRPr sz="1800" kern="1200">
          <a:solidFill>
            <a:schemeClr val="tx1"/>
          </a:solidFill>
          <a:latin typeface="+mn-lt"/>
          <a:ea typeface="+mn-ea"/>
          <a:cs typeface="+mn-cs"/>
        </a:defRPr>
      </a:lvl8pPr>
      <a:lvl9pPr marL="3657078" algn="l" defTabSz="45713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7" name="Espace réservé du titre 14"/>
          <p:cNvSpPr>
            <a:spLocks noGrp="1"/>
          </p:cNvSpPr>
          <p:nvPr>
            <p:ph type="title"/>
          </p:nvPr>
        </p:nvSpPr>
        <p:spPr bwMode="auto">
          <a:xfrm>
            <a:off x="457200" y="2015948"/>
            <a:ext cx="8202613" cy="151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dirty="0" smtClean="0">
                <a:latin typeface="Exo 2.0"/>
                <a:cs typeface="Exo 2.0"/>
              </a:rPr>
              <a:t>Je suis écrit en Exo 2.0 taille 44 sur deux lignes maximum.</a:t>
            </a:r>
            <a:endParaRPr lang="fr-FR" dirty="0"/>
          </a:p>
        </p:txBody>
      </p:sp>
      <p:sp>
        <p:nvSpPr>
          <p:cNvPr id="2" name="Espace réservé du texte 1"/>
          <p:cNvSpPr>
            <a:spLocks noGrp="1"/>
          </p:cNvSpPr>
          <p:nvPr>
            <p:ph type="body" idx="1"/>
          </p:nvPr>
        </p:nvSpPr>
        <p:spPr>
          <a:xfrm>
            <a:off x="457200" y="3739535"/>
            <a:ext cx="3272840" cy="918812"/>
          </a:xfrm>
          <a:prstGeom prst="rect">
            <a:avLst/>
          </a:prstGeom>
        </p:spPr>
        <p:txBody>
          <a:bodyPr vert="horz" lIns="91440" tIns="45720" rIns="91440" bIns="45720" rtlCol="0">
            <a:normAutofit/>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fr-FR" sz="2400" dirty="0" smtClean="0">
                <a:solidFill>
                  <a:srgbClr val="2F2B20"/>
                </a:solidFill>
                <a:latin typeface="Exo 2.0"/>
                <a:cs typeface="Exo 2.0"/>
              </a:rPr>
              <a:t>Nom du conférencier poste du conférencier</a:t>
            </a:r>
          </a:p>
          <a:p>
            <a:pPr lvl="0"/>
            <a:endParaRPr lang="fr-FR" dirty="0"/>
          </a:p>
        </p:txBody>
      </p:sp>
      <p:sp>
        <p:nvSpPr>
          <p:cNvPr id="7" name="Espace réservé de la date 3"/>
          <p:cNvSpPr txBox="1">
            <a:spLocks/>
          </p:cNvSpPr>
          <p:nvPr/>
        </p:nvSpPr>
        <p:spPr>
          <a:xfrm>
            <a:off x="457199" y="6400013"/>
            <a:ext cx="3293427" cy="365125"/>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lang="en-US" sz="1400" dirty="0">
                <a:solidFill>
                  <a:srgbClr val="1F4C6E"/>
                </a:solidFill>
                <a:latin typeface="Exo 2.0"/>
                <a:cs typeface="Exo 2.0"/>
              </a:rPr>
              <a:t>CONFIDENTIAL – © SECLAB </a:t>
            </a:r>
            <a:r>
              <a:rPr lang="en-US" sz="1400" dirty="0" smtClean="0">
                <a:solidFill>
                  <a:srgbClr val="1F4C6E"/>
                </a:solidFill>
                <a:latin typeface="Exo 2.0"/>
                <a:cs typeface="Exo 2.0"/>
              </a:rPr>
              <a:t>2015</a:t>
            </a:r>
            <a:endParaRPr lang="en-US" sz="1400" dirty="0">
              <a:solidFill>
                <a:srgbClr val="1F4C6E"/>
              </a:solidFill>
              <a:latin typeface="Exo 2.0"/>
              <a:cs typeface="Exo 2.0"/>
            </a:endParaRPr>
          </a:p>
        </p:txBody>
      </p:sp>
    </p:spTree>
    <p:extLst>
      <p:ext uri="{BB962C8B-B14F-4D97-AF65-F5344CB8AC3E}">
        <p14:creationId xmlns:p14="http://schemas.microsoft.com/office/powerpoint/2010/main" val="1701520924"/>
      </p:ext>
    </p:extLst>
  </p:cSld>
  <p:clrMap bg1="lt1" tx1="dk1" bg2="lt2" tx2="dk2" accent1="accent1" accent2="accent2" accent3="accent3" accent4="accent4" accent5="accent5" accent6="accent6" hlink="hlink" folHlink="folHlink"/>
  <p:sldLayoutIdLst>
    <p:sldLayoutId id="2147483751" r:id="rId1"/>
  </p:sldLayoutIdLst>
  <p:hf hdr="0"/>
  <p:txStyles>
    <p:titleStyle>
      <a:lvl1pPr algn="ctr" defTabSz="457200" rtl="0" eaLnBrk="1" fontAlgn="base" hangingPunct="1">
        <a:spcBef>
          <a:spcPct val="0"/>
        </a:spcBef>
        <a:spcAft>
          <a:spcPct val="0"/>
        </a:spcAft>
        <a:defRPr sz="4400" kern="1200">
          <a:solidFill>
            <a:srgbClr val="145082"/>
          </a:solidFill>
          <a:latin typeface="Arial Black"/>
          <a:ea typeface="ＭＳ Ｐゴシック" charset="0"/>
          <a:cs typeface="Arial Black"/>
        </a:defRPr>
      </a:lvl1pPr>
      <a:lvl2pPr algn="l" defTabSz="457200" rtl="0" eaLnBrk="1" fontAlgn="base" hangingPunct="1">
        <a:spcBef>
          <a:spcPct val="0"/>
        </a:spcBef>
        <a:spcAft>
          <a:spcPct val="0"/>
        </a:spcAft>
        <a:defRPr sz="4400">
          <a:solidFill>
            <a:schemeClr val="bg1"/>
          </a:solidFill>
          <a:latin typeface="Arial Black" charset="0"/>
          <a:ea typeface="ＭＳ Ｐゴシック" charset="0"/>
        </a:defRPr>
      </a:lvl2pPr>
      <a:lvl3pPr algn="l" defTabSz="457200" rtl="0" eaLnBrk="1" fontAlgn="base" hangingPunct="1">
        <a:spcBef>
          <a:spcPct val="0"/>
        </a:spcBef>
        <a:spcAft>
          <a:spcPct val="0"/>
        </a:spcAft>
        <a:defRPr sz="4400">
          <a:solidFill>
            <a:schemeClr val="bg1"/>
          </a:solidFill>
          <a:latin typeface="Arial Black" charset="0"/>
          <a:ea typeface="ＭＳ Ｐゴシック" charset="0"/>
        </a:defRPr>
      </a:lvl3pPr>
      <a:lvl4pPr algn="l" defTabSz="457200" rtl="0" eaLnBrk="1" fontAlgn="base" hangingPunct="1">
        <a:spcBef>
          <a:spcPct val="0"/>
        </a:spcBef>
        <a:spcAft>
          <a:spcPct val="0"/>
        </a:spcAft>
        <a:defRPr sz="4400">
          <a:solidFill>
            <a:schemeClr val="bg1"/>
          </a:solidFill>
          <a:latin typeface="Arial Black" charset="0"/>
          <a:ea typeface="ＭＳ Ｐゴシック" charset="0"/>
        </a:defRPr>
      </a:lvl4pPr>
      <a:lvl5pPr algn="l" defTabSz="457200" rtl="0" eaLnBrk="1" fontAlgn="base" hangingPunct="1">
        <a:spcBef>
          <a:spcPct val="0"/>
        </a:spcBef>
        <a:spcAft>
          <a:spcPct val="0"/>
        </a:spcAft>
        <a:defRPr sz="4400">
          <a:solidFill>
            <a:schemeClr val="bg1"/>
          </a:solidFill>
          <a:latin typeface="Arial Black" charset="0"/>
          <a:ea typeface="ＭＳ Ｐゴシック" charset="0"/>
        </a:defRPr>
      </a:lvl5pPr>
      <a:lvl6pPr marL="457200" algn="l" defTabSz="457200" rtl="0" eaLnBrk="1" fontAlgn="base" hangingPunct="1">
        <a:spcBef>
          <a:spcPct val="0"/>
        </a:spcBef>
        <a:spcAft>
          <a:spcPct val="0"/>
        </a:spcAft>
        <a:defRPr sz="4400">
          <a:solidFill>
            <a:schemeClr val="bg1"/>
          </a:solidFill>
          <a:latin typeface="Arial Black" charset="0"/>
          <a:ea typeface="ＭＳ Ｐゴシック" charset="0"/>
        </a:defRPr>
      </a:lvl6pPr>
      <a:lvl7pPr marL="914400" algn="l" defTabSz="457200" rtl="0" eaLnBrk="1" fontAlgn="base" hangingPunct="1">
        <a:spcBef>
          <a:spcPct val="0"/>
        </a:spcBef>
        <a:spcAft>
          <a:spcPct val="0"/>
        </a:spcAft>
        <a:defRPr sz="4400">
          <a:solidFill>
            <a:schemeClr val="bg1"/>
          </a:solidFill>
          <a:latin typeface="Arial Black" charset="0"/>
          <a:ea typeface="ＭＳ Ｐゴシック" charset="0"/>
        </a:defRPr>
      </a:lvl7pPr>
      <a:lvl8pPr marL="1371600" algn="l" defTabSz="457200" rtl="0" eaLnBrk="1" fontAlgn="base" hangingPunct="1">
        <a:spcBef>
          <a:spcPct val="0"/>
        </a:spcBef>
        <a:spcAft>
          <a:spcPct val="0"/>
        </a:spcAft>
        <a:defRPr sz="4400">
          <a:solidFill>
            <a:schemeClr val="bg1"/>
          </a:solidFill>
          <a:latin typeface="Arial Black" charset="0"/>
          <a:ea typeface="ＭＳ Ｐゴシック" charset="0"/>
        </a:defRPr>
      </a:lvl8pPr>
      <a:lvl9pPr marL="1828800" algn="l" defTabSz="457200" rtl="0" eaLnBrk="1" fontAlgn="base" hangingPunct="1">
        <a:spcBef>
          <a:spcPct val="0"/>
        </a:spcBef>
        <a:spcAft>
          <a:spcPct val="0"/>
        </a:spcAft>
        <a:defRPr sz="4400">
          <a:solidFill>
            <a:schemeClr val="bg1"/>
          </a:solidFill>
          <a:latin typeface="Arial Black" charset="0"/>
          <a:ea typeface="ＭＳ Ｐゴシック" charset="0"/>
        </a:defRPr>
      </a:lvl9pPr>
    </p:titleStyle>
    <p:bodyStyle>
      <a:lvl1pPr marL="0" marR="0" indent="0" algn="l" defTabSz="457200" rtl="0" eaLnBrk="1" fontAlgn="base" latinLnBrk="0" hangingPunct="1">
        <a:lnSpc>
          <a:spcPct val="100000"/>
        </a:lnSpc>
        <a:spcBef>
          <a:spcPct val="20000"/>
        </a:spcBef>
        <a:spcAft>
          <a:spcPct val="0"/>
        </a:spcAft>
        <a:buClrTx/>
        <a:buSzTx/>
        <a:buFont typeface="Arial" charset="0"/>
        <a:buNone/>
        <a:tabLst/>
        <a:defRPr sz="3200" b="0" i="0" kern="1200" baseline="0">
          <a:solidFill>
            <a:schemeClr val="tx1"/>
          </a:solidFill>
          <a:latin typeface="Exo 2.0"/>
          <a:ea typeface="ＭＳ Ｐゴシック" charset="0"/>
          <a:cs typeface="Exo 2.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33400" y="3962400"/>
            <a:ext cx="8305800" cy="1524000"/>
          </a:xfrm>
        </p:spPr>
        <p:txBody>
          <a:bodyPr/>
          <a:lstStyle/>
          <a:p>
            <a:pPr algn="ctr"/>
            <a:r>
              <a:rPr lang="en-US" sz="2800" dirty="0" smtClean="0"/>
              <a:t>A Layered Solution to Cybersecurity</a:t>
            </a:r>
          </a:p>
          <a:p>
            <a:pPr algn="ctr"/>
            <a:endParaRPr lang="en-US" sz="2400" dirty="0" smtClean="0"/>
          </a:p>
          <a:p>
            <a:pPr algn="ctr"/>
            <a:endParaRPr lang="en-US" sz="2400" dirty="0" smtClean="0"/>
          </a:p>
          <a:p>
            <a:pPr algn="ctr"/>
            <a:endParaRPr lang="en-US" sz="1100" dirty="0"/>
          </a:p>
        </p:txBody>
      </p:sp>
      <p:pic>
        <p:nvPicPr>
          <p:cNvPr id="3" name="Picture 2" descr="Screen Shot 2013-07-23 at 10.46.59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457200"/>
            <a:ext cx="4825512" cy="1879600"/>
          </a:xfrm>
          <a:prstGeom prst="rect">
            <a:avLst/>
          </a:prstGeom>
        </p:spPr>
      </p:pic>
      <p:sp>
        <p:nvSpPr>
          <p:cNvPr id="4" name="TextBox 3"/>
          <p:cNvSpPr txBox="1"/>
          <p:nvPr/>
        </p:nvSpPr>
        <p:spPr>
          <a:xfrm>
            <a:off x="1151270" y="5105400"/>
            <a:ext cx="7622471" cy="1384995"/>
          </a:xfrm>
          <a:prstGeom prst="rect">
            <a:avLst/>
          </a:prstGeom>
          <a:noFill/>
        </p:spPr>
        <p:txBody>
          <a:bodyPr wrap="none" rtlCol="0">
            <a:spAutoFit/>
          </a:bodyPr>
          <a:lstStyle/>
          <a:p>
            <a:pPr algn="ctr"/>
            <a:r>
              <a:rPr lang="en-US" sz="2800" i="1" dirty="0">
                <a:solidFill>
                  <a:srgbClr val="FFFF00"/>
                </a:solidFill>
              </a:rPr>
              <a:t>Dr. Erfan Ibrahim</a:t>
            </a:r>
          </a:p>
          <a:p>
            <a:pPr algn="ctr"/>
            <a:r>
              <a:rPr lang="en-US" sz="2800" i="1" dirty="0" smtClean="0">
                <a:solidFill>
                  <a:srgbClr val="FFFF00"/>
                </a:solidFill>
              </a:rPr>
              <a:t>Cyber-Physical Systems Security &amp; Resilience Center</a:t>
            </a:r>
          </a:p>
          <a:p>
            <a:pPr algn="ctr"/>
            <a:r>
              <a:rPr lang="en-US" sz="2800" i="1" dirty="0" smtClean="0">
                <a:solidFill>
                  <a:srgbClr val="FFFF00"/>
                </a:solidFill>
              </a:rPr>
              <a:t>National Renewable Energy Laboratory</a:t>
            </a:r>
          </a:p>
        </p:txBody>
      </p:sp>
    </p:spTree>
    <p:extLst>
      <p:ext uri="{BB962C8B-B14F-4D97-AF65-F5344CB8AC3E}">
        <p14:creationId xmlns:p14="http://schemas.microsoft.com/office/powerpoint/2010/main" val="155394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Conclusions (Contd.)</a:t>
            </a:r>
            <a:endParaRPr lang="en-US" dirty="0"/>
          </a:p>
        </p:txBody>
      </p:sp>
      <p:sp>
        <p:nvSpPr>
          <p:cNvPr id="3" name="Content Placeholder 2"/>
          <p:cNvSpPr>
            <a:spLocks noGrp="1"/>
          </p:cNvSpPr>
          <p:nvPr>
            <p:ph idx="1"/>
          </p:nvPr>
        </p:nvSpPr>
        <p:spPr/>
        <p:txBody>
          <a:bodyPr>
            <a:normAutofit lnSpcReduction="10000"/>
          </a:bodyPr>
          <a:lstStyle/>
          <a:p>
            <a:pPr marL="285750" indent="-285750"/>
            <a:r>
              <a:rPr lang="en-US" sz="2400" b="0" dirty="0"/>
              <a:t>There is no need to force power systems protocol standards to have all the security controls to protect DGM – </a:t>
            </a:r>
            <a:r>
              <a:rPr lang="en-US" sz="2400" b="0" dirty="0" smtClean="0"/>
              <a:t>systemic level </a:t>
            </a:r>
            <a:r>
              <a:rPr lang="en-US" sz="2400" b="0" dirty="0"/>
              <a:t>security with third party technologies </a:t>
            </a:r>
            <a:r>
              <a:rPr lang="en-US" sz="2400" b="0" dirty="0" smtClean="0"/>
              <a:t>does a better job of protecting critical infrastructure assets than protocol standards security controls</a:t>
            </a:r>
          </a:p>
          <a:p>
            <a:pPr marL="285750" indent="-285750"/>
            <a:endParaRPr lang="en-US" sz="2400" b="0" dirty="0"/>
          </a:p>
          <a:p>
            <a:pPr marL="285750" indent="-285750"/>
            <a:r>
              <a:rPr lang="en-US" sz="2400" b="0" dirty="0"/>
              <a:t>Situational awareness is more robust with multiple </a:t>
            </a:r>
            <a:r>
              <a:rPr lang="en-US" sz="2400" b="0" dirty="0" smtClean="0"/>
              <a:t>viewing perspectives (minimize false positives from monitoring by a single technology)</a:t>
            </a:r>
          </a:p>
          <a:p>
            <a:pPr marL="285750" indent="-285750"/>
            <a:endParaRPr lang="en-US" sz="2400" b="0" dirty="0" smtClean="0"/>
          </a:p>
          <a:p>
            <a:pPr marL="285750" indent="-285750"/>
            <a:r>
              <a:rPr lang="en-US" sz="2400" b="0" dirty="0" smtClean="0"/>
              <a:t>Situational awareness requires security monitoring by third party technologies (not effective within a standard protocol standard security specification)</a:t>
            </a:r>
            <a:endParaRPr lang="en-US" sz="2400" b="0" dirty="0"/>
          </a:p>
        </p:txBody>
      </p:sp>
    </p:spTree>
    <p:extLst>
      <p:ext uri="{BB962C8B-B14F-4D97-AF65-F5344CB8AC3E}">
        <p14:creationId xmlns:p14="http://schemas.microsoft.com/office/powerpoint/2010/main" val="2745585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endParaRPr lang="en-US" dirty="0"/>
          </a:p>
        </p:txBody>
      </p:sp>
      <p:sp>
        <p:nvSpPr>
          <p:cNvPr id="3" name="Content Placeholder 2"/>
          <p:cNvSpPr>
            <a:spLocks noGrp="1"/>
          </p:cNvSpPr>
          <p:nvPr>
            <p:ph idx="1"/>
          </p:nvPr>
        </p:nvSpPr>
        <p:spPr/>
        <p:txBody>
          <a:bodyPr>
            <a:normAutofit fontScale="92500" lnSpcReduction="20000"/>
          </a:bodyPr>
          <a:lstStyle/>
          <a:p>
            <a:r>
              <a:rPr lang="en-US" sz="2400" b="0" dirty="0" smtClean="0"/>
              <a:t>Apply project results to secure NREL Energy Systems Integration Facility research data assets, corporate network infrastructure and power systems SCADA</a:t>
            </a:r>
          </a:p>
          <a:p>
            <a:endParaRPr lang="en-US" sz="2400" b="0" dirty="0" smtClean="0"/>
          </a:p>
          <a:p>
            <a:r>
              <a:rPr lang="en-US" sz="2400" b="0" dirty="0" smtClean="0"/>
              <a:t>Work with DoE, DoD, NIST, etc. to expand the adoption of “lessons learned” </a:t>
            </a:r>
            <a:r>
              <a:rPr lang="en-US" sz="2400" b="0" smtClean="0"/>
              <a:t>from project </a:t>
            </a:r>
            <a:r>
              <a:rPr lang="en-US" sz="2400" b="0" dirty="0" smtClean="0"/>
              <a:t>to develop new “best practices” to secure </a:t>
            </a:r>
            <a:r>
              <a:rPr lang="en-US" sz="2400" b="0" dirty="0"/>
              <a:t>data assets, corporate network infrastructure and power systems </a:t>
            </a:r>
            <a:r>
              <a:rPr lang="en-US" sz="2400" b="0" dirty="0" smtClean="0"/>
              <a:t>SCADA across US Federal Government facilities </a:t>
            </a:r>
          </a:p>
          <a:p>
            <a:endParaRPr lang="en-US" sz="2400" b="0" dirty="0" smtClean="0"/>
          </a:p>
          <a:p>
            <a:r>
              <a:rPr lang="en-US" sz="2400" b="0" dirty="0" smtClean="0"/>
              <a:t>Work with utilities, independent power producers, national labs, academia, state and federal agencies, vendors and integrators to establish a new set of empirically based R&amp;D projects (along the lines of this project) to secure critical infrastructure in electric, water, waste water and oil &amp; gas sectors with a combination of public and private sector funding at the national level</a:t>
            </a:r>
            <a:endParaRPr lang="en-US" sz="2400" b="0" dirty="0"/>
          </a:p>
        </p:txBody>
      </p:sp>
    </p:spTree>
    <p:extLst>
      <p:ext uri="{BB962C8B-B14F-4D97-AF65-F5344CB8AC3E}">
        <p14:creationId xmlns:p14="http://schemas.microsoft.com/office/powerpoint/2010/main" val="22024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a:t>
            </a:r>
            <a:endParaRPr lang="en-US" dirty="0"/>
          </a:p>
        </p:txBody>
      </p:sp>
      <p:sp>
        <p:nvSpPr>
          <p:cNvPr id="3" name="TextBox 2"/>
          <p:cNvSpPr txBox="1"/>
          <p:nvPr/>
        </p:nvSpPr>
        <p:spPr>
          <a:xfrm>
            <a:off x="152400" y="914400"/>
            <a:ext cx="8915400" cy="747897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Smart Grid is an instance of </a:t>
            </a:r>
            <a:r>
              <a:rPr lang="en-US" sz="2400" dirty="0" err="1" smtClean="0"/>
              <a:t>IoT</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“Trust and Security” vital to securing our infrastructure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NREL has demonstrated end-to-end security using off-the-shelf technology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 key: Choosing technology to cover 9 system layers</a:t>
            </a:r>
          </a:p>
          <a:p>
            <a:pPr marL="742950" lvl="1" indent="-285750">
              <a:buFont typeface="Arial" panose="020B0604020202020204" pitchFamily="34" charset="0"/>
              <a:buChar char="•"/>
            </a:pPr>
            <a:r>
              <a:rPr lang="en-US" sz="2400" dirty="0" smtClean="0"/>
              <a:t>7 logical layers in the OSI Basic Reference Model</a:t>
            </a:r>
          </a:p>
          <a:p>
            <a:pPr marL="742950" lvl="1" indent="-285750">
              <a:buFont typeface="Arial" panose="020B0604020202020204" pitchFamily="34" charset="0"/>
              <a:buChar char="•"/>
            </a:pPr>
            <a:r>
              <a:rPr lang="en-US" sz="2400" dirty="0" smtClean="0"/>
              <a:t>1 semantic layer</a:t>
            </a:r>
          </a:p>
          <a:p>
            <a:pPr marL="742950" lvl="1" indent="-285750">
              <a:buFont typeface="Arial" panose="020B0604020202020204" pitchFamily="34" charset="0"/>
              <a:buChar char="•"/>
            </a:pPr>
            <a:r>
              <a:rPr lang="en-US" sz="2400" dirty="0" smtClean="0"/>
              <a:t>1 business layer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Tested on NREL’s Distribution Grid Management testbed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Results: Highly secure, resistant to penetration testing</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smtClean="0"/>
          </a:p>
          <a:p>
            <a:endParaRPr lang="en-US" sz="3200" dirty="0"/>
          </a:p>
        </p:txBody>
      </p:sp>
    </p:spTree>
    <p:extLst>
      <p:ext uri="{BB962C8B-B14F-4D97-AF65-F5344CB8AC3E}">
        <p14:creationId xmlns:p14="http://schemas.microsoft.com/office/powerpoint/2010/main" val="48293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technical approach did we take?</a:t>
            </a:r>
            <a:endParaRPr lang="en-US" dirty="0"/>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US" sz="2400" b="0" dirty="0" smtClean="0"/>
              <a:t>Built a testbed in NREL ESIF Smart Power Lab with a routed network emulating a typical utility enterprise site, the ISP, 2 substations and field network</a:t>
            </a:r>
          </a:p>
          <a:p>
            <a:r>
              <a:rPr lang="en-US" sz="2400" b="0" dirty="0" smtClean="0"/>
              <a:t>Integrated the DC Systems RT-SCADA, </a:t>
            </a:r>
            <a:r>
              <a:rPr lang="en-US" sz="2400" b="0" dirty="0" err="1" smtClean="0"/>
              <a:t>MatLab</a:t>
            </a:r>
            <a:r>
              <a:rPr lang="en-US" sz="2400" b="0" dirty="0" smtClean="0"/>
              <a:t> Grid Simulator and Field Equipment on the routed network using “power hardware in a loop” architecture</a:t>
            </a:r>
          </a:p>
          <a:p>
            <a:r>
              <a:rPr lang="en-US" sz="2400" b="0" dirty="0" smtClean="0"/>
              <a:t>Secured access to the enterprise and 2 substation access with firewalls</a:t>
            </a:r>
          </a:p>
          <a:p>
            <a:r>
              <a:rPr lang="en-US" sz="2400" b="0" dirty="0" smtClean="0"/>
              <a:t>Segmented </a:t>
            </a:r>
            <a:r>
              <a:rPr lang="en-US" sz="2400" b="0" dirty="0"/>
              <a:t>the network in each site to separate IT, OT and Management </a:t>
            </a:r>
            <a:r>
              <a:rPr lang="en-US" sz="2400" b="0" dirty="0" smtClean="0"/>
              <a:t>functions with firewall policies and restrictive access control lists on the routers</a:t>
            </a:r>
          </a:p>
          <a:p>
            <a:r>
              <a:rPr lang="en-US" sz="2400" b="0" dirty="0"/>
              <a:t>Provided network, email and file protection against malware proliferation from the Internet or insider threat with in-line blocking appliances for all three targets in the enterprise</a:t>
            </a:r>
          </a:p>
          <a:p>
            <a:endParaRPr lang="en-US" sz="2400" dirty="0"/>
          </a:p>
          <a:p>
            <a:endParaRPr lang="en-US" sz="2400" dirty="0" smtClean="0"/>
          </a:p>
        </p:txBody>
      </p:sp>
    </p:spTree>
    <p:extLst>
      <p:ext uri="{BB962C8B-B14F-4D97-AF65-F5344CB8AC3E}">
        <p14:creationId xmlns:p14="http://schemas.microsoft.com/office/powerpoint/2010/main" val="175454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martin4\Desktop\Presentations\16.01.20 IEEE\Brian 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838200"/>
            <a:ext cx="8101012" cy="52959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B8D7AB61-6937-4536-B7F0-681114A2DFB5}" type="slidenum">
              <a:rPr lang="en-US" smtClean="0"/>
              <a:pPr>
                <a:defRPr/>
              </a:pPr>
              <a:t>4</a:t>
            </a:fld>
            <a:endParaRPr lang="en-US" dirty="0"/>
          </a:p>
        </p:txBody>
      </p:sp>
      <p:sp>
        <p:nvSpPr>
          <p:cNvPr id="6" name="Title 1"/>
          <p:cNvSpPr txBox="1">
            <a:spLocks/>
          </p:cNvSpPr>
          <p:nvPr/>
        </p:nvSpPr>
        <p:spPr>
          <a:xfrm>
            <a:off x="457200" y="118872"/>
            <a:ext cx="8229600" cy="566928"/>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mtClean="0"/>
              <a:t>CPSS&amp;R’s DGM Testbed</a:t>
            </a:r>
            <a:endParaRPr lang="en-US" dirty="0"/>
          </a:p>
        </p:txBody>
      </p:sp>
      <p:sp>
        <p:nvSpPr>
          <p:cNvPr id="7" name="TextBox 6"/>
          <p:cNvSpPr txBox="1"/>
          <p:nvPr/>
        </p:nvSpPr>
        <p:spPr>
          <a:xfrm>
            <a:off x="2946400" y="6134100"/>
            <a:ext cx="2971800" cy="523220"/>
          </a:xfrm>
          <a:prstGeom prst="rect">
            <a:avLst/>
          </a:prstGeom>
          <a:noFill/>
        </p:spPr>
        <p:txBody>
          <a:bodyPr wrap="square" rtlCol="0">
            <a:spAutoFit/>
          </a:bodyPr>
          <a:lstStyle/>
          <a:p>
            <a:r>
              <a:rPr lang="en-US" sz="2800" dirty="0" smtClean="0">
                <a:solidFill>
                  <a:srgbClr val="FF0000"/>
                </a:solidFill>
              </a:rPr>
              <a:t>Internet of Things</a:t>
            </a:r>
            <a:endParaRPr lang="en-US" sz="2800" dirty="0">
              <a:solidFill>
                <a:srgbClr val="FF0000"/>
              </a:solidFill>
            </a:endParaRPr>
          </a:p>
        </p:txBody>
      </p:sp>
      <p:sp>
        <p:nvSpPr>
          <p:cNvPr id="8" name="Oval 7"/>
          <p:cNvSpPr/>
          <p:nvPr/>
        </p:nvSpPr>
        <p:spPr>
          <a:xfrm>
            <a:off x="2400300" y="914400"/>
            <a:ext cx="1028700" cy="1371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32300" y="914400"/>
            <a:ext cx="1054100" cy="1219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75500" y="3352800"/>
            <a:ext cx="1054100" cy="1066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8" idx="4"/>
          </p:cNvCxnSpPr>
          <p:nvPr/>
        </p:nvCxnSpPr>
        <p:spPr>
          <a:xfrm>
            <a:off x="2914650" y="2286000"/>
            <a:ext cx="742950" cy="396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72000" y="2133600"/>
            <a:ext cx="387350" cy="4114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3"/>
          </p:cNvCxnSpPr>
          <p:nvPr/>
        </p:nvCxnSpPr>
        <p:spPr>
          <a:xfrm flipH="1">
            <a:off x="5105400" y="4263371"/>
            <a:ext cx="2224469" cy="198502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4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Testbed Security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87425"/>
            <a:ext cx="8077200" cy="548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171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7772400" cy="685800"/>
          </a:xfrm>
        </p:spPr>
        <p:txBody>
          <a:bodyPr>
            <a:normAutofit/>
          </a:bodyPr>
          <a:lstStyle/>
          <a:p>
            <a:r>
              <a:rPr lang="en-US" sz="2800" dirty="0" smtClean="0"/>
              <a:t>Use Cases</a:t>
            </a:r>
            <a:endParaRPr lang="en-US" sz="2800" dirty="0"/>
          </a:p>
        </p:txBody>
      </p:sp>
      <p:sp>
        <p:nvSpPr>
          <p:cNvPr id="3" name="Content Placeholder 2"/>
          <p:cNvSpPr>
            <a:spLocks noGrp="1"/>
          </p:cNvSpPr>
          <p:nvPr>
            <p:ph idx="1"/>
          </p:nvPr>
        </p:nvSpPr>
        <p:spPr>
          <a:xfrm>
            <a:off x="685800" y="990600"/>
            <a:ext cx="3886200" cy="5562600"/>
          </a:xfrm>
        </p:spPr>
        <p:txBody>
          <a:bodyPr>
            <a:normAutofit lnSpcReduction="10000"/>
          </a:bodyPr>
          <a:lstStyle/>
          <a:p>
            <a:r>
              <a:rPr lang="en-US" sz="2000" b="0" dirty="0">
                <a:solidFill>
                  <a:srgbClr val="0070C0"/>
                </a:solidFill>
              </a:rPr>
              <a:t>Develop 5 use cases utilizing Distribution Grid Management application:</a:t>
            </a:r>
          </a:p>
          <a:p>
            <a:pPr lvl="1"/>
            <a:r>
              <a:rPr lang="en-US" sz="1600" dirty="0">
                <a:solidFill>
                  <a:srgbClr val="0070C0"/>
                </a:solidFill>
              </a:rPr>
              <a:t>Auto sectionalizing and Restoration (ASR)</a:t>
            </a:r>
          </a:p>
          <a:p>
            <a:pPr lvl="1"/>
            <a:r>
              <a:rPr lang="en-US" sz="1600" dirty="0">
                <a:solidFill>
                  <a:srgbClr val="0070C0"/>
                </a:solidFill>
              </a:rPr>
              <a:t>Volt-</a:t>
            </a:r>
            <a:r>
              <a:rPr lang="en-US" sz="1600" dirty="0" err="1">
                <a:solidFill>
                  <a:srgbClr val="0070C0"/>
                </a:solidFill>
              </a:rPr>
              <a:t>Var</a:t>
            </a:r>
            <a:r>
              <a:rPr lang="en-US" sz="1600" dirty="0">
                <a:solidFill>
                  <a:srgbClr val="0070C0"/>
                </a:solidFill>
              </a:rPr>
              <a:t> Optimization (VVAR)</a:t>
            </a:r>
          </a:p>
          <a:p>
            <a:pPr lvl="1"/>
            <a:r>
              <a:rPr lang="en-US" sz="1600" dirty="0">
                <a:solidFill>
                  <a:srgbClr val="0070C0"/>
                </a:solidFill>
              </a:rPr>
              <a:t>Demand Response with EV Charging (DR)</a:t>
            </a:r>
          </a:p>
          <a:p>
            <a:pPr lvl="1"/>
            <a:r>
              <a:rPr lang="en-US" sz="1600" dirty="0">
                <a:solidFill>
                  <a:srgbClr val="0070C0"/>
                </a:solidFill>
              </a:rPr>
              <a:t>PV Smoothing with Storage</a:t>
            </a:r>
          </a:p>
          <a:p>
            <a:pPr lvl="1"/>
            <a:r>
              <a:rPr lang="en-US" sz="1600" dirty="0">
                <a:solidFill>
                  <a:srgbClr val="0070C0"/>
                </a:solidFill>
              </a:rPr>
              <a:t>Frequency Regulation with Storage</a:t>
            </a:r>
          </a:p>
          <a:p>
            <a:pPr lvl="1"/>
            <a:endParaRPr lang="en-US" sz="1600" dirty="0">
              <a:solidFill>
                <a:srgbClr val="0070C0"/>
              </a:solidFill>
            </a:endParaRPr>
          </a:p>
          <a:p>
            <a:r>
              <a:rPr lang="en-US" sz="2000" b="0" dirty="0">
                <a:solidFill>
                  <a:srgbClr val="0070C0"/>
                </a:solidFill>
              </a:rPr>
              <a:t>Build the distribution system test bed with a DMS, enterprise SCADA, substation automation platform, intelligent electronic devices (RTUs, PLCs,  and field sensors), electric storage, electric vehicles and simulated grid with capacitor banks and smart switches</a:t>
            </a:r>
          </a:p>
          <a:p>
            <a:endParaRPr lang="en-US" sz="2000" b="0" dirty="0" smtClean="0">
              <a:solidFill>
                <a:srgbClr val="070809"/>
              </a:solidFill>
            </a:endParaRPr>
          </a:p>
        </p:txBody>
      </p:sp>
      <p:sp>
        <p:nvSpPr>
          <p:cNvPr id="4" name="Slide Number Placeholder 3"/>
          <p:cNvSpPr>
            <a:spLocks noGrp="1"/>
          </p:cNvSpPr>
          <p:nvPr>
            <p:ph type="sldNum" sz="quarter" idx="12"/>
          </p:nvPr>
        </p:nvSpPr>
        <p:spPr/>
        <p:txBody>
          <a:bodyPr/>
          <a:lstStyle/>
          <a:p>
            <a:pPr>
              <a:defRPr/>
            </a:pPr>
            <a:fld id="{B8D7AB61-6937-4536-B7F0-681114A2DFB5}" type="slidenum">
              <a:rPr lang="en-US" smtClean="0"/>
              <a:pPr>
                <a:defRPr/>
              </a:pPr>
              <a:t>6</a:t>
            </a:fld>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17319" r="6753" b="9146"/>
          <a:stretch/>
        </p:blipFill>
        <p:spPr>
          <a:xfrm>
            <a:off x="6928962" y="73026"/>
            <a:ext cx="2176938" cy="685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661" y="1105126"/>
            <a:ext cx="4008922" cy="23907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424" y="3619792"/>
            <a:ext cx="4448175" cy="2781008"/>
          </a:xfrm>
          <a:prstGeom prst="rect">
            <a:avLst/>
          </a:prstGeom>
        </p:spPr>
      </p:pic>
      <p:sp>
        <p:nvSpPr>
          <p:cNvPr id="10" name="Oval 9"/>
          <p:cNvSpPr/>
          <p:nvPr/>
        </p:nvSpPr>
        <p:spPr>
          <a:xfrm>
            <a:off x="8683623" y="6324600"/>
            <a:ext cx="275305" cy="2286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215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3535680"/>
            <a:ext cx="6690360" cy="263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28600" y="25400"/>
            <a:ext cx="77724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3600" dirty="0" smtClean="0">
                <a:solidFill>
                  <a:srgbClr val="070809"/>
                </a:solidFill>
              </a:rPr>
              <a:t>Solution: 9-Layer Security</a:t>
            </a:r>
            <a:endParaRPr lang="en-US" sz="3600" dirty="0">
              <a:solidFill>
                <a:srgbClr val="070809"/>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t="17319" r="6753" b="9146"/>
          <a:stretch/>
        </p:blipFill>
        <p:spPr>
          <a:xfrm>
            <a:off x="6928962" y="73026"/>
            <a:ext cx="2176938" cy="685800"/>
          </a:xfrm>
          <a:prstGeom prst="rect">
            <a:avLst/>
          </a:prstGeom>
        </p:spPr>
      </p:pic>
      <p:sp>
        <p:nvSpPr>
          <p:cNvPr id="7" name="Rectangle 6"/>
          <p:cNvSpPr/>
          <p:nvPr/>
        </p:nvSpPr>
        <p:spPr>
          <a:xfrm>
            <a:off x="609601" y="1085671"/>
            <a:ext cx="8077200" cy="2400657"/>
          </a:xfrm>
          <a:prstGeom prst="rect">
            <a:avLst/>
          </a:prstGeom>
        </p:spPr>
        <p:txBody>
          <a:bodyPr wrap="square">
            <a:spAutoFit/>
          </a:bodyPr>
          <a:lstStyle/>
          <a:p>
            <a:r>
              <a:rPr lang="en-US" sz="2500" dirty="0" smtClean="0">
                <a:solidFill>
                  <a:srgbClr val="070809"/>
                </a:solidFill>
              </a:rPr>
              <a:t>The secure </a:t>
            </a:r>
            <a:r>
              <a:rPr lang="en-US" sz="2500" dirty="0">
                <a:solidFill>
                  <a:srgbClr val="070809"/>
                </a:solidFill>
              </a:rPr>
              <a:t>DGM LDRD provides security at all </a:t>
            </a:r>
            <a:r>
              <a:rPr lang="en-US" sz="2500" dirty="0" smtClean="0">
                <a:solidFill>
                  <a:srgbClr val="070809"/>
                </a:solidFill>
              </a:rPr>
              <a:t>9 </a:t>
            </a:r>
            <a:r>
              <a:rPr lang="en-US" sz="2500" dirty="0">
                <a:solidFill>
                  <a:srgbClr val="070809"/>
                </a:solidFill>
              </a:rPr>
              <a:t>logical layers of a typical information system (7-layer OSI model + 2 upper layers of </a:t>
            </a:r>
            <a:r>
              <a:rPr lang="en-US" sz="2500" dirty="0" err="1">
                <a:solidFill>
                  <a:srgbClr val="070809"/>
                </a:solidFill>
              </a:rPr>
              <a:t>Gridwise</a:t>
            </a:r>
            <a:r>
              <a:rPr lang="en-US" sz="2500" dirty="0">
                <a:solidFill>
                  <a:srgbClr val="070809"/>
                </a:solidFill>
              </a:rPr>
              <a:t> Architecture Council Stack). </a:t>
            </a:r>
            <a:endParaRPr lang="en-US" sz="2500" dirty="0" smtClean="0">
              <a:solidFill>
                <a:srgbClr val="070809"/>
              </a:solidFill>
            </a:endParaRPr>
          </a:p>
          <a:p>
            <a:endParaRPr lang="en-US" sz="2500" dirty="0">
              <a:solidFill>
                <a:srgbClr val="070809"/>
              </a:solidFill>
            </a:endParaRPr>
          </a:p>
          <a:p>
            <a:r>
              <a:rPr lang="en-US" sz="2500" dirty="0" smtClean="0">
                <a:solidFill>
                  <a:srgbClr val="070809"/>
                </a:solidFill>
              </a:rPr>
              <a:t>Coverage </a:t>
            </a:r>
            <a:r>
              <a:rPr lang="en-US" sz="2500" dirty="0">
                <a:solidFill>
                  <a:srgbClr val="070809"/>
                </a:solidFill>
              </a:rPr>
              <a:t>of the 8 vendor products against the 9 layers is shown schematically </a:t>
            </a:r>
            <a:r>
              <a:rPr lang="en-US" sz="2500" dirty="0" smtClean="0">
                <a:solidFill>
                  <a:srgbClr val="070809"/>
                </a:solidFill>
              </a:rPr>
              <a:t>below</a:t>
            </a:r>
            <a:r>
              <a:rPr lang="en-US" sz="2500" dirty="0">
                <a:solidFill>
                  <a:srgbClr val="070809"/>
                </a:solidFill>
              </a:rPr>
              <a:t>.</a:t>
            </a:r>
          </a:p>
        </p:txBody>
      </p:sp>
    </p:spTree>
    <p:extLst>
      <p:ext uri="{BB962C8B-B14F-4D97-AF65-F5344CB8AC3E}">
        <p14:creationId xmlns:p14="http://schemas.microsoft.com/office/powerpoint/2010/main" val="32390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9" y="103107"/>
            <a:ext cx="8229600" cy="566928"/>
          </a:xfrm>
        </p:spPr>
        <p:txBody>
          <a:bodyPr>
            <a:noAutofit/>
          </a:bodyPr>
          <a:lstStyle/>
          <a:p>
            <a:pPr algn="ctr"/>
            <a:r>
              <a:rPr lang="en-US" sz="2800" dirty="0" smtClean="0"/>
              <a:t>Cyber-Physical Systems Security &amp; Resilience Center </a:t>
            </a:r>
            <a:br>
              <a:rPr lang="en-US" sz="2800" dirty="0" smtClean="0"/>
            </a:br>
            <a:r>
              <a:rPr lang="en-US" sz="2800" dirty="0" smtClean="0"/>
              <a:t>Key R&amp;D Thrust</a:t>
            </a:r>
            <a:endParaRPr lang="en-US" sz="2800" dirty="0"/>
          </a:p>
        </p:txBody>
      </p:sp>
      <p:sp>
        <p:nvSpPr>
          <p:cNvPr id="3" name="Content Placeholder 2"/>
          <p:cNvSpPr>
            <a:spLocks noGrp="1"/>
          </p:cNvSpPr>
          <p:nvPr>
            <p:ph idx="1"/>
          </p:nvPr>
        </p:nvSpPr>
        <p:spPr>
          <a:xfrm>
            <a:off x="457200" y="1371600"/>
            <a:ext cx="8534400" cy="5105400"/>
          </a:xfrm>
        </p:spPr>
        <p:txBody>
          <a:bodyPr>
            <a:normAutofit fontScale="85000" lnSpcReduction="20000"/>
          </a:bodyPr>
          <a:lstStyle/>
          <a:p>
            <a:r>
              <a:rPr lang="en-US" dirty="0" smtClean="0"/>
              <a:t>Problem Definition</a:t>
            </a:r>
          </a:p>
          <a:p>
            <a:pPr lvl="1"/>
            <a:r>
              <a:rPr lang="en-US" dirty="0" smtClean="0"/>
              <a:t>Multiple cybersecurity technologies protecting energy systems today</a:t>
            </a:r>
          </a:p>
          <a:p>
            <a:pPr lvl="1"/>
            <a:r>
              <a:rPr lang="en-US" dirty="0" smtClean="0"/>
              <a:t>No standard alarming capability (vendor specific alarms)</a:t>
            </a:r>
          </a:p>
          <a:p>
            <a:pPr lvl="1"/>
            <a:r>
              <a:rPr lang="en-US" dirty="0" smtClean="0"/>
              <a:t>Poor situational awareness in the event of a coordinated cyber-attack (</a:t>
            </a:r>
            <a:r>
              <a:rPr lang="en-US" dirty="0" err="1" smtClean="0"/>
              <a:t>siloed</a:t>
            </a:r>
            <a:r>
              <a:rPr lang="en-US" dirty="0" smtClean="0"/>
              <a:t> data with no correlation capability)</a:t>
            </a:r>
          </a:p>
          <a:p>
            <a:pPr marL="514350" indent="-457200"/>
            <a:r>
              <a:rPr lang="en-US" dirty="0" smtClean="0"/>
              <a:t>CPSS&amp;R R&amp;D Thrust</a:t>
            </a:r>
          </a:p>
          <a:p>
            <a:pPr marL="914400" lvl="1" indent="-457200"/>
            <a:r>
              <a:rPr lang="en-US" dirty="0" smtClean="0"/>
              <a:t>Develop cybersecurity alarm and performance data integration from multiple vendor technologies</a:t>
            </a:r>
          </a:p>
          <a:p>
            <a:pPr marL="914400" lvl="1" indent="-457200"/>
            <a:r>
              <a:rPr lang="en-US" dirty="0" smtClean="0"/>
              <a:t>Link integrated alarm data with system configuration data </a:t>
            </a:r>
          </a:p>
          <a:p>
            <a:pPr marL="914400" lvl="1" indent="-457200"/>
            <a:r>
              <a:rPr lang="en-US" dirty="0" smtClean="0"/>
              <a:t>Perform root cause analysis and develop mitigations for risks in real time</a:t>
            </a:r>
          </a:p>
          <a:p>
            <a:pPr marL="914400" lvl="1" indent="-457200"/>
            <a:r>
              <a:rPr lang="en-US" dirty="0" smtClean="0"/>
              <a:t>Implement risk mitigations for enhanced security and resilience</a:t>
            </a:r>
            <a:endParaRPr lang="en-US" dirty="0"/>
          </a:p>
        </p:txBody>
      </p:sp>
    </p:spTree>
    <p:extLst>
      <p:ext uri="{BB962C8B-B14F-4D97-AF65-F5344CB8AC3E}">
        <p14:creationId xmlns:p14="http://schemas.microsoft.com/office/powerpoint/2010/main" val="333598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Conclusions</a:t>
            </a:r>
            <a:endParaRPr lang="en-US" dirty="0"/>
          </a:p>
        </p:txBody>
      </p:sp>
      <p:sp>
        <p:nvSpPr>
          <p:cNvPr id="3" name="TextBox 2"/>
          <p:cNvSpPr txBox="1"/>
          <p:nvPr/>
        </p:nvSpPr>
        <p:spPr>
          <a:xfrm>
            <a:off x="150890" y="1066800"/>
            <a:ext cx="830731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Security of power systems is a layered problem with each layer requiring protection (entire GWAC Stack)</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The technology challenge of securing DGM has been largely solved with off the shelf products today (research is needed in developing integration best practices rather than building new cybersecurity technologies from basic research)</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The more important matter is sound network design, proper technology integration, strict security policies on routers and firewalls, well defined security patch management processes in the organization and regular employee training on security awareness and defeating social engineering schemes for data exfiltration and insider threat </a:t>
            </a:r>
            <a:endParaRPr lang="en-US" sz="2400" dirty="0"/>
          </a:p>
        </p:txBody>
      </p:sp>
    </p:spTree>
    <p:extLst>
      <p:ext uri="{BB962C8B-B14F-4D97-AF65-F5344CB8AC3E}">
        <p14:creationId xmlns:p14="http://schemas.microsoft.com/office/powerpoint/2010/main" val="1711715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nrel_blue_template">
  <a:themeElements>
    <a:clrScheme name="Custom 2">
      <a:dk1>
        <a:srgbClr val="FFFFFF"/>
      </a:dk1>
      <a:lt1>
        <a:srgbClr val="0079C1"/>
      </a:lt1>
      <a:dk2>
        <a:srgbClr val="00A4E4"/>
      </a:dk2>
      <a:lt2>
        <a:srgbClr val="F6A01A"/>
      </a:lt2>
      <a:accent1>
        <a:srgbClr val="FFC425"/>
      </a:accent1>
      <a:accent2>
        <a:srgbClr val="5E9732"/>
      </a:accent2>
      <a:accent3>
        <a:srgbClr val="8DC63F"/>
      </a:accent3>
      <a:accent4>
        <a:srgbClr val="933C06"/>
      </a:accent4>
      <a:accent5>
        <a:srgbClr val="D9531E"/>
      </a:accent5>
      <a:accent6>
        <a:srgbClr val="6A737B"/>
      </a:accent6>
      <a:hlink>
        <a:srgbClr val="8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iaSat PPT Master 2011">
  <a:themeElements>
    <a:clrScheme name="ViaSat PPT Master 2011 2">
      <a:dk1>
        <a:srgbClr val="5F5F5F"/>
      </a:dk1>
      <a:lt1>
        <a:srgbClr val="FFFFFF"/>
      </a:lt1>
      <a:dk2>
        <a:srgbClr val="0066CC"/>
      </a:dk2>
      <a:lt2>
        <a:srgbClr val="5F5F5F"/>
      </a:lt2>
      <a:accent1>
        <a:srgbClr val="3399FF"/>
      </a:accent1>
      <a:accent2>
        <a:srgbClr val="FF6600"/>
      </a:accent2>
      <a:accent3>
        <a:srgbClr val="FFFFFF"/>
      </a:accent3>
      <a:accent4>
        <a:srgbClr val="505050"/>
      </a:accent4>
      <a:accent5>
        <a:srgbClr val="ADCAFF"/>
      </a:accent5>
      <a:accent6>
        <a:srgbClr val="E75C00"/>
      </a:accent6>
      <a:hlink>
        <a:srgbClr val="33CC33"/>
      </a:hlink>
      <a:folHlink>
        <a:srgbClr val="00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iaSat PPT Master 2011 1">
        <a:dk1>
          <a:srgbClr val="595A5A"/>
        </a:dk1>
        <a:lt1>
          <a:srgbClr val="FFFFFF"/>
        </a:lt1>
        <a:dk2>
          <a:srgbClr val="2378BD"/>
        </a:dk2>
        <a:lt2>
          <a:srgbClr val="FFFFFF"/>
        </a:lt2>
        <a:accent1>
          <a:srgbClr val="2787D5"/>
        </a:accent1>
        <a:accent2>
          <a:srgbClr val="56B6F3"/>
        </a:accent2>
        <a:accent3>
          <a:srgbClr val="FFFFFF"/>
        </a:accent3>
        <a:accent4>
          <a:srgbClr val="4B4C4C"/>
        </a:accent4>
        <a:accent5>
          <a:srgbClr val="ACC3E7"/>
        </a:accent5>
        <a:accent6>
          <a:srgbClr val="4DA5DC"/>
        </a:accent6>
        <a:hlink>
          <a:srgbClr val="2787D5"/>
        </a:hlink>
        <a:folHlink>
          <a:srgbClr val="183263"/>
        </a:folHlink>
      </a:clrScheme>
      <a:clrMap bg1="lt1" tx1="dk1" bg2="lt2" tx2="dk2" accent1="accent1" accent2="accent2" accent3="accent3" accent4="accent4" accent5="accent5" accent6="accent6" hlink="hlink" folHlink="folHlink"/>
    </a:extraClrScheme>
    <a:extraClrScheme>
      <a:clrScheme name="ViaSat PPT Master 2011 2">
        <a:dk1>
          <a:srgbClr val="5F5F5F"/>
        </a:dk1>
        <a:lt1>
          <a:srgbClr val="FFFFFF"/>
        </a:lt1>
        <a:dk2>
          <a:srgbClr val="0066CC"/>
        </a:dk2>
        <a:lt2>
          <a:srgbClr val="5F5F5F"/>
        </a:lt2>
        <a:accent1>
          <a:srgbClr val="3399FF"/>
        </a:accent1>
        <a:accent2>
          <a:srgbClr val="FF6600"/>
        </a:accent2>
        <a:accent3>
          <a:srgbClr val="FFFFFF"/>
        </a:accent3>
        <a:accent4>
          <a:srgbClr val="505050"/>
        </a:accent4>
        <a:accent5>
          <a:srgbClr val="ADCAFF"/>
        </a:accent5>
        <a:accent6>
          <a:srgbClr val="E75C00"/>
        </a:accent6>
        <a:hlink>
          <a:srgbClr val="33CC3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ViaSat PPT Master 2011">
  <a:themeElements>
    <a:clrScheme name="ViaSat PPT Master 2011 2">
      <a:dk1>
        <a:srgbClr val="5F5F5F"/>
      </a:dk1>
      <a:lt1>
        <a:srgbClr val="FFFFFF"/>
      </a:lt1>
      <a:dk2>
        <a:srgbClr val="0066CC"/>
      </a:dk2>
      <a:lt2>
        <a:srgbClr val="5F5F5F"/>
      </a:lt2>
      <a:accent1>
        <a:srgbClr val="3399FF"/>
      </a:accent1>
      <a:accent2>
        <a:srgbClr val="FF6600"/>
      </a:accent2>
      <a:accent3>
        <a:srgbClr val="FFFFFF"/>
      </a:accent3>
      <a:accent4>
        <a:srgbClr val="505050"/>
      </a:accent4>
      <a:accent5>
        <a:srgbClr val="ADCAFF"/>
      </a:accent5>
      <a:accent6>
        <a:srgbClr val="E75C00"/>
      </a:accent6>
      <a:hlink>
        <a:srgbClr val="33CC33"/>
      </a:hlink>
      <a:folHlink>
        <a:srgbClr val="0033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iaSat PPT Master 2011 1">
        <a:dk1>
          <a:srgbClr val="595A5A"/>
        </a:dk1>
        <a:lt1>
          <a:srgbClr val="FFFFFF"/>
        </a:lt1>
        <a:dk2>
          <a:srgbClr val="2378BD"/>
        </a:dk2>
        <a:lt2>
          <a:srgbClr val="FFFFFF"/>
        </a:lt2>
        <a:accent1>
          <a:srgbClr val="2787D5"/>
        </a:accent1>
        <a:accent2>
          <a:srgbClr val="56B6F3"/>
        </a:accent2>
        <a:accent3>
          <a:srgbClr val="FFFFFF"/>
        </a:accent3>
        <a:accent4>
          <a:srgbClr val="4B4C4C"/>
        </a:accent4>
        <a:accent5>
          <a:srgbClr val="ACC3E7"/>
        </a:accent5>
        <a:accent6>
          <a:srgbClr val="4DA5DC"/>
        </a:accent6>
        <a:hlink>
          <a:srgbClr val="2787D5"/>
        </a:hlink>
        <a:folHlink>
          <a:srgbClr val="183263"/>
        </a:folHlink>
      </a:clrScheme>
      <a:clrMap bg1="lt1" tx1="dk1" bg2="lt2" tx2="dk2" accent1="accent1" accent2="accent2" accent3="accent3" accent4="accent4" accent5="accent5" accent6="accent6" hlink="hlink" folHlink="folHlink"/>
    </a:extraClrScheme>
    <a:extraClrScheme>
      <a:clrScheme name="ViaSat PPT Master 2011 2">
        <a:dk1>
          <a:srgbClr val="5F5F5F"/>
        </a:dk1>
        <a:lt1>
          <a:srgbClr val="FFFFFF"/>
        </a:lt1>
        <a:dk2>
          <a:srgbClr val="0066CC"/>
        </a:dk2>
        <a:lt2>
          <a:srgbClr val="5F5F5F"/>
        </a:lt2>
        <a:accent1>
          <a:srgbClr val="3399FF"/>
        </a:accent1>
        <a:accent2>
          <a:srgbClr val="FF6600"/>
        </a:accent2>
        <a:accent3>
          <a:srgbClr val="FFFFFF"/>
        </a:accent3>
        <a:accent4>
          <a:srgbClr val="505050"/>
        </a:accent4>
        <a:accent5>
          <a:srgbClr val="ADCAFF"/>
        </a:accent5>
        <a:accent6>
          <a:srgbClr val="E75C00"/>
        </a:accent6>
        <a:hlink>
          <a:srgbClr val="33CC3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 PowerPoint">
  <a:themeElements>
    <a:clrScheme name="Ajd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anchor="t" anchorCtr="0" compatLnSpc="1">
        <a:prstTxWarp prst="textNoShape">
          <a:avLst/>
        </a:prstTxWarp>
      </a:bodyPr>
      <a:lstStyle>
        <a:defPPr>
          <a:defRPr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8667</TotalTime>
  <Words>792</Words>
  <Application>Microsoft Office PowerPoint</Application>
  <PresentationFormat>On-screen Show (4:3)</PresentationFormat>
  <Paragraphs>82</Paragraphs>
  <Slides>11</Slides>
  <Notes>6</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nrel_blue_template</vt:lpstr>
      <vt:lpstr>1_ViaSat PPT Master 2011</vt:lpstr>
      <vt:lpstr>5_ViaSat PPT Master 2011</vt:lpstr>
      <vt:lpstr>Template PowerPoint</vt:lpstr>
      <vt:lpstr>PowerPoint Presentation</vt:lpstr>
      <vt:lpstr>Abstract</vt:lpstr>
      <vt:lpstr>What technical approach did we take?</vt:lpstr>
      <vt:lpstr>PowerPoint Presentation</vt:lpstr>
      <vt:lpstr>Testbed Security</vt:lpstr>
      <vt:lpstr>Use Cases</vt:lpstr>
      <vt:lpstr>PowerPoint Presentation</vt:lpstr>
      <vt:lpstr>Cyber-Physical Systems Security &amp; Resilience Center  Key R&amp;D Thrust</vt:lpstr>
      <vt:lpstr>Project Conclusions</vt:lpstr>
      <vt:lpstr>Project Conclusions (Contd.)</vt:lpstr>
      <vt:lpstr>Recommendations</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NREL</cp:lastModifiedBy>
  <cp:revision>585</cp:revision>
  <cp:lastPrinted>2015-11-05T20:10:52Z</cp:lastPrinted>
  <dcterms:created xsi:type="dcterms:W3CDTF">2011-10-19T21:04:30Z</dcterms:created>
  <dcterms:modified xsi:type="dcterms:W3CDTF">2016-02-20T00:33:38Z</dcterms:modified>
</cp:coreProperties>
</file>