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5"/>
  </p:notesMasterIdLst>
  <p:handoutMasterIdLst>
    <p:handoutMasterId r:id="rId6"/>
  </p:handoutMasterIdLst>
  <p:sldIdLst>
    <p:sldId id="299" r:id="rId2"/>
    <p:sldId id="339" r:id="rId3"/>
    <p:sldId id="340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3344" autoAdjust="0"/>
  </p:normalViewPr>
  <p:slideViewPr>
    <p:cSldViewPr>
      <p:cViewPr varScale="1">
        <p:scale>
          <a:sx n="85" d="100"/>
          <a:sy n="85" d="100"/>
        </p:scale>
        <p:origin x="15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0FE4B3-43AA-45A4-92CC-7B235C29F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69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242BE24-F0CD-432E-AD52-BCEA1967F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5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53BBA-BD15-4053-9A46-6E17F9371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6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A8919-87EB-4315-A0CB-DAC4DEA2E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1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C5384-C11E-4DFF-922F-00470E258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5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E813-00F8-4C10-B149-A122A634E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2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8F43-D665-4C36-914E-48BCC9CB7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5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CB180-640E-44C5-8C47-DBA1179D2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7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ACD4B-CE9F-4EC7-BD24-9EDC9CB05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1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086C-FBE2-48B8-9C07-EFFDD580F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6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5BA2A-8D16-41E4-8B6D-08B8775D8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5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6C903-6A92-4E31-9910-26FA8C77C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0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2D47B-457B-4F92-8380-748ABF6E3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1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95E666-4C29-458A-81A6-D8050AFE5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rl.noaa.gov/gmd/ccgg/trends/history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Sustainability/Energy/Global Warming</a:t>
            </a:r>
            <a:endParaRPr lang="en-US" altLang="en-US" sz="1800" dirty="0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 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33935-0341-4F6C-A1F5-7CA0C358B345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1219200" y="6096000"/>
            <a:ext cx="678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https://rev.ny.gov/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73152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90600"/>
            <a:ext cx="8489690" cy="4648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1E813-00F8-4C10-B149-A122A634E58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Warming-CO2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www.esrl.noaa.gov/gmd/ccgg/trends/history.html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1E813-00F8-4C10-B149-A122A634E58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3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</TotalTime>
  <Words>16</Words>
  <Application>Microsoft Office PowerPoint</Application>
  <PresentationFormat>On-screen Show (4:3)</PresentationFormat>
  <Paragraphs>11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Sustainability/Energy/Global Warming</vt:lpstr>
      <vt:lpstr>PowerPoint Presentation</vt:lpstr>
      <vt:lpstr>Global Warming-CO2 History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74</cp:revision>
  <dcterms:created xsi:type="dcterms:W3CDTF">2002-10-04T19:39:32Z</dcterms:created>
  <dcterms:modified xsi:type="dcterms:W3CDTF">2021-02-05T20:13:04Z</dcterms:modified>
</cp:coreProperties>
</file>