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Solar Farm 2.7 MW DC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Baldwinsville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4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Tilted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"/>
            <a:ext cx="3352800" cy="5957098"/>
          </a:xfrm>
        </p:spPr>
      </p:pic>
    </p:spTree>
    <p:extLst>
      <p:ext uri="{BB962C8B-B14F-4D97-AF65-F5344CB8AC3E}">
        <p14:creationId xmlns:p14="http://schemas.microsoft.com/office/powerpoint/2010/main" val="266054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6852"/>
            <a:ext cx="7620000" cy="4287296"/>
          </a:xfrm>
        </p:spPr>
      </p:pic>
    </p:spTree>
    <p:extLst>
      <p:ext uri="{BB962C8B-B14F-4D97-AF65-F5344CB8AC3E}">
        <p14:creationId xmlns:p14="http://schemas.microsoft.com/office/powerpoint/2010/main" val="194926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Sun Day (16,645 kWh)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9226"/>
            <a:ext cx="7620000" cy="430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1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Sun Day (2,868 kWh)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2004"/>
            <a:ext cx="7620000" cy="413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Day (13,651 kWh)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655"/>
            <a:ext cx="7620000" cy="403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56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Sunny Winter Day (7,889 kWh)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620000" cy="414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315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Anheuser-Busch,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0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April 12, 2019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9" y="1600200"/>
            <a:ext cx="7962042" cy="354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3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375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129907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375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07961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 angle?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375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62560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Numbered Rows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375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61866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375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84497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Sensors (Insolation-2/Wind Direction/Speed)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375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39619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7375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4252318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</TotalTime>
  <Words>59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Solar Farm 2.7 MW DC</vt:lpstr>
      <vt:lpstr>Visit April 12, 2019</vt:lpstr>
      <vt:lpstr>Site</vt:lpstr>
      <vt:lpstr>Notification</vt:lpstr>
      <vt:lpstr>Tilt angle?</vt:lpstr>
      <vt:lpstr>Numbered Rows</vt:lpstr>
      <vt:lpstr>Transformer</vt:lpstr>
      <vt:lpstr>Sensors (Insolation-2/Wind Direction/Speed)</vt:lpstr>
      <vt:lpstr>Inverters</vt:lpstr>
      <vt:lpstr>Pic Tilted</vt:lpstr>
      <vt:lpstr>3-Phase</vt:lpstr>
      <vt:lpstr>Full Sun Day (16,645 kWh)</vt:lpstr>
      <vt:lpstr>Poor Sun Day (2,868 kWh)</vt:lpstr>
      <vt:lpstr>Summer Day (13,651 kWh)</vt:lpstr>
      <vt:lpstr>Sunny Winter Day (7,889 kWh)</vt:lpstr>
      <vt:lpstr>Anheuser-Busch, Inc.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Farm 2.7 MW DC</dc:title>
  <dc:creator>Jayne Baran</dc:creator>
  <cp:lastModifiedBy>technician</cp:lastModifiedBy>
  <cp:revision>4</cp:revision>
  <dcterms:created xsi:type="dcterms:W3CDTF">2006-08-16T00:00:00Z</dcterms:created>
  <dcterms:modified xsi:type="dcterms:W3CDTF">2019-04-15T19:46:40Z</dcterms:modified>
</cp:coreProperties>
</file>