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19"/>
  </p:notesMasterIdLst>
  <p:handoutMasterIdLst>
    <p:handoutMasterId r:id="rId20"/>
  </p:handoutMasterIdLst>
  <p:sldIdLst>
    <p:sldId id="299" r:id="rId2"/>
    <p:sldId id="285" r:id="rId3"/>
    <p:sldId id="313" r:id="rId4"/>
    <p:sldId id="314" r:id="rId5"/>
    <p:sldId id="315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6" r:id="rId14"/>
    <p:sldId id="327" r:id="rId15"/>
    <p:sldId id="328" r:id="rId16"/>
    <p:sldId id="331" r:id="rId17"/>
    <p:sldId id="330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3344" autoAdjust="0"/>
  </p:normalViewPr>
  <p:slideViewPr>
    <p:cSldViewPr>
      <p:cViewPr varScale="1">
        <p:scale>
          <a:sx n="121" d="100"/>
          <a:sy n="121" d="100"/>
        </p:scale>
        <p:origin x="133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69B05F77-A22F-4F11-8BE0-5A95F0EFE6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049AB2C2-10AC-4C94-B39A-3D2E7174133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>
            <a:extLst>
              <a:ext uri="{FF2B5EF4-FFF2-40B4-BE49-F238E27FC236}">
                <a16:creationId xmlns:a16="http://schemas.microsoft.com/office/drawing/2014/main" id="{053FA846-4CC4-4116-AF44-C316C9F65C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>
            <a:extLst>
              <a:ext uri="{FF2B5EF4-FFF2-40B4-BE49-F238E27FC236}">
                <a16:creationId xmlns:a16="http://schemas.microsoft.com/office/drawing/2014/main" id="{02A8B24C-27EE-4D2D-833A-CF01FAD1F6E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A3BFB26-7C7E-4D36-B7B8-484843819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D66A6C35-BD8F-4381-B5D0-0453917261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389874A9-96F7-43A4-8B95-5C85D1DA2D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57A4DFF6-7DFC-426C-94D2-850220EB2B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>
            <a:extLst>
              <a:ext uri="{FF2B5EF4-FFF2-40B4-BE49-F238E27FC236}">
                <a16:creationId xmlns:a16="http://schemas.microsoft.com/office/drawing/2014/main" id="{C26F2A97-C980-47D5-9583-8C20731083C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CA813CC0-DB4C-45A8-AD01-98FDB12BFE5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>
            <a:extLst>
              <a:ext uri="{FF2B5EF4-FFF2-40B4-BE49-F238E27FC236}">
                <a16:creationId xmlns:a16="http://schemas.microsoft.com/office/drawing/2014/main" id="{19C3BBAD-2EE4-4A7A-A527-2A4410862C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C43042D-0497-4697-9006-128EA377FF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>
            <a:extLst>
              <a:ext uri="{FF2B5EF4-FFF2-40B4-BE49-F238E27FC236}">
                <a16:creationId xmlns:a16="http://schemas.microsoft.com/office/drawing/2014/main" id="{E15B8132-C30E-4137-A47A-6F57BF4E2C04}"/>
              </a:ext>
            </a:extLst>
          </p:cNvPr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id="{44E552D5-6A26-49B5-A45D-731F05CFBA8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9E9495AF-500A-46FA-8424-0BC37DA140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2D9490C2-999E-4183-A6F7-2AD1777EDE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2">
              <a:extLst>
                <a:ext uri="{FF2B5EF4-FFF2-40B4-BE49-F238E27FC236}">
                  <a16:creationId xmlns:a16="http://schemas.microsoft.com/office/drawing/2014/main" id="{D5A4E9C9-2E97-4B74-A0F8-35A708D41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6">
              <a:extLst>
                <a:ext uri="{FF2B5EF4-FFF2-40B4-BE49-F238E27FC236}">
                  <a16:creationId xmlns:a16="http://schemas.microsoft.com/office/drawing/2014/main" id="{C89506E5-8878-439A-89B5-F56AED0C32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" name="Freeform 10">
              <a:extLst>
                <a:ext uri="{FF2B5EF4-FFF2-40B4-BE49-F238E27FC236}">
                  <a16:creationId xmlns:a16="http://schemas.microsoft.com/office/drawing/2014/main" id="{535B9443-3AEF-448A-AB4D-AE7C10C6C8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468ADC4-0F26-4C78-8E37-F40365E87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C1403B4-5124-47C6-83A3-BB606D50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1C8CEE8-5414-4A12-A4BC-0690DA7E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552ED-418F-479A-8495-38797198E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47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EB944-41CC-4116-9AEE-106571B5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68823-16D0-4F88-9BCC-3986B539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25879-2E65-4185-887A-2A6F8B2D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50152-51A3-45FF-985E-2527AC8094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70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>
            <a:extLst>
              <a:ext uri="{FF2B5EF4-FFF2-40B4-BE49-F238E27FC236}">
                <a16:creationId xmlns:a16="http://schemas.microsoft.com/office/drawing/2014/main" id="{6E122E9B-FC7C-4FEC-AE79-514B87DA2758}"/>
              </a:ext>
            </a:extLst>
          </p:cNvPr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1ACA2F93-0DBC-40FF-8A23-2B27704DE00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A9E79700-03A6-4D3A-841F-F3FA78DCAF3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85DD785B-B430-4518-8E44-D6E9A14A54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2">
              <a:extLst>
                <a:ext uri="{FF2B5EF4-FFF2-40B4-BE49-F238E27FC236}">
                  <a16:creationId xmlns:a16="http://schemas.microsoft.com/office/drawing/2014/main" id="{9750AA26-CA0A-4573-B24B-206D9A3B4FF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6">
              <a:extLst>
                <a:ext uri="{FF2B5EF4-FFF2-40B4-BE49-F238E27FC236}">
                  <a16:creationId xmlns:a16="http://schemas.microsoft.com/office/drawing/2014/main" id="{D7007349-F9DC-4FC1-94A1-3C00DA753C4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" name="Freeform 25">
              <a:extLst>
                <a:ext uri="{FF2B5EF4-FFF2-40B4-BE49-F238E27FC236}">
                  <a16:creationId xmlns:a16="http://schemas.microsoft.com/office/drawing/2014/main" id="{3FE33209-05AF-40D4-80CB-98B50585C03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D35C6A9-4C5E-44DC-AA0D-A1D907737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3B94BBB0-FA11-459B-9F61-D0E2E798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76F8A0C-96CD-49E4-B69D-6CE061EA5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89D5-6056-4A08-9343-7360DDAA6B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02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5C3C23C-6013-4827-97F6-9D8DEAE6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94FA684-3068-4AF7-A70B-8A4FF65CB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9303F89-6CB3-49C4-B6B6-19B462FBF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661B4-3EAD-4E40-8DAB-E6216CD60E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95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CB8E0A8-39E7-4A5A-9D36-F74ACAAE1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0E1228-3E4B-41CC-9165-4A99105A9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EC7CCDB-66A1-44F4-9184-88E0EE5D2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09FB3-4899-415A-B150-30DEA29F5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295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FE4CF-851B-4181-A783-45CAB2F40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D7FED-E3F5-43B8-9234-B61665E63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08F87-263E-42C2-81E4-02188899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E9858-B9F7-4E40-9F08-97AD790F4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4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4">
            <a:extLst>
              <a:ext uri="{FF2B5EF4-FFF2-40B4-BE49-F238E27FC236}">
                <a16:creationId xmlns:a16="http://schemas.microsoft.com/office/drawing/2014/main" id="{BEB609D5-6233-444A-B24D-8C381FF139F2}"/>
              </a:ext>
            </a:extLst>
          </p:cNvPr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3B8765FD-E09C-41F1-985F-2B369557147C}"/>
              </a:ext>
            </a:extLst>
          </p:cNvPr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6 w 2706"/>
              <a:gd name="T1" fmla="*/ 0 h 640"/>
              <a:gd name="T2" fmla="*/ 2147483646 w 2706"/>
              <a:gd name="T3" fmla="*/ 0 h 640"/>
              <a:gd name="T4" fmla="*/ 2147483646 w 2706"/>
              <a:gd name="T5" fmla="*/ 2147483646 h 640"/>
              <a:gd name="T6" fmla="*/ 2147483646 w 2706"/>
              <a:gd name="T7" fmla="*/ 2147483646 h 640"/>
              <a:gd name="T8" fmla="*/ 2147483646 w 2706"/>
              <a:gd name="T9" fmla="*/ 2147483646 h 640"/>
              <a:gd name="T10" fmla="*/ 2147483646 w 2706"/>
              <a:gd name="T11" fmla="*/ 2147483646 h 640"/>
              <a:gd name="T12" fmla="*/ 2147483646 w 2706"/>
              <a:gd name="T13" fmla="*/ 2147483646 h 640"/>
              <a:gd name="T14" fmla="*/ 2147483646 w 2706"/>
              <a:gd name="T15" fmla="*/ 2147483646 h 640"/>
              <a:gd name="T16" fmla="*/ 2147483646 w 2706"/>
              <a:gd name="T17" fmla="*/ 2147483646 h 640"/>
              <a:gd name="T18" fmla="*/ 2147483646 w 2706"/>
              <a:gd name="T19" fmla="*/ 2147483646 h 640"/>
              <a:gd name="T20" fmla="*/ 2147483646 w 2706"/>
              <a:gd name="T21" fmla="*/ 2147483646 h 640"/>
              <a:gd name="T22" fmla="*/ 2147483646 w 2706"/>
              <a:gd name="T23" fmla="*/ 2147483646 h 640"/>
              <a:gd name="T24" fmla="*/ 2147483646 w 2706"/>
              <a:gd name="T25" fmla="*/ 2147483646 h 640"/>
              <a:gd name="T26" fmla="*/ 2147483646 w 2706"/>
              <a:gd name="T27" fmla="*/ 2147483646 h 640"/>
              <a:gd name="T28" fmla="*/ 2147483646 w 2706"/>
              <a:gd name="T29" fmla="*/ 2147483646 h 640"/>
              <a:gd name="T30" fmla="*/ 2147483646 w 2706"/>
              <a:gd name="T31" fmla="*/ 2147483646 h 640"/>
              <a:gd name="T32" fmla="*/ 2147483646 w 2706"/>
              <a:gd name="T33" fmla="*/ 2147483646 h 640"/>
              <a:gd name="T34" fmla="*/ 2147483646 w 2706"/>
              <a:gd name="T35" fmla="*/ 2147483646 h 640"/>
              <a:gd name="T36" fmla="*/ 0 w 2706"/>
              <a:gd name="T37" fmla="*/ 2147483646 h 640"/>
              <a:gd name="T38" fmla="*/ 0 w 2706"/>
              <a:gd name="T39" fmla="*/ 2147483646 h 640"/>
              <a:gd name="T40" fmla="*/ 2147483646 w 2706"/>
              <a:gd name="T41" fmla="*/ 2147483646 h 640"/>
              <a:gd name="T42" fmla="*/ 2147483646 w 2706"/>
              <a:gd name="T43" fmla="*/ 2147483646 h 640"/>
              <a:gd name="T44" fmla="*/ 2147483646 w 2706"/>
              <a:gd name="T45" fmla="*/ 2147483646 h 640"/>
              <a:gd name="T46" fmla="*/ 2147483646 w 2706"/>
              <a:gd name="T47" fmla="*/ 2147483646 h 640"/>
              <a:gd name="T48" fmla="*/ 2147483646 w 2706"/>
              <a:gd name="T49" fmla="*/ 2147483646 h 640"/>
              <a:gd name="T50" fmla="*/ 2147483646 w 2706"/>
              <a:gd name="T51" fmla="*/ 2147483646 h 640"/>
              <a:gd name="T52" fmla="*/ 2147483646 w 2706"/>
              <a:gd name="T53" fmla="*/ 2147483646 h 640"/>
              <a:gd name="T54" fmla="*/ 2147483646 w 2706"/>
              <a:gd name="T55" fmla="*/ 2147483646 h 640"/>
              <a:gd name="T56" fmla="*/ 2147483646 w 2706"/>
              <a:gd name="T57" fmla="*/ 2147483646 h 640"/>
              <a:gd name="T58" fmla="*/ 2147483646 w 2706"/>
              <a:gd name="T59" fmla="*/ 2147483646 h 640"/>
              <a:gd name="T60" fmla="*/ 2147483646 w 2706"/>
              <a:gd name="T61" fmla="*/ 2147483646 h 640"/>
              <a:gd name="T62" fmla="*/ 2147483646 w 2706"/>
              <a:gd name="T63" fmla="*/ 2147483646 h 640"/>
              <a:gd name="T64" fmla="*/ 2147483646 w 2706"/>
              <a:gd name="T65" fmla="*/ 2147483646 h 640"/>
              <a:gd name="T66" fmla="*/ 2147483646 w 2706"/>
              <a:gd name="T67" fmla="*/ 2147483646 h 640"/>
              <a:gd name="T68" fmla="*/ 2147483646 w 2706"/>
              <a:gd name="T69" fmla="*/ 2147483646 h 640"/>
              <a:gd name="T70" fmla="*/ 2147483646 w 2706"/>
              <a:gd name="T71" fmla="*/ 2147483646 h 640"/>
              <a:gd name="T72" fmla="*/ 2147483646 w 2706"/>
              <a:gd name="T73" fmla="*/ 2147483646 h 640"/>
              <a:gd name="T74" fmla="*/ 2147483646 w 2706"/>
              <a:gd name="T75" fmla="*/ 2147483646 h 640"/>
              <a:gd name="T76" fmla="*/ 2147483646 w 2706"/>
              <a:gd name="T77" fmla="*/ 2147483646 h 640"/>
              <a:gd name="T78" fmla="*/ 2147483646 w 2706"/>
              <a:gd name="T79" fmla="*/ 2147483646 h 640"/>
              <a:gd name="T80" fmla="*/ 2147483646 w 2706"/>
              <a:gd name="T81" fmla="*/ 2147483646 h 640"/>
              <a:gd name="T82" fmla="*/ 2147483646 w 2706"/>
              <a:gd name="T83" fmla="*/ 2147483646 h 640"/>
              <a:gd name="T84" fmla="*/ 2147483646 w 2706"/>
              <a:gd name="T85" fmla="*/ 2147483646 h 640"/>
              <a:gd name="T86" fmla="*/ 2147483646 w 2706"/>
              <a:gd name="T87" fmla="*/ 2147483646 h 640"/>
              <a:gd name="T88" fmla="*/ 2147483646 w 2706"/>
              <a:gd name="T89" fmla="*/ 2147483646 h 640"/>
              <a:gd name="T90" fmla="*/ 2147483646 w 2706"/>
              <a:gd name="T91" fmla="*/ 2147483646 h 640"/>
              <a:gd name="T92" fmla="*/ 2147483646 w 2706"/>
              <a:gd name="T93" fmla="*/ 2147483646 h 640"/>
              <a:gd name="T94" fmla="*/ 2147483646 w 2706"/>
              <a:gd name="T95" fmla="*/ 2147483646 h 640"/>
              <a:gd name="T96" fmla="*/ 2147483646 w 2706"/>
              <a:gd name="T97" fmla="*/ 2147483646 h 640"/>
              <a:gd name="T98" fmla="*/ 2147483646 w 2706"/>
              <a:gd name="T99" fmla="*/ 2147483646 h 640"/>
              <a:gd name="T100" fmla="*/ 2147483646 w 2706"/>
              <a:gd name="T101" fmla="*/ 2147483646 h 640"/>
              <a:gd name="T102" fmla="*/ 2147483646 w 2706"/>
              <a:gd name="T103" fmla="*/ 2147483646 h 640"/>
              <a:gd name="T104" fmla="*/ 2147483646 w 2706"/>
              <a:gd name="T105" fmla="*/ 2147483646 h 640"/>
              <a:gd name="T106" fmla="*/ 2147483646 w 2706"/>
              <a:gd name="T107" fmla="*/ 0 h 640"/>
              <a:gd name="T108" fmla="*/ 2147483646 w 2706"/>
              <a:gd name="T109" fmla="*/ 0 h 640"/>
              <a:gd name="T110" fmla="*/ 2147483646 w 2706"/>
              <a:gd name="T111" fmla="*/ 0 h 640"/>
              <a:gd name="T112" fmla="*/ 2147483646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8">
            <a:extLst>
              <a:ext uri="{FF2B5EF4-FFF2-40B4-BE49-F238E27FC236}">
                <a16:creationId xmlns:a16="http://schemas.microsoft.com/office/drawing/2014/main" id="{00AB8538-4A0A-4187-8C9E-DA0DF6928C64}"/>
              </a:ext>
            </a:extLst>
          </p:cNvPr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6 w 5216"/>
              <a:gd name="T1" fmla="*/ 2147483646 h 762"/>
              <a:gd name="T2" fmla="*/ 2147483646 w 5216"/>
              <a:gd name="T3" fmla="*/ 2147483646 h 762"/>
              <a:gd name="T4" fmla="*/ 2147483646 w 5216"/>
              <a:gd name="T5" fmla="*/ 2147483646 h 762"/>
              <a:gd name="T6" fmla="*/ 2147483646 w 5216"/>
              <a:gd name="T7" fmla="*/ 2147483646 h 762"/>
              <a:gd name="T8" fmla="*/ 2147483646 w 5216"/>
              <a:gd name="T9" fmla="*/ 2147483646 h 762"/>
              <a:gd name="T10" fmla="*/ 2147483646 w 5216"/>
              <a:gd name="T11" fmla="*/ 2147483646 h 762"/>
              <a:gd name="T12" fmla="*/ 2147483646 w 5216"/>
              <a:gd name="T13" fmla="*/ 2147483646 h 762"/>
              <a:gd name="T14" fmla="*/ 2147483646 w 5216"/>
              <a:gd name="T15" fmla="*/ 2147483646 h 762"/>
              <a:gd name="T16" fmla="*/ 2147483646 w 5216"/>
              <a:gd name="T17" fmla="*/ 2147483646 h 762"/>
              <a:gd name="T18" fmla="*/ 2147483646 w 5216"/>
              <a:gd name="T19" fmla="*/ 2147483646 h 762"/>
              <a:gd name="T20" fmla="*/ 2147483646 w 5216"/>
              <a:gd name="T21" fmla="*/ 2147483646 h 762"/>
              <a:gd name="T22" fmla="*/ 2147483646 w 5216"/>
              <a:gd name="T23" fmla="*/ 2147483646 h 762"/>
              <a:gd name="T24" fmla="*/ 2147483646 w 5216"/>
              <a:gd name="T25" fmla="*/ 2147483646 h 762"/>
              <a:gd name="T26" fmla="*/ 2147483646 w 5216"/>
              <a:gd name="T27" fmla="*/ 0 h 762"/>
              <a:gd name="T28" fmla="*/ 2147483646 w 5216"/>
              <a:gd name="T29" fmla="*/ 2147483646 h 762"/>
              <a:gd name="T30" fmla="*/ 2147483646 w 5216"/>
              <a:gd name="T31" fmla="*/ 2147483646 h 762"/>
              <a:gd name="T32" fmla="*/ 0 w 5216"/>
              <a:gd name="T33" fmla="*/ 2147483646 h 762"/>
              <a:gd name="T34" fmla="*/ 2147483646 w 5216"/>
              <a:gd name="T35" fmla="*/ 2147483646 h 762"/>
              <a:gd name="T36" fmla="*/ 2147483646 w 5216"/>
              <a:gd name="T37" fmla="*/ 2147483646 h 762"/>
              <a:gd name="T38" fmla="*/ 2147483646 w 5216"/>
              <a:gd name="T39" fmla="*/ 2147483646 h 762"/>
              <a:gd name="T40" fmla="*/ 2147483646 w 5216"/>
              <a:gd name="T41" fmla="*/ 2147483646 h 762"/>
              <a:gd name="T42" fmla="*/ 2147483646 w 5216"/>
              <a:gd name="T43" fmla="*/ 2147483646 h 762"/>
              <a:gd name="T44" fmla="*/ 2147483646 w 5216"/>
              <a:gd name="T45" fmla="*/ 2147483646 h 762"/>
              <a:gd name="T46" fmla="*/ 2147483646 w 5216"/>
              <a:gd name="T47" fmla="*/ 2147483646 h 762"/>
              <a:gd name="T48" fmla="*/ 2147483646 w 5216"/>
              <a:gd name="T49" fmla="*/ 2147483646 h 762"/>
              <a:gd name="T50" fmla="*/ 2147483646 w 5216"/>
              <a:gd name="T51" fmla="*/ 2147483646 h 762"/>
              <a:gd name="T52" fmla="*/ 2147483646 w 5216"/>
              <a:gd name="T53" fmla="*/ 2147483646 h 762"/>
              <a:gd name="T54" fmla="*/ 2147483646 w 5216"/>
              <a:gd name="T55" fmla="*/ 2147483646 h 762"/>
              <a:gd name="T56" fmla="*/ 2147483646 w 5216"/>
              <a:gd name="T57" fmla="*/ 2147483646 h 762"/>
              <a:gd name="T58" fmla="*/ 2147483646 w 5216"/>
              <a:gd name="T59" fmla="*/ 2147483646 h 762"/>
              <a:gd name="T60" fmla="*/ 2147483646 w 5216"/>
              <a:gd name="T61" fmla="*/ 2147483646 h 762"/>
              <a:gd name="T62" fmla="*/ 2147483646 w 5216"/>
              <a:gd name="T63" fmla="*/ 2147483646 h 762"/>
              <a:gd name="T64" fmla="*/ 2147483646 w 5216"/>
              <a:gd name="T65" fmla="*/ 2147483646 h 762"/>
              <a:gd name="T66" fmla="*/ 2147483646 w 5216"/>
              <a:gd name="T67" fmla="*/ 2147483646 h 762"/>
              <a:gd name="T68" fmla="*/ 2147483646 w 5216"/>
              <a:gd name="T69" fmla="*/ 2147483646 h 762"/>
              <a:gd name="T70" fmla="*/ 2147483646 w 5216"/>
              <a:gd name="T71" fmla="*/ 2147483646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84B43EE7-E7C2-4992-84D9-D4CBC67680E8}"/>
              </a:ext>
            </a:extLst>
          </p:cNvPr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6 h 694"/>
              <a:gd name="T2" fmla="*/ 0 w 5144"/>
              <a:gd name="T3" fmla="*/ 2147483646 h 694"/>
              <a:gd name="T4" fmla="*/ 2147483646 w 5144"/>
              <a:gd name="T5" fmla="*/ 2147483646 h 694"/>
              <a:gd name="T6" fmla="*/ 2147483646 w 5144"/>
              <a:gd name="T7" fmla="*/ 2147483646 h 694"/>
              <a:gd name="T8" fmla="*/ 2147483646 w 5144"/>
              <a:gd name="T9" fmla="*/ 2147483646 h 694"/>
              <a:gd name="T10" fmla="*/ 2147483646 w 5144"/>
              <a:gd name="T11" fmla="*/ 2147483646 h 694"/>
              <a:gd name="T12" fmla="*/ 2147483646 w 5144"/>
              <a:gd name="T13" fmla="*/ 2147483646 h 694"/>
              <a:gd name="T14" fmla="*/ 2147483646 w 5144"/>
              <a:gd name="T15" fmla="*/ 2147483646 h 694"/>
              <a:gd name="T16" fmla="*/ 2147483646 w 5144"/>
              <a:gd name="T17" fmla="*/ 2147483646 h 694"/>
              <a:gd name="T18" fmla="*/ 2147483646 w 5144"/>
              <a:gd name="T19" fmla="*/ 2147483646 h 694"/>
              <a:gd name="T20" fmla="*/ 2147483646 w 5144"/>
              <a:gd name="T21" fmla="*/ 2147483646 h 694"/>
              <a:gd name="T22" fmla="*/ 2147483646 w 5144"/>
              <a:gd name="T23" fmla="*/ 2147483646 h 694"/>
              <a:gd name="T24" fmla="*/ 2147483646 w 5144"/>
              <a:gd name="T25" fmla="*/ 0 h 694"/>
              <a:gd name="T26" fmla="*/ 2147483646 w 5144"/>
              <a:gd name="T27" fmla="*/ 2147483646 h 694"/>
              <a:gd name="T28" fmla="*/ 2147483646 w 5144"/>
              <a:gd name="T29" fmla="*/ 2147483646 h 694"/>
              <a:gd name="T30" fmla="*/ 2147483646 w 5144"/>
              <a:gd name="T31" fmla="*/ 2147483646 h 694"/>
              <a:gd name="T32" fmla="*/ 2147483646 w 5144"/>
              <a:gd name="T33" fmla="*/ 2147483646 h 694"/>
              <a:gd name="T34" fmla="*/ 2147483646 w 5144"/>
              <a:gd name="T35" fmla="*/ 2147483646 h 694"/>
              <a:gd name="T36" fmla="*/ 2147483646 w 5144"/>
              <a:gd name="T37" fmla="*/ 2147483646 h 694"/>
              <a:gd name="T38" fmla="*/ 2147483646 w 5144"/>
              <a:gd name="T39" fmla="*/ 2147483646 h 694"/>
              <a:gd name="T40" fmla="*/ 2147483646 w 5144"/>
              <a:gd name="T41" fmla="*/ 2147483646 h 694"/>
              <a:gd name="T42" fmla="*/ 2147483646 w 5144"/>
              <a:gd name="T43" fmla="*/ 2147483646 h 694"/>
              <a:gd name="T44" fmla="*/ 2147483646 w 5144"/>
              <a:gd name="T45" fmla="*/ 2147483646 h 694"/>
              <a:gd name="T46" fmla="*/ 2147483646 w 5144"/>
              <a:gd name="T47" fmla="*/ 2147483646 h 694"/>
              <a:gd name="T48" fmla="*/ 2147483646 w 5144"/>
              <a:gd name="T49" fmla="*/ 2147483646 h 694"/>
              <a:gd name="T50" fmla="*/ 2147483646 w 5144"/>
              <a:gd name="T51" fmla="*/ 2147483646 h 694"/>
              <a:gd name="T52" fmla="*/ 2147483646 w 5144"/>
              <a:gd name="T53" fmla="*/ 2147483646 h 694"/>
              <a:gd name="T54" fmla="*/ 2147483646 w 5144"/>
              <a:gd name="T55" fmla="*/ 2147483646 h 694"/>
              <a:gd name="T56" fmla="*/ 2147483646 w 5144"/>
              <a:gd name="T57" fmla="*/ 2147483646 h 694"/>
              <a:gd name="T58" fmla="*/ 2147483646 w 5144"/>
              <a:gd name="T59" fmla="*/ 2147483646 h 694"/>
              <a:gd name="T60" fmla="*/ 2147483646 w 5144"/>
              <a:gd name="T61" fmla="*/ 2147483646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26">
            <a:extLst>
              <a:ext uri="{FF2B5EF4-FFF2-40B4-BE49-F238E27FC236}">
                <a16:creationId xmlns:a16="http://schemas.microsoft.com/office/drawing/2014/main" id="{7BCAA51C-F8A0-4090-9104-00453CBC1A50}"/>
              </a:ext>
            </a:extLst>
          </p:cNvPr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6 h 584"/>
              <a:gd name="T2" fmla="*/ 0 w 3112"/>
              <a:gd name="T3" fmla="*/ 2147483646 h 584"/>
              <a:gd name="T4" fmla="*/ 2147483646 w 3112"/>
              <a:gd name="T5" fmla="*/ 2147483646 h 584"/>
              <a:gd name="T6" fmla="*/ 2147483646 w 3112"/>
              <a:gd name="T7" fmla="*/ 2147483646 h 584"/>
              <a:gd name="T8" fmla="*/ 2147483646 w 3112"/>
              <a:gd name="T9" fmla="*/ 2147483646 h 584"/>
              <a:gd name="T10" fmla="*/ 2147483646 w 3112"/>
              <a:gd name="T11" fmla="*/ 2147483646 h 584"/>
              <a:gd name="T12" fmla="*/ 2147483646 w 3112"/>
              <a:gd name="T13" fmla="*/ 2147483646 h 584"/>
              <a:gd name="T14" fmla="*/ 2147483646 w 3112"/>
              <a:gd name="T15" fmla="*/ 2147483646 h 584"/>
              <a:gd name="T16" fmla="*/ 2147483646 w 3112"/>
              <a:gd name="T17" fmla="*/ 2147483646 h 584"/>
              <a:gd name="T18" fmla="*/ 2147483646 w 3112"/>
              <a:gd name="T19" fmla="*/ 2147483646 h 584"/>
              <a:gd name="T20" fmla="*/ 2147483646 w 3112"/>
              <a:gd name="T21" fmla="*/ 2147483646 h 584"/>
              <a:gd name="T22" fmla="*/ 2147483646 w 3112"/>
              <a:gd name="T23" fmla="*/ 2147483646 h 584"/>
              <a:gd name="T24" fmla="*/ 2147483646 w 3112"/>
              <a:gd name="T25" fmla="*/ 2147483646 h 584"/>
              <a:gd name="T26" fmla="*/ 2147483646 w 3112"/>
              <a:gd name="T27" fmla="*/ 2147483646 h 584"/>
              <a:gd name="T28" fmla="*/ 2147483646 w 3112"/>
              <a:gd name="T29" fmla="*/ 2147483646 h 584"/>
              <a:gd name="T30" fmla="*/ 2147483646 w 3112"/>
              <a:gd name="T31" fmla="*/ 2147483646 h 584"/>
              <a:gd name="T32" fmla="*/ 2147483646 w 3112"/>
              <a:gd name="T33" fmla="*/ 2147483646 h 584"/>
              <a:gd name="T34" fmla="*/ 2147483646 w 3112"/>
              <a:gd name="T35" fmla="*/ 2147483646 h 584"/>
              <a:gd name="T36" fmla="*/ 2147483646 w 3112"/>
              <a:gd name="T37" fmla="*/ 2147483646 h 584"/>
              <a:gd name="T38" fmla="*/ 2147483646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9" name="Freeform 10">
            <a:extLst>
              <a:ext uri="{FF2B5EF4-FFF2-40B4-BE49-F238E27FC236}">
                <a16:creationId xmlns:a16="http://schemas.microsoft.com/office/drawing/2014/main" id="{D550D603-FACC-485D-8A3A-401864963F03}"/>
              </a:ext>
            </a:extLst>
          </p:cNvPr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6 w 8196"/>
              <a:gd name="T1" fmla="*/ 2147483646 h 1192"/>
              <a:gd name="T2" fmla="*/ 2147483646 w 8196"/>
              <a:gd name="T3" fmla="*/ 2147483646 h 1192"/>
              <a:gd name="T4" fmla="*/ 2147483646 w 8196"/>
              <a:gd name="T5" fmla="*/ 2147483646 h 1192"/>
              <a:gd name="T6" fmla="*/ 2147483646 w 8196"/>
              <a:gd name="T7" fmla="*/ 2147483646 h 1192"/>
              <a:gd name="T8" fmla="*/ 2147483646 w 8196"/>
              <a:gd name="T9" fmla="*/ 2147483646 h 1192"/>
              <a:gd name="T10" fmla="*/ 2147483646 w 8196"/>
              <a:gd name="T11" fmla="*/ 2147483646 h 1192"/>
              <a:gd name="T12" fmla="*/ 2147483646 w 8196"/>
              <a:gd name="T13" fmla="*/ 2147483646 h 1192"/>
              <a:gd name="T14" fmla="*/ 2147483646 w 8196"/>
              <a:gd name="T15" fmla="*/ 2147483646 h 1192"/>
              <a:gd name="T16" fmla="*/ 2147483646 w 8196"/>
              <a:gd name="T17" fmla="*/ 2147483646 h 1192"/>
              <a:gd name="T18" fmla="*/ 2147483646 w 8196"/>
              <a:gd name="T19" fmla="*/ 2147483646 h 1192"/>
              <a:gd name="T20" fmla="*/ 2147483646 w 8196"/>
              <a:gd name="T21" fmla="*/ 2147483646 h 1192"/>
              <a:gd name="T22" fmla="*/ 2147483646 w 8196"/>
              <a:gd name="T23" fmla="*/ 2147483646 h 1192"/>
              <a:gd name="T24" fmla="*/ 2147483646 w 8196"/>
              <a:gd name="T25" fmla="*/ 2147483646 h 1192"/>
              <a:gd name="T26" fmla="*/ 2147483646 w 8196"/>
              <a:gd name="T27" fmla="*/ 2147483646 h 1192"/>
              <a:gd name="T28" fmla="*/ 2147483646 w 8196"/>
              <a:gd name="T29" fmla="*/ 2147483646 h 1192"/>
              <a:gd name="T30" fmla="*/ 2147483646 w 8196"/>
              <a:gd name="T31" fmla="*/ 2147483646 h 1192"/>
              <a:gd name="T32" fmla="*/ 2147483646 w 8196"/>
              <a:gd name="T33" fmla="*/ 2147483646 h 1192"/>
              <a:gd name="T34" fmla="*/ 2147483646 w 8196"/>
              <a:gd name="T35" fmla="*/ 2147483646 h 1192"/>
              <a:gd name="T36" fmla="*/ 2147483646 w 8196"/>
              <a:gd name="T37" fmla="*/ 2147483646 h 1192"/>
              <a:gd name="T38" fmla="*/ 2147483646 w 8196"/>
              <a:gd name="T39" fmla="*/ 2147483646 h 1192"/>
              <a:gd name="T40" fmla="*/ 2147483646 w 8196"/>
              <a:gd name="T41" fmla="*/ 2147483646 h 1192"/>
              <a:gd name="T42" fmla="*/ 2147483646 w 8196"/>
              <a:gd name="T43" fmla="*/ 2147483646 h 1192"/>
              <a:gd name="T44" fmla="*/ 2147483646 w 8196"/>
              <a:gd name="T45" fmla="*/ 0 h 1192"/>
              <a:gd name="T46" fmla="*/ 2147483646 w 8196"/>
              <a:gd name="T47" fmla="*/ 2147483646 h 1192"/>
              <a:gd name="T48" fmla="*/ 2147483646 w 8196"/>
              <a:gd name="T49" fmla="*/ 2147483646 h 1192"/>
              <a:gd name="T50" fmla="*/ 2147483646 w 8196"/>
              <a:gd name="T51" fmla="*/ 2147483646 h 1192"/>
              <a:gd name="T52" fmla="*/ 2147483646 w 8196"/>
              <a:gd name="T53" fmla="*/ 2147483646 h 1192"/>
              <a:gd name="T54" fmla="*/ 2147483646 w 8196"/>
              <a:gd name="T55" fmla="*/ 2147483646 h 1192"/>
              <a:gd name="T56" fmla="*/ 2147483646 w 8196"/>
              <a:gd name="T57" fmla="*/ 2147483646 h 1192"/>
              <a:gd name="T58" fmla="*/ 2147483646 w 8196"/>
              <a:gd name="T59" fmla="*/ 2147483646 h 1192"/>
              <a:gd name="T60" fmla="*/ 2147483646 w 8196"/>
              <a:gd name="T61" fmla="*/ 2147483646 h 1192"/>
              <a:gd name="T62" fmla="*/ 0 w 8196"/>
              <a:gd name="T63" fmla="*/ 2147483646 h 1192"/>
              <a:gd name="T64" fmla="*/ 2147483646 w 8196"/>
              <a:gd name="T65" fmla="*/ 2147483646 h 1192"/>
              <a:gd name="T66" fmla="*/ 2147483646 w 8196"/>
              <a:gd name="T67" fmla="*/ 2147483646 h 1192"/>
              <a:gd name="T68" fmla="*/ 2147483646 w 8196"/>
              <a:gd name="T69" fmla="*/ 2147483646 h 1192"/>
              <a:gd name="T70" fmla="*/ 2147483646 w 8196"/>
              <a:gd name="T71" fmla="*/ 2147483646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AA71CB-C21C-4DA3-AFB7-A379B949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AF48132E-40CF-471C-9FF1-90E59F7BA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3AA6C12-F799-4AB9-9550-27714C80A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A97B2-8B01-4F15-8D03-3F71D630DB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434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71DDB27-792D-4385-9711-53F2ACDF15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C0B754-06CD-4B20-B125-C59A70618FD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50744E-3B6F-4376-ADF9-75E6CCEBF1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4BC7B-6E98-45EC-AEF1-1C149D3CB5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617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41E7281-711E-40DE-894C-DFCFEB8DD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C31B455-E1FD-46FE-858C-86304DF84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915EF3-4183-4CCB-A324-CA9C6C113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EED14-A028-4F23-90D7-BA61021D45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33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AE3176C-4E63-4F43-86CD-032DCCA3A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D0A67CB-0183-4540-AC02-F63BD8976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CDFF66-FA46-4895-A40C-76F86DE3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F935D-17B4-4DEA-B37B-72372A83C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50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4">
            <a:extLst>
              <a:ext uri="{FF2B5EF4-FFF2-40B4-BE49-F238E27FC236}">
                <a16:creationId xmlns:a16="http://schemas.microsoft.com/office/drawing/2014/main" id="{76F65A10-E28A-43B9-BE0B-37C8C884E3AB}"/>
              </a:ext>
            </a:extLst>
          </p:cNvPr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ABFB2EAA-7D2B-4ABD-9425-1835B0A4793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>
              <a:extLst>
                <a:ext uri="{FF2B5EF4-FFF2-40B4-BE49-F238E27FC236}">
                  <a16:creationId xmlns:a16="http://schemas.microsoft.com/office/drawing/2014/main" id="{3D645D77-2770-4880-B7DB-C0657A4760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Freeform 18">
              <a:extLst>
                <a:ext uri="{FF2B5EF4-FFF2-40B4-BE49-F238E27FC236}">
                  <a16:creationId xmlns:a16="http://schemas.microsoft.com/office/drawing/2014/main" id="{D2F2B72A-3CC5-4882-9765-7890D967F7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22">
              <a:extLst>
                <a:ext uri="{FF2B5EF4-FFF2-40B4-BE49-F238E27FC236}">
                  <a16:creationId xmlns:a16="http://schemas.microsoft.com/office/drawing/2014/main" id="{B16681B9-8A1E-4794-B464-268E5D6BD95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26">
              <a:extLst>
                <a:ext uri="{FF2B5EF4-FFF2-40B4-BE49-F238E27FC236}">
                  <a16:creationId xmlns:a16="http://schemas.microsoft.com/office/drawing/2014/main" id="{9BEDF1F4-556E-46B7-A242-7F88B6FD34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8" name="Freeform 25">
              <a:extLst>
                <a:ext uri="{FF2B5EF4-FFF2-40B4-BE49-F238E27FC236}">
                  <a16:creationId xmlns:a16="http://schemas.microsoft.com/office/drawing/2014/main" id="{E892D71D-D742-4908-ADF6-8886BB5CD0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CCEC61FB-0ABC-474A-8778-54C805F21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0F1E4305-CB26-48FE-98EC-8F00FEA01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C0B3019-8D46-4B5B-99C4-8A1FA3CE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979AD-2AB9-4883-8D04-9269BC4E6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72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>
            <a:extLst>
              <a:ext uri="{FF2B5EF4-FFF2-40B4-BE49-F238E27FC236}">
                <a16:creationId xmlns:a16="http://schemas.microsoft.com/office/drawing/2014/main" id="{7FC952B0-777A-4244-9812-19F06B1D39E9}"/>
              </a:ext>
            </a:extLst>
          </p:cNvPr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6F4D83D0-D020-40EA-A21B-A581AA38FF2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A23A6E3B-8FAA-41C2-B524-76D7E49AF7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8">
              <a:extLst>
                <a:ext uri="{FF2B5EF4-FFF2-40B4-BE49-F238E27FC236}">
                  <a16:creationId xmlns:a16="http://schemas.microsoft.com/office/drawing/2014/main" id="{6FC399CF-E0BF-4EDF-931D-EE9C543C29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933A55FA-F23F-4CD4-AF93-8149603DA43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6">
              <a:extLst>
                <a:ext uri="{FF2B5EF4-FFF2-40B4-BE49-F238E27FC236}">
                  <a16:creationId xmlns:a16="http://schemas.microsoft.com/office/drawing/2014/main" id="{157EB79E-9C0F-4F32-9294-5DAB06C3CE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1" name="Freeform 25">
              <a:extLst>
                <a:ext uri="{FF2B5EF4-FFF2-40B4-BE49-F238E27FC236}">
                  <a16:creationId xmlns:a16="http://schemas.microsoft.com/office/drawing/2014/main" id="{235E3625-BD2B-4458-B2E8-A75939B9BBA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F0ED10C1-420E-4CBC-831D-15BEB3A73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19A530CA-AEBD-4462-A941-F3AD4E470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8C7DCE-9E63-486C-B6F4-C0BEC570B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71842-8BA9-4A60-8BFB-43BBCD1734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44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>
            <a:extLst>
              <a:ext uri="{FF2B5EF4-FFF2-40B4-BE49-F238E27FC236}">
                <a16:creationId xmlns:a16="http://schemas.microsoft.com/office/drawing/2014/main" id="{DEA1613D-2EDA-4CA0-8EFB-F68431B17441}"/>
              </a:ext>
            </a:extLst>
          </p:cNvPr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6" name="Group 15">
            <a:extLst>
              <a:ext uri="{FF2B5EF4-FFF2-40B4-BE49-F238E27FC236}">
                <a16:creationId xmlns:a16="http://schemas.microsoft.com/office/drawing/2014/main" id="{923C3661-8CBB-4852-B444-8ABE2A96C84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75580DEC-3F46-4B27-9046-5222E254735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8">
              <a:extLst>
                <a:ext uri="{FF2B5EF4-FFF2-40B4-BE49-F238E27FC236}">
                  <a16:creationId xmlns:a16="http://schemas.microsoft.com/office/drawing/2014/main" id="{51CC8ABF-B20C-4275-815C-B08CB8074E9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2">
              <a:extLst>
                <a:ext uri="{FF2B5EF4-FFF2-40B4-BE49-F238E27FC236}">
                  <a16:creationId xmlns:a16="http://schemas.microsoft.com/office/drawing/2014/main" id="{F59FAFF1-AB16-4D00-9705-3B7FEE60D1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6">
              <a:extLst>
                <a:ext uri="{FF2B5EF4-FFF2-40B4-BE49-F238E27FC236}">
                  <a16:creationId xmlns:a16="http://schemas.microsoft.com/office/drawing/2014/main" id="{BB9045F8-79B6-437A-9BAB-39598D117A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1" name="Freeform 20">
              <a:extLst>
                <a:ext uri="{FF2B5EF4-FFF2-40B4-BE49-F238E27FC236}">
                  <a16:creationId xmlns:a16="http://schemas.microsoft.com/office/drawing/2014/main" id="{F92E451F-7AA1-4226-9106-8D851949AA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2" name="Date Placeholder 4">
            <a:extLst>
              <a:ext uri="{FF2B5EF4-FFF2-40B4-BE49-F238E27FC236}">
                <a16:creationId xmlns:a16="http://schemas.microsoft.com/office/drawing/2014/main" id="{52E3D4A2-F7E7-4AF7-93C7-BC580E803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2944F01D-5945-460D-BB06-3FF611191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BFEFA59-0451-4405-B728-F03C7E8A8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4DB4-7611-452F-A730-E54FD41FA0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94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3C97426C-471D-4211-91CD-BE541E0EBC1D}"/>
              </a:ext>
            </a:extLst>
          </p:cNvPr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027" name="Group 15">
            <a:extLst>
              <a:ext uri="{FF2B5EF4-FFF2-40B4-BE49-F238E27FC236}">
                <a16:creationId xmlns:a16="http://schemas.microsoft.com/office/drawing/2014/main" id="{A763D93C-6DF9-4520-94B5-785AA145712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>
              <a:extLst>
                <a:ext uri="{FF2B5EF4-FFF2-40B4-BE49-F238E27FC236}">
                  <a16:creationId xmlns:a16="http://schemas.microsoft.com/office/drawing/2014/main" id="{78914E51-5182-405A-AF70-41AC208076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6 w 2706"/>
                <a:gd name="T1" fmla="*/ 0 h 640"/>
                <a:gd name="T2" fmla="*/ 2147483646 w 2706"/>
                <a:gd name="T3" fmla="*/ 0 h 640"/>
                <a:gd name="T4" fmla="*/ 2147483646 w 2706"/>
                <a:gd name="T5" fmla="*/ 2147483646 h 640"/>
                <a:gd name="T6" fmla="*/ 2147483646 w 2706"/>
                <a:gd name="T7" fmla="*/ 2147483646 h 640"/>
                <a:gd name="T8" fmla="*/ 2147483646 w 2706"/>
                <a:gd name="T9" fmla="*/ 2147483646 h 640"/>
                <a:gd name="T10" fmla="*/ 2147483646 w 2706"/>
                <a:gd name="T11" fmla="*/ 2147483646 h 640"/>
                <a:gd name="T12" fmla="*/ 2147483646 w 2706"/>
                <a:gd name="T13" fmla="*/ 2147483646 h 640"/>
                <a:gd name="T14" fmla="*/ 2147483646 w 2706"/>
                <a:gd name="T15" fmla="*/ 2147483646 h 640"/>
                <a:gd name="T16" fmla="*/ 2147483646 w 2706"/>
                <a:gd name="T17" fmla="*/ 2147483646 h 640"/>
                <a:gd name="T18" fmla="*/ 2147483646 w 2706"/>
                <a:gd name="T19" fmla="*/ 2147483646 h 640"/>
                <a:gd name="T20" fmla="*/ 2147483646 w 2706"/>
                <a:gd name="T21" fmla="*/ 2147483646 h 640"/>
                <a:gd name="T22" fmla="*/ 2147483646 w 2706"/>
                <a:gd name="T23" fmla="*/ 2147483646 h 640"/>
                <a:gd name="T24" fmla="*/ 2147483646 w 2706"/>
                <a:gd name="T25" fmla="*/ 2147483646 h 640"/>
                <a:gd name="T26" fmla="*/ 2147483646 w 2706"/>
                <a:gd name="T27" fmla="*/ 2147483646 h 640"/>
                <a:gd name="T28" fmla="*/ 2147483646 w 2706"/>
                <a:gd name="T29" fmla="*/ 2147483646 h 640"/>
                <a:gd name="T30" fmla="*/ 2147483646 w 2706"/>
                <a:gd name="T31" fmla="*/ 2147483646 h 640"/>
                <a:gd name="T32" fmla="*/ 2147483646 w 2706"/>
                <a:gd name="T33" fmla="*/ 2147483646 h 640"/>
                <a:gd name="T34" fmla="*/ 2147483646 w 2706"/>
                <a:gd name="T35" fmla="*/ 2147483646 h 640"/>
                <a:gd name="T36" fmla="*/ 0 w 2706"/>
                <a:gd name="T37" fmla="*/ 2147483646 h 640"/>
                <a:gd name="T38" fmla="*/ 0 w 2706"/>
                <a:gd name="T39" fmla="*/ 2147483646 h 640"/>
                <a:gd name="T40" fmla="*/ 2147483646 w 2706"/>
                <a:gd name="T41" fmla="*/ 2147483646 h 640"/>
                <a:gd name="T42" fmla="*/ 2147483646 w 2706"/>
                <a:gd name="T43" fmla="*/ 2147483646 h 640"/>
                <a:gd name="T44" fmla="*/ 2147483646 w 2706"/>
                <a:gd name="T45" fmla="*/ 2147483646 h 640"/>
                <a:gd name="T46" fmla="*/ 2147483646 w 2706"/>
                <a:gd name="T47" fmla="*/ 2147483646 h 640"/>
                <a:gd name="T48" fmla="*/ 2147483646 w 2706"/>
                <a:gd name="T49" fmla="*/ 2147483646 h 640"/>
                <a:gd name="T50" fmla="*/ 2147483646 w 2706"/>
                <a:gd name="T51" fmla="*/ 2147483646 h 640"/>
                <a:gd name="T52" fmla="*/ 2147483646 w 2706"/>
                <a:gd name="T53" fmla="*/ 2147483646 h 640"/>
                <a:gd name="T54" fmla="*/ 2147483646 w 2706"/>
                <a:gd name="T55" fmla="*/ 2147483646 h 640"/>
                <a:gd name="T56" fmla="*/ 2147483646 w 2706"/>
                <a:gd name="T57" fmla="*/ 2147483646 h 640"/>
                <a:gd name="T58" fmla="*/ 2147483646 w 2706"/>
                <a:gd name="T59" fmla="*/ 2147483646 h 640"/>
                <a:gd name="T60" fmla="*/ 2147483646 w 2706"/>
                <a:gd name="T61" fmla="*/ 2147483646 h 640"/>
                <a:gd name="T62" fmla="*/ 2147483646 w 2706"/>
                <a:gd name="T63" fmla="*/ 2147483646 h 640"/>
                <a:gd name="T64" fmla="*/ 2147483646 w 2706"/>
                <a:gd name="T65" fmla="*/ 2147483646 h 640"/>
                <a:gd name="T66" fmla="*/ 2147483646 w 2706"/>
                <a:gd name="T67" fmla="*/ 2147483646 h 640"/>
                <a:gd name="T68" fmla="*/ 2147483646 w 2706"/>
                <a:gd name="T69" fmla="*/ 2147483646 h 640"/>
                <a:gd name="T70" fmla="*/ 2147483646 w 2706"/>
                <a:gd name="T71" fmla="*/ 2147483646 h 640"/>
                <a:gd name="T72" fmla="*/ 2147483646 w 2706"/>
                <a:gd name="T73" fmla="*/ 2147483646 h 640"/>
                <a:gd name="T74" fmla="*/ 2147483646 w 2706"/>
                <a:gd name="T75" fmla="*/ 2147483646 h 640"/>
                <a:gd name="T76" fmla="*/ 2147483646 w 2706"/>
                <a:gd name="T77" fmla="*/ 2147483646 h 640"/>
                <a:gd name="T78" fmla="*/ 2147483646 w 2706"/>
                <a:gd name="T79" fmla="*/ 2147483646 h 640"/>
                <a:gd name="T80" fmla="*/ 2147483646 w 2706"/>
                <a:gd name="T81" fmla="*/ 2147483646 h 640"/>
                <a:gd name="T82" fmla="*/ 2147483646 w 2706"/>
                <a:gd name="T83" fmla="*/ 2147483646 h 640"/>
                <a:gd name="T84" fmla="*/ 2147483646 w 2706"/>
                <a:gd name="T85" fmla="*/ 2147483646 h 640"/>
                <a:gd name="T86" fmla="*/ 2147483646 w 2706"/>
                <a:gd name="T87" fmla="*/ 2147483646 h 640"/>
                <a:gd name="T88" fmla="*/ 2147483646 w 2706"/>
                <a:gd name="T89" fmla="*/ 2147483646 h 640"/>
                <a:gd name="T90" fmla="*/ 2147483646 w 2706"/>
                <a:gd name="T91" fmla="*/ 2147483646 h 640"/>
                <a:gd name="T92" fmla="*/ 2147483646 w 2706"/>
                <a:gd name="T93" fmla="*/ 2147483646 h 640"/>
                <a:gd name="T94" fmla="*/ 2147483646 w 2706"/>
                <a:gd name="T95" fmla="*/ 2147483646 h 640"/>
                <a:gd name="T96" fmla="*/ 2147483646 w 2706"/>
                <a:gd name="T97" fmla="*/ 2147483646 h 640"/>
                <a:gd name="T98" fmla="*/ 2147483646 w 2706"/>
                <a:gd name="T99" fmla="*/ 2147483646 h 640"/>
                <a:gd name="T100" fmla="*/ 2147483646 w 2706"/>
                <a:gd name="T101" fmla="*/ 2147483646 h 640"/>
                <a:gd name="T102" fmla="*/ 2147483646 w 2706"/>
                <a:gd name="T103" fmla="*/ 2147483646 h 640"/>
                <a:gd name="T104" fmla="*/ 2147483646 w 2706"/>
                <a:gd name="T105" fmla="*/ 2147483646 h 640"/>
                <a:gd name="T106" fmla="*/ 2147483646 w 2706"/>
                <a:gd name="T107" fmla="*/ 0 h 640"/>
                <a:gd name="T108" fmla="*/ 2147483646 w 2706"/>
                <a:gd name="T109" fmla="*/ 0 h 640"/>
                <a:gd name="T110" fmla="*/ 2147483646 w 2706"/>
                <a:gd name="T111" fmla="*/ 0 h 640"/>
                <a:gd name="T112" fmla="*/ 2147483646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18">
              <a:extLst>
                <a:ext uri="{FF2B5EF4-FFF2-40B4-BE49-F238E27FC236}">
                  <a16:creationId xmlns:a16="http://schemas.microsoft.com/office/drawing/2014/main" id="{0AAF9670-FC33-4371-A73E-8404C8C32F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6 w 5216"/>
                <a:gd name="T1" fmla="*/ 2147483646 h 762"/>
                <a:gd name="T2" fmla="*/ 2147483646 w 5216"/>
                <a:gd name="T3" fmla="*/ 2147483646 h 762"/>
                <a:gd name="T4" fmla="*/ 2147483646 w 5216"/>
                <a:gd name="T5" fmla="*/ 2147483646 h 762"/>
                <a:gd name="T6" fmla="*/ 2147483646 w 5216"/>
                <a:gd name="T7" fmla="*/ 2147483646 h 762"/>
                <a:gd name="T8" fmla="*/ 2147483646 w 5216"/>
                <a:gd name="T9" fmla="*/ 2147483646 h 762"/>
                <a:gd name="T10" fmla="*/ 2147483646 w 5216"/>
                <a:gd name="T11" fmla="*/ 2147483646 h 762"/>
                <a:gd name="T12" fmla="*/ 2147483646 w 5216"/>
                <a:gd name="T13" fmla="*/ 2147483646 h 762"/>
                <a:gd name="T14" fmla="*/ 2147483646 w 5216"/>
                <a:gd name="T15" fmla="*/ 2147483646 h 762"/>
                <a:gd name="T16" fmla="*/ 2147483646 w 5216"/>
                <a:gd name="T17" fmla="*/ 2147483646 h 762"/>
                <a:gd name="T18" fmla="*/ 2147483646 w 5216"/>
                <a:gd name="T19" fmla="*/ 2147483646 h 762"/>
                <a:gd name="T20" fmla="*/ 2147483646 w 5216"/>
                <a:gd name="T21" fmla="*/ 2147483646 h 762"/>
                <a:gd name="T22" fmla="*/ 2147483646 w 5216"/>
                <a:gd name="T23" fmla="*/ 2147483646 h 762"/>
                <a:gd name="T24" fmla="*/ 2147483646 w 5216"/>
                <a:gd name="T25" fmla="*/ 2147483646 h 762"/>
                <a:gd name="T26" fmla="*/ 2147483646 w 5216"/>
                <a:gd name="T27" fmla="*/ 0 h 762"/>
                <a:gd name="T28" fmla="*/ 2147483646 w 5216"/>
                <a:gd name="T29" fmla="*/ 2147483646 h 762"/>
                <a:gd name="T30" fmla="*/ 2147483646 w 5216"/>
                <a:gd name="T31" fmla="*/ 2147483646 h 762"/>
                <a:gd name="T32" fmla="*/ 0 w 5216"/>
                <a:gd name="T33" fmla="*/ 2147483646 h 762"/>
                <a:gd name="T34" fmla="*/ 2147483646 w 5216"/>
                <a:gd name="T35" fmla="*/ 2147483646 h 762"/>
                <a:gd name="T36" fmla="*/ 2147483646 w 5216"/>
                <a:gd name="T37" fmla="*/ 2147483646 h 762"/>
                <a:gd name="T38" fmla="*/ 2147483646 w 5216"/>
                <a:gd name="T39" fmla="*/ 2147483646 h 762"/>
                <a:gd name="T40" fmla="*/ 2147483646 w 5216"/>
                <a:gd name="T41" fmla="*/ 2147483646 h 762"/>
                <a:gd name="T42" fmla="*/ 2147483646 w 5216"/>
                <a:gd name="T43" fmla="*/ 2147483646 h 762"/>
                <a:gd name="T44" fmla="*/ 2147483646 w 5216"/>
                <a:gd name="T45" fmla="*/ 2147483646 h 762"/>
                <a:gd name="T46" fmla="*/ 2147483646 w 5216"/>
                <a:gd name="T47" fmla="*/ 2147483646 h 762"/>
                <a:gd name="T48" fmla="*/ 2147483646 w 5216"/>
                <a:gd name="T49" fmla="*/ 2147483646 h 762"/>
                <a:gd name="T50" fmla="*/ 2147483646 w 5216"/>
                <a:gd name="T51" fmla="*/ 2147483646 h 762"/>
                <a:gd name="T52" fmla="*/ 2147483646 w 5216"/>
                <a:gd name="T53" fmla="*/ 2147483646 h 762"/>
                <a:gd name="T54" fmla="*/ 2147483646 w 5216"/>
                <a:gd name="T55" fmla="*/ 2147483646 h 762"/>
                <a:gd name="T56" fmla="*/ 2147483646 w 5216"/>
                <a:gd name="T57" fmla="*/ 2147483646 h 762"/>
                <a:gd name="T58" fmla="*/ 2147483646 w 5216"/>
                <a:gd name="T59" fmla="*/ 2147483646 h 762"/>
                <a:gd name="T60" fmla="*/ 2147483646 w 5216"/>
                <a:gd name="T61" fmla="*/ 2147483646 h 762"/>
                <a:gd name="T62" fmla="*/ 2147483646 w 5216"/>
                <a:gd name="T63" fmla="*/ 2147483646 h 762"/>
                <a:gd name="T64" fmla="*/ 2147483646 w 5216"/>
                <a:gd name="T65" fmla="*/ 2147483646 h 762"/>
                <a:gd name="T66" fmla="*/ 2147483646 w 5216"/>
                <a:gd name="T67" fmla="*/ 2147483646 h 762"/>
                <a:gd name="T68" fmla="*/ 2147483646 w 5216"/>
                <a:gd name="T69" fmla="*/ 2147483646 h 762"/>
                <a:gd name="T70" fmla="*/ 2147483646 w 5216"/>
                <a:gd name="T71" fmla="*/ 2147483646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22">
              <a:extLst>
                <a:ext uri="{FF2B5EF4-FFF2-40B4-BE49-F238E27FC236}">
                  <a16:creationId xmlns:a16="http://schemas.microsoft.com/office/drawing/2014/main" id="{4AE3389C-00D8-4471-9DD4-ECA3CA63EB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6 h 694"/>
                <a:gd name="T2" fmla="*/ 0 w 5144"/>
                <a:gd name="T3" fmla="*/ 2147483646 h 694"/>
                <a:gd name="T4" fmla="*/ 2147483646 w 5144"/>
                <a:gd name="T5" fmla="*/ 2147483646 h 694"/>
                <a:gd name="T6" fmla="*/ 2147483646 w 5144"/>
                <a:gd name="T7" fmla="*/ 2147483646 h 694"/>
                <a:gd name="T8" fmla="*/ 2147483646 w 5144"/>
                <a:gd name="T9" fmla="*/ 2147483646 h 694"/>
                <a:gd name="T10" fmla="*/ 2147483646 w 5144"/>
                <a:gd name="T11" fmla="*/ 2147483646 h 694"/>
                <a:gd name="T12" fmla="*/ 2147483646 w 5144"/>
                <a:gd name="T13" fmla="*/ 2147483646 h 694"/>
                <a:gd name="T14" fmla="*/ 2147483646 w 5144"/>
                <a:gd name="T15" fmla="*/ 2147483646 h 694"/>
                <a:gd name="T16" fmla="*/ 2147483646 w 5144"/>
                <a:gd name="T17" fmla="*/ 2147483646 h 694"/>
                <a:gd name="T18" fmla="*/ 2147483646 w 5144"/>
                <a:gd name="T19" fmla="*/ 2147483646 h 694"/>
                <a:gd name="T20" fmla="*/ 2147483646 w 5144"/>
                <a:gd name="T21" fmla="*/ 2147483646 h 694"/>
                <a:gd name="T22" fmla="*/ 2147483646 w 5144"/>
                <a:gd name="T23" fmla="*/ 2147483646 h 694"/>
                <a:gd name="T24" fmla="*/ 2147483646 w 5144"/>
                <a:gd name="T25" fmla="*/ 0 h 694"/>
                <a:gd name="T26" fmla="*/ 2147483646 w 5144"/>
                <a:gd name="T27" fmla="*/ 2147483646 h 694"/>
                <a:gd name="T28" fmla="*/ 2147483646 w 5144"/>
                <a:gd name="T29" fmla="*/ 2147483646 h 694"/>
                <a:gd name="T30" fmla="*/ 2147483646 w 5144"/>
                <a:gd name="T31" fmla="*/ 2147483646 h 694"/>
                <a:gd name="T32" fmla="*/ 2147483646 w 5144"/>
                <a:gd name="T33" fmla="*/ 2147483646 h 694"/>
                <a:gd name="T34" fmla="*/ 2147483646 w 5144"/>
                <a:gd name="T35" fmla="*/ 2147483646 h 694"/>
                <a:gd name="T36" fmla="*/ 2147483646 w 5144"/>
                <a:gd name="T37" fmla="*/ 2147483646 h 694"/>
                <a:gd name="T38" fmla="*/ 2147483646 w 5144"/>
                <a:gd name="T39" fmla="*/ 2147483646 h 694"/>
                <a:gd name="T40" fmla="*/ 2147483646 w 5144"/>
                <a:gd name="T41" fmla="*/ 2147483646 h 694"/>
                <a:gd name="T42" fmla="*/ 2147483646 w 5144"/>
                <a:gd name="T43" fmla="*/ 2147483646 h 694"/>
                <a:gd name="T44" fmla="*/ 2147483646 w 5144"/>
                <a:gd name="T45" fmla="*/ 2147483646 h 694"/>
                <a:gd name="T46" fmla="*/ 2147483646 w 5144"/>
                <a:gd name="T47" fmla="*/ 2147483646 h 694"/>
                <a:gd name="T48" fmla="*/ 2147483646 w 5144"/>
                <a:gd name="T49" fmla="*/ 2147483646 h 694"/>
                <a:gd name="T50" fmla="*/ 2147483646 w 5144"/>
                <a:gd name="T51" fmla="*/ 2147483646 h 694"/>
                <a:gd name="T52" fmla="*/ 2147483646 w 5144"/>
                <a:gd name="T53" fmla="*/ 2147483646 h 694"/>
                <a:gd name="T54" fmla="*/ 2147483646 w 5144"/>
                <a:gd name="T55" fmla="*/ 2147483646 h 694"/>
                <a:gd name="T56" fmla="*/ 2147483646 w 5144"/>
                <a:gd name="T57" fmla="*/ 2147483646 h 694"/>
                <a:gd name="T58" fmla="*/ 2147483646 w 5144"/>
                <a:gd name="T59" fmla="*/ 2147483646 h 694"/>
                <a:gd name="T60" fmla="*/ 2147483646 w 5144"/>
                <a:gd name="T61" fmla="*/ 2147483646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26">
              <a:extLst>
                <a:ext uri="{FF2B5EF4-FFF2-40B4-BE49-F238E27FC236}">
                  <a16:creationId xmlns:a16="http://schemas.microsoft.com/office/drawing/2014/main" id="{3C2D4071-D865-4ED6-BE70-0EFBA973FF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6 h 584"/>
                <a:gd name="T2" fmla="*/ 0 w 3112"/>
                <a:gd name="T3" fmla="*/ 2147483646 h 584"/>
                <a:gd name="T4" fmla="*/ 2147483646 w 3112"/>
                <a:gd name="T5" fmla="*/ 2147483646 h 584"/>
                <a:gd name="T6" fmla="*/ 2147483646 w 3112"/>
                <a:gd name="T7" fmla="*/ 2147483646 h 584"/>
                <a:gd name="T8" fmla="*/ 2147483646 w 3112"/>
                <a:gd name="T9" fmla="*/ 2147483646 h 584"/>
                <a:gd name="T10" fmla="*/ 2147483646 w 3112"/>
                <a:gd name="T11" fmla="*/ 2147483646 h 584"/>
                <a:gd name="T12" fmla="*/ 2147483646 w 3112"/>
                <a:gd name="T13" fmla="*/ 2147483646 h 584"/>
                <a:gd name="T14" fmla="*/ 2147483646 w 3112"/>
                <a:gd name="T15" fmla="*/ 2147483646 h 584"/>
                <a:gd name="T16" fmla="*/ 2147483646 w 3112"/>
                <a:gd name="T17" fmla="*/ 2147483646 h 584"/>
                <a:gd name="T18" fmla="*/ 2147483646 w 3112"/>
                <a:gd name="T19" fmla="*/ 2147483646 h 584"/>
                <a:gd name="T20" fmla="*/ 2147483646 w 3112"/>
                <a:gd name="T21" fmla="*/ 2147483646 h 584"/>
                <a:gd name="T22" fmla="*/ 2147483646 w 3112"/>
                <a:gd name="T23" fmla="*/ 2147483646 h 584"/>
                <a:gd name="T24" fmla="*/ 2147483646 w 3112"/>
                <a:gd name="T25" fmla="*/ 2147483646 h 584"/>
                <a:gd name="T26" fmla="*/ 2147483646 w 3112"/>
                <a:gd name="T27" fmla="*/ 2147483646 h 584"/>
                <a:gd name="T28" fmla="*/ 2147483646 w 3112"/>
                <a:gd name="T29" fmla="*/ 2147483646 h 584"/>
                <a:gd name="T30" fmla="*/ 2147483646 w 3112"/>
                <a:gd name="T31" fmla="*/ 2147483646 h 584"/>
                <a:gd name="T32" fmla="*/ 2147483646 w 3112"/>
                <a:gd name="T33" fmla="*/ 2147483646 h 584"/>
                <a:gd name="T34" fmla="*/ 2147483646 w 3112"/>
                <a:gd name="T35" fmla="*/ 2147483646 h 584"/>
                <a:gd name="T36" fmla="*/ 2147483646 w 3112"/>
                <a:gd name="T37" fmla="*/ 2147483646 h 584"/>
                <a:gd name="T38" fmla="*/ 2147483646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1037" name="Freeform 10">
              <a:extLst>
                <a:ext uri="{FF2B5EF4-FFF2-40B4-BE49-F238E27FC236}">
                  <a16:creationId xmlns:a16="http://schemas.microsoft.com/office/drawing/2014/main" id="{D48B7A3B-13E7-4EEE-B895-B5A1DC88CC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6 w 8196"/>
                <a:gd name="T1" fmla="*/ 2147483646 h 1192"/>
                <a:gd name="T2" fmla="*/ 2147483646 w 8196"/>
                <a:gd name="T3" fmla="*/ 2147483646 h 1192"/>
                <a:gd name="T4" fmla="*/ 2147483646 w 8196"/>
                <a:gd name="T5" fmla="*/ 2147483646 h 1192"/>
                <a:gd name="T6" fmla="*/ 2147483646 w 8196"/>
                <a:gd name="T7" fmla="*/ 2147483646 h 1192"/>
                <a:gd name="T8" fmla="*/ 2147483646 w 8196"/>
                <a:gd name="T9" fmla="*/ 2147483646 h 1192"/>
                <a:gd name="T10" fmla="*/ 2147483646 w 8196"/>
                <a:gd name="T11" fmla="*/ 2147483646 h 1192"/>
                <a:gd name="T12" fmla="*/ 2147483646 w 8196"/>
                <a:gd name="T13" fmla="*/ 2147483646 h 1192"/>
                <a:gd name="T14" fmla="*/ 2147483646 w 8196"/>
                <a:gd name="T15" fmla="*/ 2147483646 h 1192"/>
                <a:gd name="T16" fmla="*/ 2147483646 w 8196"/>
                <a:gd name="T17" fmla="*/ 2147483646 h 1192"/>
                <a:gd name="T18" fmla="*/ 2147483646 w 8196"/>
                <a:gd name="T19" fmla="*/ 2147483646 h 1192"/>
                <a:gd name="T20" fmla="*/ 2147483646 w 8196"/>
                <a:gd name="T21" fmla="*/ 2147483646 h 1192"/>
                <a:gd name="T22" fmla="*/ 2147483646 w 8196"/>
                <a:gd name="T23" fmla="*/ 2147483646 h 1192"/>
                <a:gd name="T24" fmla="*/ 2147483646 w 8196"/>
                <a:gd name="T25" fmla="*/ 2147483646 h 1192"/>
                <a:gd name="T26" fmla="*/ 2147483646 w 8196"/>
                <a:gd name="T27" fmla="*/ 2147483646 h 1192"/>
                <a:gd name="T28" fmla="*/ 2147483646 w 8196"/>
                <a:gd name="T29" fmla="*/ 2147483646 h 1192"/>
                <a:gd name="T30" fmla="*/ 2147483646 w 8196"/>
                <a:gd name="T31" fmla="*/ 2147483646 h 1192"/>
                <a:gd name="T32" fmla="*/ 2147483646 w 8196"/>
                <a:gd name="T33" fmla="*/ 2147483646 h 1192"/>
                <a:gd name="T34" fmla="*/ 2147483646 w 8196"/>
                <a:gd name="T35" fmla="*/ 2147483646 h 1192"/>
                <a:gd name="T36" fmla="*/ 2147483646 w 8196"/>
                <a:gd name="T37" fmla="*/ 2147483646 h 1192"/>
                <a:gd name="T38" fmla="*/ 2147483646 w 8196"/>
                <a:gd name="T39" fmla="*/ 2147483646 h 1192"/>
                <a:gd name="T40" fmla="*/ 2147483646 w 8196"/>
                <a:gd name="T41" fmla="*/ 2147483646 h 1192"/>
                <a:gd name="T42" fmla="*/ 2147483646 w 8196"/>
                <a:gd name="T43" fmla="*/ 2147483646 h 1192"/>
                <a:gd name="T44" fmla="*/ 2147483646 w 8196"/>
                <a:gd name="T45" fmla="*/ 0 h 1192"/>
                <a:gd name="T46" fmla="*/ 2147483646 w 8196"/>
                <a:gd name="T47" fmla="*/ 2147483646 h 1192"/>
                <a:gd name="T48" fmla="*/ 2147483646 w 8196"/>
                <a:gd name="T49" fmla="*/ 2147483646 h 1192"/>
                <a:gd name="T50" fmla="*/ 2147483646 w 8196"/>
                <a:gd name="T51" fmla="*/ 2147483646 h 1192"/>
                <a:gd name="T52" fmla="*/ 2147483646 w 8196"/>
                <a:gd name="T53" fmla="*/ 2147483646 h 1192"/>
                <a:gd name="T54" fmla="*/ 2147483646 w 8196"/>
                <a:gd name="T55" fmla="*/ 2147483646 h 1192"/>
                <a:gd name="T56" fmla="*/ 2147483646 w 8196"/>
                <a:gd name="T57" fmla="*/ 2147483646 h 1192"/>
                <a:gd name="T58" fmla="*/ 2147483646 w 8196"/>
                <a:gd name="T59" fmla="*/ 2147483646 h 1192"/>
                <a:gd name="T60" fmla="*/ 2147483646 w 8196"/>
                <a:gd name="T61" fmla="*/ 2147483646 h 1192"/>
                <a:gd name="T62" fmla="*/ 0 w 8196"/>
                <a:gd name="T63" fmla="*/ 2147483646 h 1192"/>
                <a:gd name="T64" fmla="*/ 2147483646 w 8196"/>
                <a:gd name="T65" fmla="*/ 2147483646 h 1192"/>
                <a:gd name="T66" fmla="*/ 2147483646 w 8196"/>
                <a:gd name="T67" fmla="*/ 2147483646 h 1192"/>
                <a:gd name="T68" fmla="*/ 2147483646 w 8196"/>
                <a:gd name="T69" fmla="*/ 2147483646 h 1192"/>
                <a:gd name="T70" fmla="*/ 2147483646 w 8196"/>
                <a:gd name="T71" fmla="*/ 2147483646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5A349683-BBF6-40F1-A0A6-3B2E14BB7E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8B456-A3FF-4135-8D3B-D8D47CF2A4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35E1C-58CC-49D7-BB18-95FC39539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801A7-A80B-4CF8-9568-EFCE1A143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D77AC32-E782-45CB-B43C-FD71260E2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2" name="Text Placeholder 2">
            <a:extLst>
              <a:ext uri="{FF2B5EF4-FFF2-40B4-BE49-F238E27FC236}">
                <a16:creationId xmlns:a16="http://schemas.microsoft.com/office/drawing/2014/main" id="{4D63879E-F312-44D9-A8EA-D5ADE88F2D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2" r:id="rId2"/>
    <p:sldLayoutId id="2147483840" r:id="rId3"/>
    <p:sldLayoutId id="2147483833" r:id="rId4"/>
    <p:sldLayoutId id="2147483834" r:id="rId5"/>
    <p:sldLayoutId id="2147483835" r:id="rId6"/>
    <p:sldLayoutId id="2147483841" r:id="rId7"/>
    <p:sldLayoutId id="2147483842" r:id="rId8"/>
    <p:sldLayoutId id="2147483843" r:id="rId9"/>
    <p:sldLayoutId id="2147483836" r:id="rId10"/>
    <p:sldLayoutId id="2147483844" r:id="rId11"/>
    <p:sldLayoutId id="2147483837" r:id="rId12"/>
    <p:sldLayoutId id="214748383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anose="020E0502030303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1708142-5D90-424A-887D-BD739FBC7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79588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Detention Routing</a:t>
            </a:r>
            <a:endParaRPr lang="en-US" alt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F1F3C7A-08CD-4016-9464-3F71578364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09900" y="4351338"/>
            <a:ext cx="6019800" cy="1752600"/>
          </a:xfrm>
        </p:spPr>
        <p:txBody>
          <a:bodyPr/>
          <a:lstStyle/>
          <a:p>
            <a:pPr eaLnBrk="1" hangingPunct="1"/>
            <a:r>
              <a:rPr lang="en-US" altLang="en-US"/>
              <a:t> </a:t>
            </a:r>
          </a:p>
        </p:txBody>
      </p:sp>
      <p:sp>
        <p:nvSpPr>
          <p:cNvPr id="10244" name="Rectangle 18">
            <a:extLst>
              <a:ext uri="{FF2B5EF4-FFF2-40B4-BE49-F238E27FC236}">
                <a16:creationId xmlns:a16="http://schemas.microsoft.com/office/drawing/2014/main" id="{8BF1B56E-619E-4F55-8D2E-87ADB03D3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D3FF1A-A72F-47DC-AAF2-DCA9B6CA5C1D}" type="slidenum">
              <a:rPr lang="en-US" altLang="en-US" smtClean="0">
                <a:latin typeface="Arial Black" panose="020B0A04020102020204" pitchFamily="34" charset="0"/>
              </a:rPr>
              <a:pPr/>
              <a:t>1</a:t>
            </a:fld>
            <a:endParaRPr lang="en-US" altLang="en-US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96769CBE-2E8E-4577-A505-F80D0BCA22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1538" y="2674938"/>
            <a:ext cx="7408862" cy="3649662"/>
          </a:xfrm>
        </p:spPr>
        <p:txBody>
          <a:bodyPr/>
          <a:lstStyle/>
          <a:p>
            <a:pPr marL="0" indent="0" eaLnBrk="1" hangingPunct="1"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and S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; both are unknown; need 2 equations (but we have only one)</a:t>
            </a:r>
          </a:p>
          <a:p>
            <a:pPr marL="0" indent="0" eaLnBrk="1" hangingPunct="1">
              <a:buFont typeface="Symbol" panose="05050102010706020507" pitchFamily="18" charset="2"/>
              <a:buNone/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However: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Symbol" panose="05050102010706020507" pitchFamily="18" charset="2"/>
              <a:buNone/>
              <a:defRPr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do have a relationship between outflow and storage volume since we determined outflow versus </a:t>
            </a:r>
            <a:r>
              <a:rPr lang="en-US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elevation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the storage elevation versus the </a:t>
            </a:r>
            <a:r>
              <a:rPr lang="en-US" altLang="en-US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elevation</a:t>
            </a:r>
            <a:r>
              <a:rPr lang="en-US" altLang="en-US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9" name="Slide Number Placeholder 4">
            <a:extLst>
              <a:ext uri="{FF2B5EF4-FFF2-40B4-BE49-F238E27FC236}">
                <a16:creationId xmlns:a16="http://schemas.microsoft.com/office/drawing/2014/main" id="{80E0E463-397B-4C49-8621-73DDB7E47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658635-F856-4A64-9C49-C11FADB88675}" type="slidenum">
              <a:rPr lang="en-US" altLang="en-US" smtClean="0">
                <a:latin typeface="Arial Black" panose="020B0A04020102020204" pitchFamily="34" charset="0"/>
              </a:rPr>
              <a:pPr/>
              <a:t>10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D7380FDF-2005-4DF4-84C7-5C39CD74B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Equation (2/2)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Object 5" descr="Inflow Hydrograph Graph">
            <a:extLst>
              <a:ext uri="{FF2B5EF4-FFF2-40B4-BE49-F238E27FC236}">
                <a16:creationId xmlns:a16="http://schemas.microsoft.com/office/drawing/2014/main" id="{CFBB9CC3-56E4-45D5-A90B-9B681B384D12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388834"/>
              </p:ext>
            </p:extLst>
          </p:nvPr>
        </p:nvGraphicFramePr>
        <p:xfrm>
          <a:off x="381000" y="3194050"/>
          <a:ext cx="4065588" cy="214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Chart" r:id="rId3" imgW="4676851" imgH="2467051" progId="Excel.Chart.8">
                  <p:embed/>
                </p:oleObj>
              </mc:Choice>
              <mc:Fallback>
                <p:oleObj name="Chart" r:id="rId3" imgW="4676851" imgH="2467051" progId="Excel.Char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194050"/>
                        <a:ext cx="4065588" cy="214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Slide Number Placeholder 4">
            <a:extLst>
              <a:ext uri="{FF2B5EF4-FFF2-40B4-BE49-F238E27FC236}">
                <a16:creationId xmlns:a16="http://schemas.microsoft.com/office/drawing/2014/main" id="{64E2BC3A-00F5-4F13-9A52-F4BFB7B8B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E9BC3F-FE67-495C-927A-18A9F365DF32}" type="slidenum">
              <a:rPr lang="en-US" altLang="en-US" smtClean="0">
                <a:latin typeface="Arial Black" panose="020B0A04020102020204" pitchFamily="34" charset="0"/>
              </a:rPr>
              <a:pPr/>
              <a:t>11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5FA3CBDA-CFD0-44A7-9477-D8C242826A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Example 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Inflow Hydrograph </a:t>
            </a:r>
          </a:p>
        </p:txBody>
      </p:sp>
      <p:pic>
        <p:nvPicPr>
          <p:cNvPr id="20485" name="Picture 4" descr="Table showing Inflow Hydrograph numbers">
            <a:extLst>
              <a:ext uri="{FF2B5EF4-FFF2-40B4-BE49-F238E27FC236}">
                <a16:creationId xmlns:a16="http://schemas.microsoft.com/office/drawing/2014/main" id="{45560D1C-FF03-4FB7-ADBD-04F46E8D9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438400"/>
            <a:ext cx="292735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3B0ED4C-3419-409C-9611-C0B383AE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Example  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Storage Vol &amp; Discharge vs WSE </a:t>
            </a:r>
          </a:p>
        </p:txBody>
      </p:sp>
      <p:sp>
        <p:nvSpPr>
          <p:cNvPr id="21507" name="Slide Number Placeholder 6">
            <a:extLst>
              <a:ext uri="{FF2B5EF4-FFF2-40B4-BE49-F238E27FC236}">
                <a16:creationId xmlns:a16="http://schemas.microsoft.com/office/drawing/2014/main" id="{67AF4DAC-1724-49DB-821B-3ECE3418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CBFF7F-31FD-44E9-A399-A798F5E2928A}" type="slidenum">
              <a:rPr lang="en-US" altLang="en-US" smtClean="0">
                <a:latin typeface="Arial Black" panose="020B0A04020102020204" pitchFamily="34" charset="0"/>
              </a:rPr>
              <a:pPr/>
              <a:t>12</a:t>
            </a:fld>
            <a:endParaRPr lang="en-US" altLang="en-US">
              <a:latin typeface="Arial Black" panose="020B0A04020102020204" pitchFamily="34" charset="0"/>
            </a:endParaRPr>
          </a:p>
        </p:txBody>
      </p:sp>
      <p:pic>
        <p:nvPicPr>
          <p:cNvPr id="21508" name="Picture 5" descr="Table showing Elevation/Storage Volume/Discharge Rating and 2S/Delta time +/- Outflow">
            <a:extLst>
              <a:ext uri="{FF2B5EF4-FFF2-40B4-BE49-F238E27FC236}">
                <a16:creationId xmlns:a16="http://schemas.microsoft.com/office/drawing/2014/main" id="{A96789DB-0B05-4F22-BE42-0CF05DC74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0"/>
            <a:ext cx="8418513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 Box 6">
            <a:extLst>
              <a:ext uri="{FF2B5EF4-FFF2-40B4-BE49-F238E27FC236}">
                <a16:creationId xmlns:a16="http://schemas.microsoft.com/office/drawing/2014/main" id="{807324C5-3A1B-4219-A368-D5714992D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75438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dirty="0">
                <a:cs typeface="Arial" panose="020B0604020202020204" pitchFamily="34" charset="0"/>
              </a:rPr>
              <a:t>(</a:t>
            </a:r>
            <a:r>
              <a:rPr lang="en-US" altLang="en-US" dirty="0">
                <a:solidFill>
                  <a:srgbClr val="FF3300"/>
                </a:solidFill>
                <a:cs typeface="Arial" panose="020B0604020202020204" pitchFamily="34" charset="0"/>
              </a:rPr>
              <a:t>I</a:t>
            </a:r>
            <a:r>
              <a:rPr lang="en-US" altLang="en-US" baseline="-25000" dirty="0">
                <a:solidFill>
                  <a:srgbClr val="FF3300"/>
                </a:solidFill>
                <a:cs typeface="Arial" panose="020B0604020202020204" pitchFamily="34" charset="0"/>
              </a:rPr>
              <a:t>1</a:t>
            </a:r>
            <a:r>
              <a:rPr lang="en-US" altLang="en-US" dirty="0">
                <a:solidFill>
                  <a:srgbClr val="FF3300"/>
                </a:solidFill>
                <a:cs typeface="Arial" panose="020B0604020202020204" pitchFamily="34" charset="0"/>
              </a:rPr>
              <a:t>+I</a:t>
            </a:r>
            <a:r>
              <a:rPr lang="en-US" altLang="en-US" baseline="-25000" dirty="0">
                <a:solidFill>
                  <a:srgbClr val="FF3300"/>
                </a:solidFill>
                <a:cs typeface="Arial" panose="020B0604020202020204" pitchFamily="34" charset="0"/>
              </a:rPr>
              <a:t>2</a:t>
            </a:r>
            <a:r>
              <a:rPr lang="en-US" altLang="en-US" dirty="0">
                <a:cs typeface="Arial" panose="020B0604020202020204" pitchFamily="34" charset="0"/>
              </a:rPr>
              <a:t>) + [(2*</a:t>
            </a:r>
            <a:r>
              <a:rPr lang="en-US" altLang="en-US" dirty="0">
                <a:solidFill>
                  <a:srgbClr val="FF3300"/>
                </a:solidFill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FF3300"/>
                </a:solidFill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/t)-</a:t>
            </a:r>
            <a:r>
              <a:rPr lang="en-US" altLang="en-US" dirty="0">
                <a:solidFill>
                  <a:srgbClr val="FF3300"/>
                </a:solidFill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FF3300"/>
                </a:solidFill>
                <a:cs typeface="Arial" panose="020B0604020202020204" pitchFamily="34" charset="0"/>
              </a:rPr>
              <a:t>1</a:t>
            </a:r>
            <a:r>
              <a:rPr lang="en-US" altLang="en-US" dirty="0">
                <a:cs typeface="Arial" panose="020B0604020202020204" pitchFamily="34" charset="0"/>
              </a:rPr>
              <a:t>]=2*</a:t>
            </a:r>
            <a:r>
              <a:rPr lang="en-US" altLang="en-US" dirty="0">
                <a:solidFill>
                  <a:srgbClr val="00B050"/>
                </a:solidFill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00B050"/>
                </a:solidFill>
                <a:cs typeface="Arial" panose="020B0604020202020204" pitchFamily="34" charset="0"/>
              </a:rPr>
              <a:t>2</a:t>
            </a:r>
            <a:r>
              <a:rPr lang="en-US" altLang="en-US" dirty="0">
                <a:cs typeface="Arial" panose="020B0604020202020204" pitchFamily="34" charset="0"/>
              </a:rPr>
              <a:t>/t + </a:t>
            </a:r>
            <a:r>
              <a:rPr lang="en-US" altLang="en-US" dirty="0">
                <a:solidFill>
                  <a:srgbClr val="00B050"/>
                </a:solidFill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00B050"/>
                </a:solidFill>
                <a:cs typeface="Arial" panose="020B0604020202020204" pitchFamily="34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3300"/>
                </a:solidFill>
              </a:rPr>
              <a:t>Cell G9=(2*7500/1440)-2.5=7.9 </a:t>
            </a:r>
            <a:r>
              <a:rPr lang="en-US" altLang="en-US" dirty="0" err="1">
                <a:solidFill>
                  <a:srgbClr val="FF3300"/>
                </a:solidFill>
              </a:rPr>
              <a:t>cfs</a:t>
            </a:r>
            <a:endParaRPr lang="en-US" altLang="en-US" dirty="0">
              <a:solidFill>
                <a:srgbClr val="FF33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3300"/>
                </a:solidFill>
              </a:rPr>
              <a:t>Cell H9=(2*7500/1440)+2.5=12.9 </a:t>
            </a:r>
            <a:r>
              <a:rPr lang="en-US" altLang="en-US" dirty="0" err="1">
                <a:solidFill>
                  <a:srgbClr val="FF3300"/>
                </a:solidFill>
              </a:rPr>
              <a:t>cfs</a:t>
            </a:r>
            <a:endParaRPr lang="en-US" altLang="en-US" dirty="0">
              <a:solidFill>
                <a:srgbClr val="FF33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en-US" dirty="0">
                <a:solidFill>
                  <a:srgbClr val="FF3300"/>
                </a:solidFill>
              </a:rPr>
              <a:t>Note:  1440 is delta t from previous slide; 0.4 hours =1440 seconds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D7EB6-DEC6-4B63-BA68-C24138C01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139"/>
            <a:ext cx="8229600" cy="88106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Volume vs Water Surface Elev.</a:t>
            </a:r>
          </a:p>
        </p:txBody>
      </p:sp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4966F1F0-138A-4BB3-B661-E39B8D8C4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2221BB-517B-4D92-AB34-C687D6800A85}" type="slidenum">
              <a:rPr lang="en-US" altLang="en-US" smtClean="0">
                <a:latin typeface="Arial Black" panose="020B0A04020102020204" pitchFamily="34" charset="0"/>
              </a:rPr>
              <a:pPr/>
              <a:t>13</a:t>
            </a:fld>
            <a:endParaRPr lang="en-US" altLang="en-US">
              <a:latin typeface="Arial Black" panose="020B0A04020102020204" pitchFamily="34" charset="0"/>
            </a:endParaRPr>
          </a:p>
        </p:txBody>
      </p:sp>
      <p:pic>
        <p:nvPicPr>
          <p:cNvPr id="22531" name="Picture 5" descr="Graph showing storage as a function of water surface elevation">
            <a:extLst>
              <a:ext uri="{FF2B5EF4-FFF2-40B4-BE49-F238E27FC236}">
                <a16:creationId xmlns:a16="http://schemas.microsoft.com/office/drawing/2014/main" id="{63AEED67-70A0-4AC6-937D-266E2BB2E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5944"/>
            <a:ext cx="6400800" cy="5456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D6B90-3D24-4F22-8F60-1B32F2048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139"/>
            <a:ext cx="8229600" cy="500062"/>
          </a:xfrm>
        </p:spPr>
        <p:txBody>
          <a:bodyPr/>
          <a:lstStyle/>
          <a:p>
            <a:r>
              <a:rPr lang="en-US" dirty="0"/>
              <a:t>Outlet Discharge vs Elevation</a:t>
            </a:r>
          </a:p>
        </p:txBody>
      </p:sp>
      <p:sp>
        <p:nvSpPr>
          <p:cNvPr id="23554" name="Slide Number Placeholder 2">
            <a:extLst>
              <a:ext uri="{FF2B5EF4-FFF2-40B4-BE49-F238E27FC236}">
                <a16:creationId xmlns:a16="http://schemas.microsoft.com/office/drawing/2014/main" id="{4A227129-740D-450D-969C-D7309E5C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1E04AEA-61B9-4176-A9F6-04558A473062}" type="slidenum">
              <a:rPr lang="en-US" altLang="en-US" smtClean="0">
                <a:latin typeface="Arial Black" panose="020B0A04020102020204" pitchFamily="34" charset="0"/>
              </a:rPr>
              <a:pPr/>
              <a:t>14</a:t>
            </a:fld>
            <a:endParaRPr lang="en-US" altLang="en-US">
              <a:latin typeface="Arial Black" panose="020B0A04020102020204" pitchFamily="34" charset="0"/>
            </a:endParaRPr>
          </a:p>
        </p:txBody>
      </p:sp>
      <p:graphicFrame>
        <p:nvGraphicFramePr>
          <p:cNvPr id="23555" name="Object 4" descr="Graph showing the discharge of an outlet outlet versus the water elevation">
            <a:extLst>
              <a:ext uri="{FF2B5EF4-FFF2-40B4-BE49-F238E27FC236}">
                <a16:creationId xmlns:a16="http://schemas.microsoft.com/office/drawing/2014/main" id="{B39E7A50-D9E7-4538-A8D4-25D593F4B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9817074"/>
              </p:ext>
            </p:extLst>
          </p:nvPr>
        </p:nvGraphicFramePr>
        <p:xfrm>
          <a:off x="914400" y="838200"/>
          <a:ext cx="7705725" cy="552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Chart" r:id="rId3" imgW="2790749" imgH="2000402" progId="Excel.Chart.8">
                  <p:embed/>
                </p:oleObj>
              </mc:Choice>
              <mc:Fallback>
                <p:oleObj name="Chart" r:id="rId3" imgW="2790749" imgH="2000402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838200"/>
                        <a:ext cx="7705725" cy="552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3F6CC-1F92-48FB-9EA6-0007C3D0B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Determining Outflow</a:t>
            </a:r>
          </a:p>
        </p:txBody>
      </p:sp>
      <p:sp>
        <p:nvSpPr>
          <p:cNvPr id="24578" name="Slide Number Placeholder 2">
            <a:extLst>
              <a:ext uri="{FF2B5EF4-FFF2-40B4-BE49-F238E27FC236}">
                <a16:creationId xmlns:a16="http://schemas.microsoft.com/office/drawing/2014/main" id="{67EC0EB5-30F4-424A-B8E9-BAC2B1A5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9182997-75AB-45B4-A591-9EBA6B1DA130}" type="slidenum">
              <a:rPr lang="en-US" altLang="en-US" smtClean="0">
                <a:latin typeface="Arial Black" panose="020B0A04020102020204" pitchFamily="34" charset="0"/>
              </a:rPr>
              <a:pPr/>
              <a:t>15</a:t>
            </a:fld>
            <a:endParaRPr lang="en-US" altLang="en-US">
              <a:latin typeface="Arial Black" panose="020B0A04020102020204" pitchFamily="34" charset="0"/>
            </a:endParaRPr>
          </a:p>
        </p:txBody>
      </p:sp>
      <p:pic>
        <p:nvPicPr>
          <p:cNvPr id="24580" name="Picture 8" descr="graph for routing">
            <a:extLst>
              <a:ext uri="{FF2B5EF4-FFF2-40B4-BE49-F238E27FC236}">
                <a16:creationId xmlns:a16="http://schemas.microsoft.com/office/drawing/2014/main" id="{53D2E01D-9DE5-4843-A6C9-9FB2ABDA7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6781800" cy="5396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90C940B9-C919-41A6-98CF-A01B60D7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E515362-D700-44D6-9FF3-A1BBD438B2F5}" type="slidenum">
              <a:rPr lang="en-US" altLang="en-US" smtClean="0">
                <a:latin typeface="Arial Black" panose="020B0A04020102020204" pitchFamily="34" charset="0"/>
              </a:rPr>
              <a:pPr/>
              <a:t>16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25603" name="Title 1">
            <a:extLst>
              <a:ext uri="{FF2B5EF4-FFF2-40B4-BE49-F238E27FC236}">
                <a16:creationId xmlns:a16="http://schemas.microsoft.com/office/drawing/2014/main" id="{09C4D5BE-2884-48D7-A7A5-EABCA391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0100" y="293688"/>
            <a:ext cx="3657600" cy="838200"/>
          </a:xfrm>
        </p:spPr>
        <p:txBody>
          <a:bodyPr/>
          <a:lstStyle/>
          <a:p>
            <a:pPr algn="l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Routing Table</a:t>
            </a:r>
          </a:p>
        </p:txBody>
      </p:sp>
      <p:pic>
        <p:nvPicPr>
          <p:cNvPr id="25604" name="Picture 3">
            <a:extLst>
              <a:ext uri="{FF2B5EF4-FFF2-40B4-BE49-F238E27FC236}">
                <a16:creationId xmlns:a16="http://schemas.microsoft.com/office/drawing/2014/main" id="{B2A1E1F4-C87F-484A-9F85-1F3A419F4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610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Box 1">
            <a:extLst>
              <a:ext uri="{FF2B5EF4-FFF2-40B4-BE49-F238E27FC236}">
                <a16:creationId xmlns:a16="http://schemas.microsoft.com/office/drawing/2014/main" id="{0C08872A-EC43-4D25-A7AA-27AD79741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914400"/>
            <a:ext cx="1981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6" name="TextBox 2">
            <a:extLst>
              <a:ext uri="{FF2B5EF4-FFF2-40B4-BE49-F238E27FC236}">
                <a16:creationId xmlns:a16="http://schemas.microsoft.com/office/drawing/2014/main" id="{9DC49317-E627-4D0B-9897-5F6938B8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100" y="1082675"/>
            <a:ext cx="35814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dirty="0"/>
              <a:t>(</a:t>
            </a:r>
            <a:r>
              <a:rPr lang="en-US" altLang="en-US" dirty="0">
                <a:solidFill>
                  <a:srgbClr val="FF3300"/>
                </a:solidFill>
              </a:rPr>
              <a:t>I</a:t>
            </a:r>
            <a:r>
              <a:rPr lang="en-US" altLang="en-US" baseline="-25000" dirty="0">
                <a:solidFill>
                  <a:srgbClr val="FF3300"/>
                </a:solidFill>
              </a:rPr>
              <a:t>1</a:t>
            </a:r>
            <a:r>
              <a:rPr lang="en-US" altLang="en-US" dirty="0">
                <a:solidFill>
                  <a:srgbClr val="FF3300"/>
                </a:solidFill>
              </a:rPr>
              <a:t>+I</a:t>
            </a:r>
            <a:r>
              <a:rPr lang="en-US" altLang="en-US" baseline="-25000" dirty="0">
                <a:solidFill>
                  <a:srgbClr val="FF3300"/>
                </a:solidFill>
              </a:rPr>
              <a:t>2</a:t>
            </a:r>
            <a:r>
              <a:rPr lang="en-US" altLang="en-US" dirty="0"/>
              <a:t>) + [(2*</a:t>
            </a:r>
            <a:r>
              <a:rPr lang="en-US" altLang="en-US" dirty="0">
                <a:solidFill>
                  <a:srgbClr val="FF3300"/>
                </a:solidFill>
              </a:rPr>
              <a:t>S</a:t>
            </a:r>
            <a:r>
              <a:rPr lang="en-US" altLang="en-US" baseline="-25000" dirty="0">
                <a:solidFill>
                  <a:srgbClr val="FF3300"/>
                </a:solidFill>
              </a:rPr>
              <a:t>1</a:t>
            </a:r>
            <a:r>
              <a:rPr lang="en-US" altLang="en-US" dirty="0"/>
              <a:t>/t)-</a:t>
            </a:r>
            <a:r>
              <a:rPr lang="en-US" altLang="en-US" dirty="0">
                <a:solidFill>
                  <a:srgbClr val="FF3300"/>
                </a:solidFill>
              </a:rPr>
              <a:t>O</a:t>
            </a:r>
            <a:r>
              <a:rPr lang="en-US" altLang="en-US" baseline="-25000" dirty="0">
                <a:solidFill>
                  <a:srgbClr val="FF3300"/>
                </a:solidFill>
              </a:rPr>
              <a:t>1</a:t>
            </a:r>
            <a:r>
              <a:rPr lang="en-US" altLang="en-US" dirty="0"/>
              <a:t>]=2*S</a:t>
            </a:r>
            <a:r>
              <a:rPr lang="en-US" altLang="en-US" baseline="-25000" dirty="0"/>
              <a:t>2</a:t>
            </a:r>
            <a:r>
              <a:rPr lang="en-US" altLang="en-US" dirty="0"/>
              <a:t>/t + O</a:t>
            </a:r>
            <a:r>
              <a:rPr lang="en-US" altLang="en-US" baseline="-25000" dirty="0"/>
              <a:t>2</a:t>
            </a:r>
          </a:p>
        </p:txBody>
      </p:sp>
      <p:pic>
        <p:nvPicPr>
          <p:cNvPr id="25607" name="Picture 1">
            <a:extLst>
              <a:ext uri="{FF2B5EF4-FFF2-40B4-BE49-F238E27FC236}">
                <a16:creationId xmlns:a16="http://schemas.microsoft.com/office/drawing/2014/main" id="{A68A5A0A-8920-4666-9CED-5C98CB64F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8113"/>
            <a:ext cx="2803525" cy="198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E29C-1803-4003-8984-E2FAD5578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Inflow and Outflow Hydrograph</a:t>
            </a:r>
          </a:p>
        </p:txBody>
      </p:sp>
      <p:sp>
        <p:nvSpPr>
          <p:cNvPr id="26626" name="Slide Number Placeholder 2">
            <a:extLst>
              <a:ext uri="{FF2B5EF4-FFF2-40B4-BE49-F238E27FC236}">
                <a16:creationId xmlns:a16="http://schemas.microsoft.com/office/drawing/2014/main" id="{ACDD2023-F1DF-48AB-B860-13843E4F1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67F942-11CB-4094-A4C8-2AAF00FD4E03}" type="slidenum">
              <a:rPr lang="en-US" altLang="en-US" smtClean="0">
                <a:latin typeface="Arial Black" panose="020B0A04020102020204" pitchFamily="34" charset="0"/>
              </a:rPr>
              <a:pPr/>
              <a:t>17</a:t>
            </a:fld>
            <a:endParaRPr lang="en-US" altLang="en-US">
              <a:latin typeface="Arial Black" panose="020B0A04020102020204" pitchFamily="34" charset="0"/>
            </a:endParaRPr>
          </a:p>
        </p:txBody>
      </p:sp>
      <p:graphicFrame>
        <p:nvGraphicFramePr>
          <p:cNvPr id="26627" name="Object 4" descr="graph showing inflow and outflow  (routed) hydrograph ">
            <a:extLst>
              <a:ext uri="{FF2B5EF4-FFF2-40B4-BE49-F238E27FC236}">
                <a16:creationId xmlns:a16="http://schemas.microsoft.com/office/drawing/2014/main" id="{D2BD63BF-4C87-4092-98CB-7E1B993BB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755510"/>
              </p:ext>
            </p:extLst>
          </p:nvPr>
        </p:nvGraphicFramePr>
        <p:xfrm>
          <a:off x="228600" y="1339794"/>
          <a:ext cx="9021762" cy="554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Chart" r:id="rId3" imgW="5000549" imgH="3076651" progId="Excel.Chart.8">
                  <p:embed/>
                </p:oleObj>
              </mc:Choice>
              <mc:Fallback>
                <p:oleObj name="Chart" r:id="rId3" imgW="5000549" imgH="3076651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339794"/>
                        <a:ext cx="9021762" cy="554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3">
            <a:extLst>
              <a:ext uri="{FF2B5EF4-FFF2-40B4-BE49-F238E27FC236}">
                <a16:creationId xmlns:a16="http://schemas.microsoft.com/office/drawing/2014/main" id="{AA2B923D-478B-4A55-8B99-14A13ED2F1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2195513"/>
            <a:ext cx="5181600" cy="3900487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Determine an outflow hydrograph (peak control detention-see map on right) given: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Inflow Hydrograph (post development)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Storage and Outflow versus WSE (based on detention basin design)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1943" lvl="1" indent="0" eaLnBrk="1" fontAlgn="auto" hangingPunct="1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Note: Peak control detention must be equal to or less than the pre-development peak</a:t>
            </a:r>
          </a:p>
          <a:p>
            <a:pPr marL="301943" lvl="1" indent="0" eaLnBrk="1" fontAlgn="auto" hangingPunct="1">
              <a:spcAft>
                <a:spcPts val="0"/>
              </a:spcAft>
              <a:buFont typeface="Symbol" panose="05050102010706020507" pitchFamily="18" charset="2"/>
              <a:buNone/>
              <a:defRPr/>
            </a:pPr>
            <a:endParaRPr lang="en-US" alt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dirty="0"/>
          </a:p>
        </p:txBody>
      </p:sp>
      <p:sp>
        <p:nvSpPr>
          <p:cNvPr id="11267" name="Slide Number Placeholder 4">
            <a:extLst>
              <a:ext uri="{FF2B5EF4-FFF2-40B4-BE49-F238E27FC236}">
                <a16:creationId xmlns:a16="http://schemas.microsoft.com/office/drawing/2014/main" id="{2DA9195B-C329-40DB-8EE5-EDB5BB15F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24646B0-25FD-49DE-AE2C-7932D6563ACD}" type="slidenum">
              <a:rPr lang="en-US" altLang="en-US" smtClean="0">
                <a:latin typeface="Arial Black" panose="020B0A04020102020204" pitchFamily="34" charset="0"/>
              </a:rPr>
              <a:pPr/>
              <a:t>2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id="{5B96F446-DA14-451F-A82D-402E1E30A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</p:txBody>
      </p:sp>
      <p:pic>
        <p:nvPicPr>
          <p:cNvPr id="11269" name="Picture 1" descr="Three hydrographs:  Pre-development, Post-development, and Peak Control Detention">
            <a:extLst>
              <a:ext uri="{FF2B5EF4-FFF2-40B4-BE49-F238E27FC236}">
                <a16:creationId xmlns:a16="http://schemas.microsoft.com/office/drawing/2014/main" id="{A89BAA69-22AE-496F-8349-838BED057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512" y="2895600"/>
            <a:ext cx="2935288" cy="255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00763E12-C1A1-4EA4-A291-81A986F833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Inflow (ditch or pipe)</a:t>
            </a:r>
          </a:p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Storage</a:t>
            </a:r>
          </a:p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Outflow (orifice or weir or combination)</a:t>
            </a:r>
          </a:p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Berm</a:t>
            </a:r>
          </a:p>
          <a:p>
            <a:pPr eaLnBrk="1" hangingPunct="1"/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Emergency spillway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Slide Number Placeholder 4">
            <a:extLst>
              <a:ext uri="{FF2B5EF4-FFF2-40B4-BE49-F238E27FC236}">
                <a16:creationId xmlns:a16="http://schemas.microsoft.com/office/drawing/2014/main" id="{AA0D36D2-04E2-44FF-A8C5-C60FE2CEE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A0F947-8967-4040-9B17-3E4ECBD9617C}" type="slidenum">
              <a:rPr lang="en-US" altLang="en-US" smtClean="0">
                <a:latin typeface="Arial Black" panose="020B0A04020102020204" pitchFamily="34" charset="0"/>
              </a:rPr>
              <a:pPr/>
              <a:t>3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FEC0CBC2-707B-4B50-99BE-1DF7DACB4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Detention Basin Components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5C4FF12E-9ABB-44BD-9481-BE9C1822E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538" y="2362200"/>
            <a:ext cx="7408862" cy="3763963"/>
          </a:xfrm>
        </p:spPr>
        <p:txBody>
          <a:bodyPr/>
          <a:lstStyle/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Method used to model the outflow hydrograph 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based on the continuity equation (hydraulics)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Water in varies</a:t>
            </a: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Water out varies</a:t>
            </a: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Storage versus elevation varies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5" name="Slide Number Placeholder 4">
            <a:extLst>
              <a:ext uri="{FF2B5EF4-FFF2-40B4-BE49-F238E27FC236}">
                <a16:creationId xmlns:a16="http://schemas.microsoft.com/office/drawing/2014/main" id="{D1F7F2D3-7A35-44F1-8471-544660C8A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C67933-D3B4-433F-AE9A-81B87454F387}" type="slidenum">
              <a:rPr lang="en-US" altLang="en-US" smtClean="0">
                <a:latin typeface="Arial Black" panose="020B0A04020102020204" pitchFamily="34" charset="0"/>
              </a:rPr>
              <a:pPr/>
              <a:t>4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6590CBC9-506E-4182-8AC1-7AA24EC7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Routing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9A3F1FD5-D03B-48D0-B997-9B4B987A0177}"/>
              </a:ext>
            </a:extLst>
          </p:cNvPr>
          <p:cNvSpPr>
            <a:spLocks noGrp="1"/>
          </p:cNvSpPr>
          <p:nvPr>
            <p:ph idx="1"/>
          </p:nvPr>
        </p:nvSpPr>
        <p:spPr>
          <a:extLst/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Inflow hydrograph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Relation of storage volume to </a:t>
            </a:r>
            <a:r>
              <a:rPr lang="en-US" altLang="en-US" dirty="0">
                <a:highlight>
                  <a:srgbClr val="FFFF00"/>
                </a:highlight>
              </a:rPr>
              <a:t>water level elevation </a:t>
            </a:r>
            <a:r>
              <a:rPr lang="en-US" altLang="en-US" dirty="0"/>
              <a:t>in the proposed detention basin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Relation of outflow to </a:t>
            </a:r>
            <a:r>
              <a:rPr lang="en-US" altLang="en-US" dirty="0">
                <a:highlight>
                  <a:srgbClr val="FFFF00"/>
                </a:highlight>
              </a:rPr>
              <a:t>water level elevation </a:t>
            </a:r>
            <a:r>
              <a:rPr lang="en-US" altLang="en-US" dirty="0"/>
              <a:t>(discharge rating)</a:t>
            </a:r>
          </a:p>
        </p:txBody>
      </p:sp>
      <p:sp>
        <p:nvSpPr>
          <p:cNvPr id="14339" name="Slide Number Placeholder 4">
            <a:extLst>
              <a:ext uri="{FF2B5EF4-FFF2-40B4-BE49-F238E27FC236}">
                <a16:creationId xmlns:a16="http://schemas.microsoft.com/office/drawing/2014/main" id="{89E51DAF-9F69-412B-B8DE-B9794456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863F034-2CE1-4525-A781-8278787358EB}" type="slidenum">
              <a:rPr lang="en-US" altLang="en-US" smtClean="0">
                <a:latin typeface="Arial Black" panose="020B0A04020102020204" pitchFamily="34" charset="0"/>
              </a:rPr>
              <a:pPr/>
              <a:t>5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6B8BA96C-41A0-4C38-B62A-FF6844251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Information Needed to Route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26457311-6CE9-4AB9-9B8F-50E1A2C37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Water in – Water Out = Difference in Storage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(water in is changing w/ time)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(water out is a function of basin WSE)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(basin WSE is a function of basin geometry)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WSE-water surface elevation</a:t>
            </a:r>
          </a:p>
        </p:txBody>
      </p:sp>
      <p:sp>
        <p:nvSpPr>
          <p:cNvPr id="15363" name="Slide Number Placeholder 4">
            <a:extLst>
              <a:ext uri="{FF2B5EF4-FFF2-40B4-BE49-F238E27FC236}">
                <a16:creationId xmlns:a16="http://schemas.microsoft.com/office/drawing/2014/main" id="{EAE9A907-41FB-4AD7-BACA-E165DA1F8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04D30E4-E774-410F-8502-0F57778E2AC0}" type="slidenum">
              <a:rPr lang="en-US" altLang="en-US" smtClean="0">
                <a:latin typeface="Arial Black" panose="020B0A04020102020204" pitchFamily="34" charset="0"/>
              </a:rPr>
              <a:pPr/>
              <a:t>6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6F89B95B-3A94-4AF9-A807-0A146F7A4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Set up table with small time steps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304A1190-6DF0-4DA8-BB95-0684D2FFE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Over that time step: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Avg Inflow (I) – Avg Outflow (O) = Change in storage per some increment of time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If I=O there is no change in water elevation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If I&gt;O then water surface rises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If I&lt;O then water surface decreases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16387" name="Slide Number Placeholder 4">
            <a:extLst>
              <a:ext uri="{FF2B5EF4-FFF2-40B4-BE49-F238E27FC236}">
                <a16:creationId xmlns:a16="http://schemas.microsoft.com/office/drawing/2014/main" id="{C0F9F1DC-6F2A-4FC2-AE51-2184BBACC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236FD75-6BE2-4FD4-A89C-96766F799774}" type="slidenum">
              <a:rPr lang="en-US" altLang="en-US" smtClean="0">
                <a:latin typeface="Arial Black" panose="020B0A04020102020204" pitchFamily="34" charset="0"/>
              </a:rPr>
              <a:pPr/>
              <a:t>7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B34859C1-B6E2-4D66-AE87-570A781F7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Reservoir Routing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514983B9-9951-4B87-8E9C-2C363CB35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538" y="2438400"/>
            <a:ext cx="7408862" cy="3687763"/>
          </a:xfrm>
        </p:spPr>
        <p:txBody>
          <a:bodyPr/>
          <a:lstStyle/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are inflows at beginning (1) and end (2) of time increment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(the entire inflow hydrograph is known)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are outflows 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are actual storage volumes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Delta t is the time from 1 to 2</a:t>
            </a:r>
          </a:p>
          <a:p>
            <a:pPr marL="0" indent="0"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Note-variables in red are initially known </a:t>
            </a:r>
          </a:p>
          <a:p>
            <a:pPr marL="0" indent="0" eaLnBrk="1" hangingPunct="1">
              <a:buNone/>
            </a:pP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need to solve for O2 and S2</a:t>
            </a:r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id="{C2FD5D6A-018C-47B0-8336-3855CFD95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EDD68F1-8BB5-4871-9B49-D224416F90B4}" type="slidenum">
              <a:rPr lang="en-US" altLang="en-US" smtClean="0">
                <a:latin typeface="Arial Black" panose="020B0A04020102020204" pitchFamily="34" charset="0"/>
              </a:rPr>
              <a:pPr/>
              <a:t>8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C35E3B1-B90C-4831-A3B1-576864D6E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Reservoir Routing</a:t>
            </a:r>
            <a:b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Over some time increment (1 to 2)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BA38CA9D-7719-47FA-836D-B664366A1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(I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+I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)/2 – (O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+O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)/2 = (S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-S</a:t>
            </a:r>
            <a:r>
              <a:rPr lang="en-US" altLang="en-US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)/t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Rearrange to:</a:t>
            </a:r>
          </a:p>
          <a:p>
            <a:pPr marL="0" indent="0" eaLnBrk="1" hangingPunct="1">
              <a:lnSpc>
                <a:spcPct val="90000"/>
              </a:lnSpc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baseline="-250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+I</a:t>
            </a:r>
            <a:r>
              <a:rPr lang="en-US" altLang="en-US" baseline="-250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 + [(2*</a:t>
            </a:r>
            <a:r>
              <a:rPr lang="en-US" alt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/t)-</a:t>
            </a:r>
            <a:r>
              <a:rPr lang="en-US" altLang="en-US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]=2*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en-US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/t + 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baseline="-25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Left hand side – 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knowns</a:t>
            </a:r>
          </a:p>
          <a:p>
            <a:pPr marL="0" indent="0" eaLnBrk="1" hangingPunct="1">
              <a:lnSpc>
                <a:spcPct val="90000"/>
              </a:lnSpc>
              <a:buFont typeface="Symbol" panose="05050102010706020507" pitchFamily="18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Right-hand side - </a:t>
            </a:r>
            <a:r>
              <a:rPr lang="en-US" altLang="en-US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unknowns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435" name="Slide Number Placeholder 4">
            <a:extLst>
              <a:ext uri="{FF2B5EF4-FFF2-40B4-BE49-F238E27FC236}">
                <a16:creationId xmlns:a16="http://schemas.microsoft.com/office/drawing/2014/main" id="{8684CBAA-34D6-400E-AAA4-6BE3E23B4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B76B600-23F3-4E0D-AB22-32E95B20B342}" type="slidenum">
              <a:rPr lang="en-US" altLang="en-US" smtClean="0">
                <a:latin typeface="Arial Black" panose="020B0A04020102020204" pitchFamily="34" charset="0"/>
              </a:rPr>
              <a:pPr/>
              <a:t>9</a:t>
            </a:fld>
            <a:endParaRPr lang="en-US" altLang="en-US">
              <a:latin typeface="Arial Black" panose="020B0A040201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A476425E-D7A2-4689-A8A8-6E7531C30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Equation (1/2)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1384</TotalTime>
  <Words>535</Words>
  <Application>Microsoft Office PowerPoint</Application>
  <PresentationFormat>On-screen Show (4:3)</PresentationFormat>
  <Paragraphs>93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Candara</vt:lpstr>
      <vt:lpstr>Symbol</vt:lpstr>
      <vt:lpstr>Wingdings</vt:lpstr>
      <vt:lpstr>Waveform</vt:lpstr>
      <vt:lpstr>Chart</vt:lpstr>
      <vt:lpstr>Detention Routing</vt:lpstr>
      <vt:lpstr>Objectives</vt:lpstr>
      <vt:lpstr>Detention Basin Components</vt:lpstr>
      <vt:lpstr>Routing</vt:lpstr>
      <vt:lpstr>Information Needed to Route</vt:lpstr>
      <vt:lpstr>Set up table with small time steps</vt:lpstr>
      <vt:lpstr>Reservoir Routing</vt:lpstr>
      <vt:lpstr>Reservoir Routing Over some time increment (1 to 2)</vt:lpstr>
      <vt:lpstr>Equation (1/2)</vt:lpstr>
      <vt:lpstr>Equation (2/2)</vt:lpstr>
      <vt:lpstr>Example  Inflow Hydrograph </vt:lpstr>
      <vt:lpstr>Example    Storage Vol &amp; Discharge vs WSE </vt:lpstr>
      <vt:lpstr>Volume vs Water Surface Elev.</vt:lpstr>
      <vt:lpstr>Outlet Discharge vs Elevation</vt:lpstr>
      <vt:lpstr>Determining Outflow</vt:lpstr>
      <vt:lpstr>Routing Table</vt:lpstr>
      <vt:lpstr>Inflow and Outflow Hydrograph</vt:lpstr>
    </vt:vector>
  </TitlesOfParts>
  <Company>SUNY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Jayne Baran</cp:lastModifiedBy>
  <cp:revision>77</cp:revision>
  <cp:lastPrinted>2024-03-27T17:48:14Z</cp:lastPrinted>
  <dcterms:created xsi:type="dcterms:W3CDTF">2002-10-04T19:39:32Z</dcterms:created>
  <dcterms:modified xsi:type="dcterms:W3CDTF">2026-04-07T13:36:27Z</dcterms:modified>
</cp:coreProperties>
</file>