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5"/>
  </p:notesMasterIdLst>
  <p:handoutMasterIdLst>
    <p:handoutMasterId r:id="rId26"/>
  </p:handoutMasterIdLst>
  <p:sldIdLst>
    <p:sldId id="299" r:id="rId2"/>
    <p:sldId id="285" r:id="rId3"/>
    <p:sldId id="331" r:id="rId4"/>
    <p:sldId id="332" r:id="rId5"/>
    <p:sldId id="333" r:id="rId6"/>
    <p:sldId id="336" r:id="rId7"/>
    <p:sldId id="334" r:id="rId8"/>
    <p:sldId id="337" r:id="rId9"/>
    <p:sldId id="335" r:id="rId10"/>
    <p:sldId id="297" r:id="rId11"/>
    <p:sldId id="323" r:id="rId12"/>
    <p:sldId id="324" r:id="rId13"/>
    <p:sldId id="339" r:id="rId14"/>
    <p:sldId id="338" r:id="rId15"/>
    <p:sldId id="329" r:id="rId16"/>
    <p:sldId id="340" r:id="rId17"/>
    <p:sldId id="341" r:id="rId18"/>
    <p:sldId id="342" r:id="rId19"/>
    <p:sldId id="343" r:id="rId20"/>
    <p:sldId id="344" r:id="rId21"/>
    <p:sldId id="345" r:id="rId22"/>
    <p:sldId id="346" r:id="rId23"/>
    <p:sldId id="330" r:id="rId24"/>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5613" indent="1588" algn="l" rtl="0" eaLnBrk="0" fontAlgn="base" hangingPunct="0">
      <a:spcBef>
        <a:spcPct val="0"/>
      </a:spcBef>
      <a:spcAft>
        <a:spcPct val="0"/>
      </a:spcAft>
      <a:defRPr kern="1200">
        <a:solidFill>
          <a:schemeClr val="tx1"/>
        </a:solidFill>
        <a:latin typeface="Arial" charset="0"/>
        <a:ea typeface="+mn-ea"/>
        <a:cs typeface="+mn-cs"/>
      </a:defRPr>
    </a:lvl2pPr>
    <a:lvl3pPr marL="912813" indent="1588" algn="l" rtl="0" eaLnBrk="0" fontAlgn="base" hangingPunct="0">
      <a:spcBef>
        <a:spcPct val="0"/>
      </a:spcBef>
      <a:spcAft>
        <a:spcPct val="0"/>
      </a:spcAft>
      <a:defRPr kern="1200">
        <a:solidFill>
          <a:schemeClr val="tx1"/>
        </a:solidFill>
        <a:latin typeface="Arial" charset="0"/>
        <a:ea typeface="+mn-ea"/>
        <a:cs typeface="+mn-cs"/>
      </a:defRPr>
    </a:lvl3pPr>
    <a:lvl4pPr marL="1370013" indent="1588" algn="l" rtl="0" eaLnBrk="0" fontAlgn="base" hangingPunct="0">
      <a:spcBef>
        <a:spcPct val="0"/>
      </a:spcBef>
      <a:spcAft>
        <a:spcPct val="0"/>
      </a:spcAft>
      <a:defRPr kern="1200">
        <a:solidFill>
          <a:schemeClr val="tx1"/>
        </a:solidFill>
        <a:latin typeface="Arial" charset="0"/>
        <a:ea typeface="+mn-ea"/>
        <a:cs typeface="+mn-cs"/>
      </a:defRPr>
    </a:lvl4pPr>
    <a:lvl5pPr marL="1827213" indent="1588"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71" autoAdjust="0"/>
    <p:restoredTop sz="93366" autoAdjust="0"/>
  </p:normalViewPr>
  <p:slideViewPr>
    <p:cSldViewPr>
      <p:cViewPr>
        <p:scale>
          <a:sx n="102" d="100"/>
          <a:sy n="102" d="100"/>
        </p:scale>
        <p:origin x="-902" y="43"/>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oleObject" Target="file:///C:\Documents%20and%20Settings\barans\My%20Documents\classes\ctc260\excel\S-curve%20method.xls" TargetMode="External"/><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025" b="1" i="0" u="none" strike="noStrike" baseline="0">
                <a:solidFill>
                  <a:srgbClr val="000000"/>
                </a:solidFill>
                <a:latin typeface="Arial"/>
                <a:ea typeface="Arial"/>
                <a:cs typeface="Arial"/>
              </a:defRPr>
            </a:pPr>
            <a:r>
              <a:rPr lang="en-US"/>
              <a:t>Hydrograph &amp; S-Curve</a:t>
            </a:r>
          </a:p>
        </c:rich>
      </c:tx>
      <c:layout>
        <c:manualLayout>
          <c:xMode val="edge"/>
          <c:yMode val="edge"/>
          <c:x val="0.31996892487495809"/>
          <c:y val="3.0067257217847802E-2"/>
        </c:manualLayout>
      </c:layout>
      <c:overlay val="0"/>
      <c:spPr>
        <a:noFill/>
        <a:ln w="25400">
          <a:noFill/>
        </a:ln>
      </c:spPr>
    </c:title>
    <c:autoTitleDeleted val="0"/>
    <c:plotArea>
      <c:layout>
        <c:manualLayout>
          <c:layoutTarget val="inner"/>
          <c:xMode val="edge"/>
          <c:yMode val="edge"/>
          <c:x val="0.19339644913174556"/>
          <c:y val="0.20879195567177394"/>
          <c:w val="0.76179333011650996"/>
          <c:h val="0.55677854845806363"/>
        </c:manualLayout>
      </c:layout>
      <c:scatterChart>
        <c:scatterStyle val="smoothMarker"/>
        <c:varyColors val="0"/>
        <c:ser>
          <c:idx val="0"/>
          <c:order val="0"/>
          <c:tx>
            <c:v>6-hr hydrograph</c:v>
          </c:tx>
          <c:spPr>
            <a:ln w="12700">
              <a:solidFill>
                <a:srgbClr val="000080"/>
              </a:solidFill>
              <a:prstDash val="solid"/>
            </a:ln>
          </c:spPr>
          <c:marker>
            <c:symbol val="diamond"/>
            <c:size val="5"/>
            <c:spPr>
              <a:solidFill>
                <a:srgbClr val="000080"/>
              </a:solidFill>
              <a:ln>
                <a:solidFill>
                  <a:srgbClr val="000080"/>
                </a:solidFill>
                <a:prstDash val="solid"/>
              </a:ln>
            </c:spPr>
          </c:marker>
          <c:xVal>
            <c:numRef>
              <c:f>'S-Curve'!$B$8:$B$32</c:f>
              <c:numCache>
                <c:formatCode>General</c:formatCode>
                <c:ptCount val="25"/>
                <c:pt idx="0">
                  <c:v>0</c:v>
                </c:pt>
                <c:pt idx="1">
                  <c:v>2</c:v>
                </c:pt>
                <c:pt idx="2">
                  <c:v>4</c:v>
                </c:pt>
                <c:pt idx="3">
                  <c:v>6</c:v>
                </c:pt>
                <c:pt idx="4">
                  <c:v>8</c:v>
                </c:pt>
                <c:pt idx="5">
                  <c:v>10</c:v>
                </c:pt>
                <c:pt idx="6">
                  <c:v>12</c:v>
                </c:pt>
                <c:pt idx="7">
                  <c:v>14</c:v>
                </c:pt>
                <c:pt idx="8">
                  <c:v>16</c:v>
                </c:pt>
                <c:pt idx="9">
                  <c:v>18</c:v>
                </c:pt>
                <c:pt idx="10">
                  <c:v>20</c:v>
                </c:pt>
                <c:pt idx="11">
                  <c:v>22</c:v>
                </c:pt>
                <c:pt idx="12">
                  <c:v>24</c:v>
                </c:pt>
                <c:pt idx="13">
                  <c:v>26</c:v>
                </c:pt>
                <c:pt idx="14">
                  <c:v>28</c:v>
                </c:pt>
                <c:pt idx="15">
                  <c:v>30</c:v>
                </c:pt>
                <c:pt idx="16">
                  <c:v>32</c:v>
                </c:pt>
                <c:pt idx="17">
                  <c:v>34</c:v>
                </c:pt>
                <c:pt idx="18">
                  <c:v>36</c:v>
                </c:pt>
                <c:pt idx="19">
                  <c:v>38</c:v>
                </c:pt>
                <c:pt idx="20">
                  <c:v>40</c:v>
                </c:pt>
                <c:pt idx="21">
                  <c:v>42</c:v>
                </c:pt>
                <c:pt idx="22">
                  <c:v>44</c:v>
                </c:pt>
                <c:pt idx="23">
                  <c:v>46</c:v>
                </c:pt>
                <c:pt idx="24">
                  <c:v>48</c:v>
                </c:pt>
              </c:numCache>
            </c:numRef>
          </c:xVal>
          <c:yVal>
            <c:numRef>
              <c:f>'S-Curve'!$C$8:$C$32</c:f>
              <c:numCache>
                <c:formatCode>General</c:formatCode>
                <c:ptCount val="25"/>
                <c:pt idx="0">
                  <c:v>0</c:v>
                </c:pt>
                <c:pt idx="1">
                  <c:v>400</c:v>
                </c:pt>
                <c:pt idx="2">
                  <c:v>1400</c:v>
                </c:pt>
                <c:pt idx="3">
                  <c:v>3100</c:v>
                </c:pt>
                <c:pt idx="4">
                  <c:v>5400</c:v>
                </c:pt>
                <c:pt idx="5">
                  <c:v>8600</c:v>
                </c:pt>
                <c:pt idx="6">
                  <c:v>12600</c:v>
                </c:pt>
                <c:pt idx="7">
                  <c:v>15400</c:v>
                </c:pt>
                <c:pt idx="8">
                  <c:v>14600</c:v>
                </c:pt>
                <c:pt idx="9">
                  <c:v>11800</c:v>
                </c:pt>
                <c:pt idx="10">
                  <c:v>9900</c:v>
                </c:pt>
                <c:pt idx="11">
                  <c:v>8400</c:v>
                </c:pt>
                <c:pt idx="12">
                  <c:v>7200</c:v>
                </c:pt>
                <c:pt idx="13">
                  <c:v>6000</c:v>
                </c:pt>
                <c:pt idx="14">
                  <c:v>5100</c:v>
                </c:pt>
                <c:pt idx="15">
                  <c:v>4200</c:v>
                </c:pt>
                <c:pt idx="16">
                  <c:v>3400</c:v>
                </c:pt>
                <c:pt idx="17">
                  <c:v>2700</c:v>
                </c:pt>
                <c:pt idx="18">
                  <c:v>2100</c:v>
                </c:pt>
                <c:pt idx="19">
                  <c:v>1600</c:v>
                </c:pt>
                <c:pt idx="20">
                  <c:v>1100</c:v>
                </c:pt>
                <c:pt idx="21">
                  <c:v>700</c:v>
                </c:pt>
                <c:pt idx="22">
                  <c:v>400</c:v>
                </c:pt>
                <c:pt idx="23">
                  <c:v>200</c:v>
                </c:pt>
                <c:pt idx="24">
                  <c:v>0</c:v>
                </c:pt>
              </c:numCache>
            </c:numRef>
          </c:yVal>
          <c:smooth val="1"/>
        </c:ser>
        <c:ser>
          <c:idx val="1"/>
          <c:order val="1"/>
          <c:tx>
            <c:v>S-curve</c:v>
          </c:tx>
          <c:spPr>
            <a:ln w="12700">
              <a:solidFill>
                <a:srgbClr val="FF00FF"/>
              </a:solidFill>
              <a:prstDash val="solid"/>
            </a:ln>
          </c:spPr>
          <c:marker>
            <c:symbol val="square"/>
            <c:size val="5"/>
            <c:spPr>
              <a:solidFill>
                <a:srgbClr val="FF00FF"/>
              </a:solidFill>
              <a:ln>
                <a:solidFill>
                  <a:srgbClr val="FF00FF"/>
                </a:solidFill>
                <a:prstDash val="solid"/>
              </a:ln>
            </c:spPr>
          </c:marker>
          <c:xVal>
            <c:numRef>
              <c:f>'S-Curve'!$B$8:$B$32</c:f>
              <c:numCache>
                <c:formatCode>General</c:formatCode>
                <c:ptCount val="25"/>
                <c:pt idx="0">
                  <c:v>0</c:v>
                </c:pt>
                <c:pt idx="1">
                  <c:v>2</c:v>
                </c:pt>
                <c:pt idx="2">
                  <c:v>4</c:v>
                </c:pt>
                <c:pt idx="3">
                  <c:v>6</c:v>
                </c:pt>
                <c:pt idx="4">
                  <c:v>8</c:v>
                </c:pt>
                <c:pt idx="5">
                  <c:v>10</c:v>
                </c:pt>
                <c:pt idx="6">
                  <c:v>12</c:v>
                </c:pt>
                <c:pt idx="7">
                  <c:v>14</c:v>
                </c:pt>
                <c:pt idx="8">
                  <c:v>16</c:v>
                </c:pt>
                <c:pt idx="9">
                  <c:v>18</c:v>
                </c:pt>
                <c:pt idx="10">
                  <c:v>20</c:v>
                </c:pt>
                <c:pt idx="11">
                  <c:v>22</c:v>
                </c:pt>
                <c:pt idx="12">
                  <c:v>24</c:v>
                </c:pt>
                <c:pt idx="13">
                  <c:v>26</c:v>
                </c:pt>
                <c:pt idx="14">
                  <c:v>28</c:v>
                </c:pt>
                <c:pt idx="15">
                  <c:v>30</c:v>
                </c:pt>
                <c:pt idx="16">
                  <c:v>32</c:v>
                </c:pt>
                <c:pt idx="17">
                  <c:v>34</c:v>
                </c:pt>
                <c:pt idx="18">
                  <c:v>36</c:v>
                </c:pt>
                <c:pt idx="19">
                  <c:v>38</c:v>
                </c:pt>
                <c:pt idx="20">
                  <c:v>40</c:v>
                </c:pt>
                <c:pt idx="21">
                  <c:v>42</c:v>
                </c:pt>
                <c:pt idx="22">
                  <c:v>44</c:v>
                </c:pt>
                <c:pt idx="23">
                  <c:v>46</c:v>
                </c:pt>
                <c:pt idx="24">
                  <c:v>48</c:v>
                </c:pt>
              </c:numCache>
            </c:numRef>
          </c:xVal>
          <c:yVal>
            <c:numRef>
              <c:f>'S-Curve'!$K$8:$K$32</c:f>
              <c:numCache>
                <c:formatCode>General</c:formatCode>
                <c:ptCount val="25"/>
                <c:pt idx="0">
                  <c:v>0</c:v>
                </c:pt>
                <c:pt idx="1">
                  <c:v>400</c:v>
                </c:pt>
                <c:pt idx="2">
                  <c:v>1400</c:v>
                </c:pt>
                <c:pt idx="3">
                  <c:v>3100</c:v>
                </c:pt>
                <c:pt idx="4">
                  <c:v>5800</c:v>
                </c:pt>
                <c:pt idx="5">
                  <c:v>10000</c:v>
                </c:pt>
                <c:pt idx="6">
                  <c:v>15700</c:v>
                </c:pt>
                <c:pt idx="7">
                  <c:v>21200</c:v>
                </c:pt>
                <c:pt idx="8">
                  <c:v>24600</c:v>
                </c:pt>
                <c:pt idx="9">
                  <c:v>27500</c:v>
                </c:pt>
                <c:pt idx="10">
                  <c:v>31100</c:v>
                </c:pt>
                <c:pt idx="11">
                  <c:v>33000</c:v>
                </c:pt>
                <c:pt idx="12">
                  <c:v>34700</c:v>
                </c:pt>
                <c:pt idx="13">
                  <c:v>37100</c:v>
                </c:pt>
                <c:pt idx="14">
                  <c:v>38100</c:v>
                </c:pt>
                <c:pt idx="15">
                  <c:v>38900</c:v>
                </c:pt>
                <c:pt idx="16">
                  <c:v>40500</c:v>
                </c:pt>
                <c:pt idx="17">
                  <c:v>40800</c:v>
                </c:pt>
                <c:pt idx="18">
                  <c:v>41000</c:v>
                </c:pt>
                <c:pt idx="19">
                  <c:v>42100</c:v>
                </c:pt>
                <c:pt idx="20">
                  <c:v>41900</c:v>
                </c:pt>
                <c:pt idx="21">
                  <c:v>41700</c:v>
                </c:pt>
                <c:pt idx="22">
                  <c:v>42500</c:v>
                </c:pt>
                <c:pt idx="23">
                  <c:v>42100</c:v>
                </c:pt>
                <c:pt idx="24">
                  <c:v>41700</c:v>
                </c:pt>
              </c:numCache>
            </c:numRef>
          </c:yVal>
          <c:smooth val="1"/>
        </c:ser>
        <c:ser>
          <c:idx val="2"/>
          <c:order val="2"/>
          <c:tx>
            <c:v>Lag by 6 hrs</c:v>
          </c:tx>
          <c:xVal>
            <c:numRef>
              <c:f>'S-Curve'!$B$8:$B$32</c:f>
              <c:numCache>
                <c:formatCode>General</c:formatCode>
                <c:ptCount val="25"/>
                <c:pt idx="0">
                  <c:v>0</c:v>
                </c:pt>
                <c:pt idx="1">
                  <c:v>2</c:v>
                </c:pt>
                <c:pt idx="2">
                  <c:v>4</c:v>
                </c:pt>
                <c:pt idx="3">
                  <c:v>6</c:v>
                </c:pt>
                <c:pt idx="4">
                  <c:v>8</c:v>
                </c:pt>
                <c:pt idx="5">
                  <c:v>10</c:v>
                </c:pt>
                <c:pt idx="6">
                  <c:v>12</c:v>
                </c:pt>
                <c:pt idx="7">
                  <c:v>14</c:v>
                </c:pt>
                <c:pt idx="8">
                  <c:v>16</c:v>
                </c:pt>
                <c:pt idx="9">
                  <c:v>18</c:v>
                </c:pt>
                <c:pt idx="10">
                  <c:v>20</c:v>
                </c:pt>
                <c:pt idx="11">
                  <c:v>22</c:v>
                </c:pt>
                <c:pt idx="12">
                  <c:v>24</c:v>
                </c:pt>
                <c:pt idx="13">
                  <c:v>26</c:v>
                </c:pt>
                <c:pt idx="14">
                  <c:v>28</c:v>
                </c:pt>
                <c:pt idx="15">
                  <c:v>30</c:v>
                </c:pt>
                <c:pt idx="16">
                  <c:v>32</c:v>
                </c:pt>
                <c:pt idx="17">
                  <c:v>34</c:v>
                </c:pt>
                <c:pt idx="18">
                  <c:v>36</c:v>
                </c:pt>
                <c:pt idx="19">
                  <c:v>38</c:v>
                </c:pt>
                <c:pt idx="20">
                  <c:v>40</c:v>
                </c:pt>
                <c:pt idx="21">
                  <c:v>42</c:v>
                </c:pt>
                <c:pt idx="22">
                  <c:v>44</c:v>
                </c:pt>
                <c:pt idx="23">
                  <c:v>46</c:v>
                </c:pt>
                <c:pt idx="24">
                  <c:v>48</c:v>
                </c:pt>
              </c:numCache>
            </c:numRef>
          </c:xVal>
          <c:yVal>
            <c:numRef>
              <c:f>'S-Curve'!$D$8:$D$32</c:f>
              <c:numCache>
                <c:formatCode>General</c:formatCode>
                <c:ptCount val="25"/>
                <c:pt idx="3">
                  <c:v>0</c:v>
                </c:pt>
                <c:pt idx="4">
                  <c:v>400</c:v>
                </c:pt>
                <c:pt idx="5">
                  <c:v>1400</c:v>
                </c:pt>
                <c:pt idx="6">
                  <c:v>3100</c:v>
                </c:pt>
                <c:pt idx="7">
                  <c:v>5400</c:v>
                </c:pt>
                <c:pt idx="8">
                  <c:v>8600</c:v>
                </c:pt>
                <c:pt idx="9">
                  <c:v>12600</c:v>
                </c:pt>
                <c:pt idx="10">
                  <c:v>15400</c:v>
                </c:pt>
                <c:pt idx="11">
                  <c:v>14600</c:v>
                </c:pt>
                <c:pt idx="12">
                  <c:v>11800</c:v>
                </c:pt>
                <c:pt idx="13">
                  <c:v>9900</c:v>
                </c:pt>
                <c:pt idx="14">
                  <c:v>8400</c:v>
                </c:pt>
                <c:pt idx="15">
                  <c:v>7200</c:v>
                </c:pt>
                <c:pt idx="16">
                  <c:v>6000</c:v>
                </c:pt>
                <c:pt idx="17">
                  <c:v>5100</c:v>
                </c:pt>
                <c:pt idx="18">
                  <c:v>4200</c:v>
                </c:pt>
                <c:pt idx="19">
                  <c:v>3400</c:v>
                </c:pt>
                <c:pt idx="20">
                  <c:v>2700</c:v>
                </c:pt>
                <c:pt idx="21">
                  <c:v>2100</c:v>
                </c:pt>
                <c:pt idx="22">
                  <c:v>1600</c:v>
                </c:pt>
                <c:pt idx="23">
                  <c:v>1100</c:v>
                </c:pt>
                <c:pt idx="24">
                  <c:v>700</c:v>
                </c:pt>
              </c:numCache>
            </c:numRef>
          </c:yVal>
          <c:smooth val="1"/>
        </c:ser>
        <c:ser>
          <c:idx val="3"/>
          <c:order val="3"/>
          <c:tx>
            <c:v>Lag by 12 hours</c:v>
          </c:tx>
          <c:xVal>
            <c:numRef>
              <c:f>'S-Curve'!$B$8:$B$32</c:f>
              <c:numCache>
                <c:formatCode>General</c:formatCode>
                <c:ptCount val="25"/>
                <c:pt idx="0">
                  <c:v>0</c:v>
                </c:pt>
                <c:pt idx="1">
                  <c:v>2</c:v>
                </c:pt>
                <c:pt idx="2">
                  <c:v>4</c:v>
                </c:pt>
                <c:pt idx="3">
                  <c:v>6</c:v>
                </c:pt>
                <c:pt idx="4">
                  <c:v>8</c:v>
                </c:pt>
                <c:pt idx="5">
                  <c:v>10</c:v>
                </c:pt>
                <c:pt idx="6">
                  <c:v>12</c:v>
                </c:pt>
                <c:pt idx="7">
                  <c:v>14</c:v>
                </c:pt>
                <c:pt idx="8">
                  <c:v>16</c:v>
                </c:pt>
                <c:pt idx="9">
                  <c:v>18</c:v>
                </c:pt>
                <c:pt idx="10">
                  <c:v>20</c:v>
                </c:pt>
                <c:pt idx="11">
                  <c:v>22</c:v>
                </c:pt>
                <c:pt idx="12">
                  <c:v>24</c:v>
                </c:pt>
                <c:pt idx="13">
                  <c:v>26</c:v>
                </c:pt>
                <c:pt idx="14">
                  <c:v>28</c:v>
                </c:pt>
                <c:pt idx="15">
                  <c:v>30</c:v>
                </c:pt>
                <c:pt idx="16">
                  <c:v>32</c:v>
                </c:pt>
                <c:pt idx="17">
                  <c:v>34</c:v>
                </c:pt>
                <c:pt idx="18">
                  <c:v>36</c:v>
                </c:pt>
                <c:pt idx="19">
                  <c:v>38</c:v>
                </c:pt>
                <c:pt idx="20">
                  <c:v>40</c:v>
                </c:pt>
                <c:pt idx="21">
                  <c:v>42</c:v>
                </c:pt>
                <c:pt idx="22">
                  <c:v>44</c:v>
                </c:pt>
                <c:pt idx="23">
                  <c:v>46</c:v>
                </c:pt>
                <c:pt idx="24">
                  <c:v>48</c:v>
                </c:pt>
              </c:numCache>
            </c:numRef>
          </c:xVal>
          <c:yVal>
            <c:numRef>
              <c:f>'S-Curve'!$E$8:$E$32</c:f>
              <c:numCache>
                <c:formatCode>General</c:formatCode>
                <c:ptCount val="25"/>
                <c:pt idx="6">
                  <c:v>0</c:v>
                </c:pt>
                <c:pt idx="7">
                  <c:v>400</c:v>
                </c:pt>
                <c:pt idx="8">
                  <c:v>1400</c:v>
                </c:pt>
                <c:pt idx="9">
                  <c:v>3100</c:v>
                </c:pt>
                <c:pt idx="10">
                  <c:v>5400</c:v>
                </c:pt>
                <c:pt idx="11">
                  <c:v>8600</c:v>
                </c:pt>
                <c:pt idx="12">
                  <c:v>12600</c:v>
                </c:pt>
                <c:pt idx="13">
                  <c:v>15400</c:v>
                </c:pt>
                <c:pt idx="14">
                  <c:v>14600</c:v>
                </c:pt>
                <c:pt idx="15">
                  <c:v>11800</c:v>
                </c:pt>
                <c:pt idx="16">
                  <c:v>9900</c:v>
                </c:pt>
                <c:pt idx="17">
                  <c:v>8400</c:v>
                </c:pt>
                <c:pt idx="18">
                  <c:v>7200</c:v>
                </c:pt>
                <c:pt idx="19">
                  <c:v>6000</c:v>
                </c:pt>
                <c:pt idx="20">
                  <c:v>5100</c:v>
                </c:pt>
                <c:pt idx="21">
                  <c:v>4200</c:v>
                </c:pt>
                <c:pt idx="22">
                  <c:v>3400</c:v>
                </c:pt>
                <c:pt idx="23">
                  <c:v>2700</c:v>
                </c:pt>
                <c:pt idx="24">
                  <c:v>2100</c:v>
                </c:pt>
              </c:numCache>
            </c:numRef>
          </c:yVal>
          <c:smooth val="1"/>
        </c:ser>
        <c:dLbls>
          <c:showLegendKey val="0"/>
          <c:showVal val="0"/>
          <c:showCatName val="0"/>
          <c:showSerName val="0"/>
          <c:showPercent val="0"/>
          <c:showBubbleSize val="0"/>
        </c:dLbls>
        <c:axId val="84100800"/>
        <c:axId val="84101376"/>
      </c:scatterChart>
      <c:valAx>
        <c:axId val="84100800"/>
        <c:scaling>
          <c:orientation val="minMax"/>
        </c:scaling>
        <c:delete val="0"/>
        <c:axPos val="b"/>
        <c:title>
          <c:tx>
            <c:rich>
              <a:bodyPr/>
              <a:lstStyle/>
              <a:p>
                <a:pPr>
                  <a:defRPr sz="875" b="1" i="0" u="none" strike="noStrike" baseline="0">
                    <a:solidFill>
                      <a:srgbClr val="000000"/>
                    </a:solidFill>
                    <a:latin typeface="Arial"/>
                    <a:ea typeface="Arial"/>
                    <a:cs typeface="Arial"/>
                  </a:defRPr>
                </a:pPr>
                <a:r>
                  <a:rPr lang="en-US"/>
                  <a:t>Time (hrs)</a:t>
                </a:r>
              </a:p>
            </c:rich>
          </c:tx>
          <c:layout>
            <c:manualLayout>
              <c:xMode val="edge"/>
              <c:yMode val="edge"/>
              <c:x val="0.50000057580402357"/>
              <c:y val="0.87546100711498165"/>
            </c:manualLayout>
          </c:layout>
          <c:overlay val="0"/>
          <c:spPr>
            <a:noFill/>
            <a:ln w="25400">
              <a:noFill/>
            </a:ln>
          </c:spPr>
        </c:title>
        <c:numFmt formatCode="General" sourceLinked="1"/>
        <c:majorTickMark val="out"/>
        <c:minorTickMark val="none"/>
        <c:tickLblPos val="nextTo"/>
        <c:spPr>
          <a:ln w="3175">
            <a:solidFill>
              <a:srgbClr val="000000"/>
            </a:solidFill>
            <a:prstDash val="solid"/>
          </a:ln>
        </c:spPr>
        <c:txPr>
          <a:bodyPr rot="0" vert="horz"/>
          <a:lstStyle/>
          <a:p>
            <a:pPr>
              <a:defRPr sz="875" b="0" i="0" u="none" strike="noStrike" baseline="0">
                <a:solidFill>
                  <a:srgbClr val="000000"/>
                </a:solidFill>
                <a:latin typeface="Arial"/>
                <a:ea typeface="Arial"/>
                <a:cs typeface="Arial"/>
              </a:defRPr>
            </a:pPr>
            <a:endParaRPr lang="en-US"/>
          </a:p>
        </c:txPr>
        <c:crossAx val="84101376"/>
        <c:crosses val="autoZero"/>
        <c:crossBetween val="midCat"/>
      </c:valAx>
      <c:valAx>
        <c:axId val="84101376"/>
        <c:scaling>
          <c:orientation val="minMax"/>
        </c:scaling>
        <c:delete val="0"/>
        <c:axPos val="l"/>
        <c:majorGridlines>
          <c:spPr>
            <a:ln w="3175">
              <a:solidFill>
                <a:srgbClr val="000000"/>
              </a:solidFill>
              <a:prstDash val="solid"/>
            </a:ln>
          </c:spPr>
        </c:majorGridlines>
        <c:title>
          <c:tx>
            <c:rich>
              <a:bodyPr/>
              <a:lstStyle/>
              <a:p>
                <a:pPr>
                  <a:defRPr sz="875" b="1" i="0" u="none" strike="noStrike" baseline="0">
                    <a:solidFill>
                      <a:srgbClr val="000000"/>
                    </a:solidFill>
                    <a:latin typeface="Arial"/>
                    <a:ea typeface="Arial"/>
                    <a:cs typeface="Arial"/>
                  </a:defRPr>
                </a:pPr>
                <a:r>
                  <a:rPr lang="en-US"/>
                  <a:t>Q (cfs)</a:t>
                </a:r>
              </a:p>
            </c:rich>
          </c:tx>
          <c:layout>
            <c:manualLayout>
              <c:xMode val="edge"/>
              <c:yMode val="edge"/>
              <c:x val="3.0660412667227941E-2"/>
              <c:y val="0.41025787781120437"/>
            </c:manualLayout>
          </c:layout>
          <c:overlay val="0"/>
          <c:spPr>
            <a:noFill/>
            <a:ln w="25400">
              <a:noFill/>
            </a:ln>
          </c:spPr>
        </c:title>
        <c:numFmt formatCode="General" sourceLinked="1"/>
        <c:majorTickMark val="out"/>
        <c:minorTickMark val="none"/>
        <c:tickLblPos val="nextTo"/>
        <c:spPr>
          <a:ln w="3175">
            <a:solidFill>
              <a:srgbClr val="000000"/>
            </a:solidFill>
            <a:prstDash val="solid"/>
          </a:ln>
        </c:spPr>
        <c:txPr>
          <a:bodyPr rot="0" vert="horz"/>
          <a:lstStyle/>
          <a:p>
            <a:pPr>
              <a:defRPr sz="875" b="0" i="0" u="none" strike="noStrike" baseline="0">
                <a:solidFill>
                  <a:srgbClr val="000000"/>
                </a:solidFill>
                <a:latin typeface="Arial"/>
                <a:ea typeface="Arial"/>
                <a:cs typeface="Arial"/>
              </a:defRPr>
            </a:pPr>
            <a:endParaRPr lang="en-US"/>
          </a:p>
        </c:txPr>
        <c:crossAx val="84100800"/>
        <c:crosses val="autoZero"/>
        <c:crossBetween val="midCat"/>
      </c:valAx>
      <c:spPr>
        <a:solidFill>
          <a:srgbClr val="C0C0C0"/>
        </a:solidFill>
        <a:ln w="12700">
          <a:solidFill>
            <a:srgbClr val="808080"/>
          </a:solidFill>
          <a:prstDash val="solid"/>
        </a:ln>
      </c:spPr>
    </c:plotArea>
    <c:plotVisOnly val="1"/>
    <c:dispBlanksAs val="gap"/>
    <c:showDLblsOverMax val="0"/>
  </c:chart>
  <c:spPr>
    <a:solidFill>
      <a:srgbClr val="FFFFFF"/>
    </a:solidFill>
    <a:ln w="3175">
      <a:solidFill>
        <a:srgbClr val="000000"/>
      </a:solidFill>
      <a:prstDash val="solid"/>
    </a:ln>
  </c:spPr>
  <c:txPr>
    <a:bodyPr/>
    <a:lstStyle/>
    <a:p>
      <a:pPr>
        <a:defRPr sz="875" b="0" i="0" u="none" strike="noStrike" baseline="0">
          <a:solidFill>
            <a:srgbClr val="000000"/>
          </a:solidFill>
          <a:latin typeface="Arial"/>
          <a:ea typeface="Arial"/>
          <a:cs typeface="Arial"/>
        </a:defRPr>
      </a:pPr>
      <a:endParaRPr lang="en-US"/>
    </a:p>
  </c:txPr>
  <c:externalData r:id="rId2">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0.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981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p>
        </p:txBody>
      </p:sp>
      <p:sp>
        <p:nvSpPr>
          <p:cNvPr id="11981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US"/>
          </a:p>
        </p:txBody>
      </p:sp>
      <p:sp>
        <p:nvSpPr>
          <p:cNvPr id="11981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p>
        </p:txBody>
      </p:sp>
      <p:sp>
        <p:nvSpPr>
          <p:cNvPr id="11981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F6E4700F-C914-480D-AF2D-DE1EC5B02531}" type="slidenum">
              <a:rPr lang="en-US"/>
              <a:pPr>
                <a:defRPr/>
              </a:pPr>
              <a:t>‹#›</a:t>
            </a:fld>
            <a:endParaRPr lang="en-US"/>
          </a:p>
        </p:txBody>
      </p:sp>
    </p:spTree>
    <p:extLst>
      <p:ext uri="{BB962C8B-B14F-4D97-AF65-F5344CB8AC3E}">
        <p14:creationId xmlns:p14="http://schemas.microsoft.com/office/powerpoint/2010/main" val="39813611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60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p>
        </p:txBody>
      </p:sp>
      <p:sp>
        <p:nvSpPr>
          <p:cNvPr id="8601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US"/>
          </a:p>
        </p:txBody>
      </p:sp>
      <p:sp>
        <p:nvSpPr>
          <p:cNvPr id="2560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602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602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p>
        </p:txBody>
      </p:sp>
      <p:sp>
        <p:nvSpPr>
          <p:cNvPr id="8602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DFDFF6A3-ADF7-435C-BF05-686083FA352E}" type="slidenum">
              <a:rPr lang="en-US"/>
              <a:pPr>
                <a:defRPr/>
              </a:pPr>
              <a:t>‹#›</a:t>
            </a:fld>
            <a:endParaRPr lang="en-US"/>
          </a:p>
        </p:txBody>
      </p:sp>
    </p:spTree>
    <p:extLst>
      <p:ext uri="{BB962C8B-B14F-4D97-AF65-F5344CB8AC3E}">
        <p14:creationId xmlns:p14="http://schemas.microsoft.com/office/powerpoint/2010/main" val="2059412697"/>
      </p:ext>
    </p:extLst>
  </p:cSld>
  <p:clrMap bg1="lt1" tx1="dk1" bg2="lt2" tx2="dk2" accent1="accent1" accent2="accent2" accent3="accent3" accent4="accent4" accent5="accent5" accent6="accent6" hlink="hlink" folHlink="folHlink"/>
  <p:notesStyle>
    <a:lvl1pPr algn="l" defTabSz="912813" rtl="0" eaLnBrk="0" fontAlgn="base" hangingPunct="0">
      <a:spcBef>
        <a:spcPct val="30000"/>
      </a:spcBef>
      <a:spcAft>
        <a:spcPct val="0"/>
      </a:spcAft>
      <a:defRPr sz="1200" kern="1200">
        <a:solidFill>
          <a:schemeClr val="tx1"/>
        </a:solidFill>
        <a:latin typeface="Arial" charset="0"/>
        <a:ea typeface="+mn-ea"/>
        <a:cs typeface="+mn-cs"/>
      </a:defRPr>
    </a:lvl1pPr>
    <a:lvl2pPr marL="455613" algn="l" defTabSz="912813" rtl="0" eaLnBrk="0" fontAlgn="base" hangingPunct="0">
      <a:spcBef>
        <a:spcPct val="30000"/>
      </a:spcBef>
      <a:spcAft>
        <a:spcPct val="0"/>
      </a:spcAft>
      <a:defRPr sz="1200" kern="1200">
        <a:solidFill>
          <a:schemeClr val="tx1"/>
        </a:solidFill>
        <a:latin typeface="Arial" charset="0"/>
        <a:ea typeface="+mn-ea"/>
        <a:cs typeface="+mn-cs"/>
      </a:defRPr>
    </a:lvl2pPr>
    <a:lvl3pPr marL="912813" algn="l" defTabSz="912813" rtl="0" eaLnBrk="0" fontAlgn="base" hangingPunct="0">
      <a:spcBef>
        <a:spcPct val="30000"/>
      </a:spcBef>
      <a:spcAft>
        <a:spcPct val="0"/>
      </a:spcAft>
      <a:defRPr sz="1200" kern="1200">
        <a:solidFill>
          <a:schemeClr val="tx1"/>
        </a:solidFill>
        <a:latin typeface="Arial" charset="0"/>
        <a:ea typeface="+mn-ea"/>
        <a:cs typeface="+mn-cs"/>
      </a:defRPr>
    </a:lvl3pPr>
    <a:lvl4pPr marL="1370013" algn="l" defTabSz="912813" rtl="0" eaLnBrk="0" fontAlgn="base" hangingPunct="0">
      <a:spcBef>
        <a:spcPct val="30000"/>
      </a:spcBef>
      <a:spcAft>
        <a:spcPct val="0"/>
      </a:spcAft>
      <a:defRPr sz="1200" kern="1200">
        <a:solidFill>
          <a:schemeClr val="tx1"/>
        </a:solidFill>
        <a:latin typeface="Arial" charset="0"/>
        <a:ea typeface="+mn-ea"/>
        <a:cs typeface="+mn-cs"/>
      </a:defRPr>
    </a:lvl4pPr>
    <a:lvl5pPr marL="1827213" algn="l" defTabSz="912813"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266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6C94B931-AC73-4BC5-A78F-6E7FE268D8DD}" type="slidenum">
              <a:rPr lang="en-US" altLang="en-US" smtClean="0"/>
              <a:pPr/>
              <a:t>1</a:t>
            </a:fld>
            <a:endParaRPr lang="en-US" alt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358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750309A4-983B-4783-80FD-4663BEA6725E}" type="slidenum">
              <a:rPr lang="en-US" altLang="en-US" smtClean="0"/>
              <a:pPr/>
              <a:t>10</a:t>
            </a:fld>
            <a:endParaRPr lang="en-US" alt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368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D00FC0FA-48AC-4518-BEB0-CC7502044427}" type="slidenum">
              <a:rPr lang="en-US" altLang="en-US" smtClean="0"/>
              <a:pPr/>
              <a:t>11</a:t>
            </a:fld>
            <a:endParaRPr lang="en-US" alt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378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0A85DC18-C15C-45F2-BF95-57855A3E9165}" type="slidenum">
              <a:rPr lang="en-US" altLang="en-US" smtClean="0"/>
              <a:pPr/>
              <a:t>12</a:t>
            </a:fld>
            <a:endParaRPr lang="en-US" alt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a:ln/>
        </p:spPr>
      </p:sp>
      <p:sp>
        <p:nvSpPr>
          <p:cNvPr id="389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389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1F073C2-2359-464A-967D-0F761C7FB805}" type="slidenum">
              <a:rPr lang="en-US" altLang="en-US" smtClean="0"/>
              <a:pPr/>
              <a:t>13</a:t>
            </a:fld>
            <a:endParaRPr lang="en-US" alt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399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BFDD9A45-F6BE-49C1-B77E-087E48628AC0}" type="slidenum">
              <a:rPr lang="en-US" altLang="en-US" smtClean="0"/>
              <a:pPr/>
              <a:t>14</a:t>
            </a:fld>
            <a:endParaRPr lang="en-US" alt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409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89BC696A-5105-4E57-878D-1A50C437C282}" type="slidenum">
              <a:rPr lang="en-US" altLang="en-US" smtClean="0"/>
              <a:pPr/>
              <a:t>15</a:t>
            </a:fld>
            <a:endParaRPr lang="en-US" alt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419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7A99255E-5C3F-489A-BFF1-A877DE1D6B61}" type="slidenum">
              <a:rPr lang="en-US" altLang="en-US" smtClean="0"/>
              <a:pPr/>
              <a:t>16</a:t>
            </a:fld>
            <a:endParaRPr lang="en-US" alt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430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B4E60A14-BCB7-4663-87F5-89132A12CEE4}" type="slidenum">
              <a:rPr lang="en-US" altLang="en-US" smtClean="0"/>
              <a:pPr/>
              <a:t>17</a:t>
            </a:fld>
            <a:endParaRPr lang="en-US" alt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4403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74A0D7C2-7FCB-42E3-9C70-6F66552D93B3}" type="slidenum">
              <a:rPr lang="en-US" altLang="en-US" smtClean="0"/>
              <a:pPr/>
              <a:t>18</a:t>
            </a:fld>
            <a:endParaRPr lang="en-US" alt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ln/>
        </p:spPr>
      </p:sp>
      <p:sp>
        <p:nvSpPr>
          <p:cNvPr id="450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4506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C0E99AE7-35B6-42FE-A625-EE1C7B922C20}" type="slidenum">
              <a:rPr lang="en-US" altLang="en-US" smtClean="0"/>
              <a:pPr/>
              <a:t>19</a:t>
            </a:fld>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ln/>
        </p:spPr>
      </p:sp>
      <p:sp>
        <p:nvSpPr>
          <p:cNvPr id="276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276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BD009A3-CB53-4146-85D4-DF54C6D128EA}" type="slidenum">
              <a:rPr lang="en-US" altLang="en-US" smtClean="0"/>
              <a:pPr/>
              <a:t>2</a:t>
            </a:fld>
            <a:endParaRPr lang="en-US" alt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460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460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0BBB20AD-E6D3-4E00-9AB2-8F387A43929E}" type="slidenum">
              <a:rPr lang="en-US" altLang="en-US" smtClean="0"/>
              <a:pPr/>
              <a:t>20</a:t>
            </a:fld>
            <a:endParaRPr lang="en-US" alt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ln/>
        </p:spPr>
      </p:sp>
      <p:sp>
        <p:nvSpPr>
          <p:cNvPr id="471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4710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59D21D1B-9205-437C-8CFF-96736012E358}" type="slidenum">
              <a:rPr lang="en-US" altLang="en-US" smtClean="0"/>
              <a:pPr/>
              <a:t>21</a:t>
            </a:fld>
            <a:endParaRPr lang="en-US" alt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4813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7A5EA2BB-5F39-4FF5-9954-33288A189012}" type="slidenum">
              <a:rPr lang="en-US" altLang="en-US" smtClean="0"/>
              <a:pPr/>
              <a:t>23</a:t>
            </a:fld>
            <a:endParaRPr lang="en-US"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286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63572722-EBF7-463B-8AEF-E13DAA796B6F}" type="slidenum">
              <a:rPr lang="en-US" altLang="en-US" smtClean="0"/>
              <a:pPr/>
              <a:t>3</a:t>
            </a:fld>
            <a:endParaRPr lang="en-US"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297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A4EC1CB-FC5B-4924-8E13-9F25CE1F933A}" type="slidenum">
              <a:rPr lang="en-US" altLang="en-US" smtClean="0"/>
              <a:pPr/>
              <a:t>4</a:t>
            </a:fld>
            <a:endParaRPr lang="en-US"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307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1929D311-209F-47ED-81C9-122914E43449}" type="slidenum">
              <a:rPr lang="en-US" altLang="en-US" smtClean="0"/>
              <a:pPr/>
              <a:t>5</a:t>
            </a:fld>
            <a:endParaRPr lang="en-US"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317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45A708E6-A28A-4B4C-BE71-CA65C169DF83}" type="slidenum">
              <a:rPr lang="en-US" altLang="en-US" smtClean="0"/>
              <a:pPr/>
              <a:t>6</a:t>
            </a:fld>
            <a:endParaRPr lang="en-US"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327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058D426E-F258-44CF-8386-3C04337BBFDE}" type="slidenum">
              <a:rPr lang="en-US" altLang="en-US" smtClean="0"/>
              <a:pPr/>
              <a:t>7</a:t>
            </a:fld>
            <a:endParaRPr lang="en-US" alt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337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889B790B-4A0F-4179-B7B4-D5BE24B7F380}" type="slidenum">
              <a:rPr lang="en-US" altLang="en-US" smtClean="0"/>
              <a:pPr/>
              <a:t>8</a:t>
            </a:fld>
            <a:endParaRPr lang="en-US" alt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348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76FD103F-04FF-4FE3-9C03-1BC944C45D0D}" type="slidenum">
              <a:rPr lang="en-US" altLang="en-US" smtClean="0"/>
              <a:pPr/>
              <a:t>9</a:t>
            </a:fld>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sp>
          <p:nvSpPr>
            <p:cNvPr id="5"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eaLnBrk="1" hangingPunct="1"/>
              <a:endParaRPr lang="en-US" altLang="en-US" sz="2400">
                <a:latin typeface="Times New Roman" pitchFamily="18" charset="0"/>
              </a:endParaRPr>
            </a:p>
          </p:txBody>
        </p:sp>
        <p:sp>
          <p:nvSpPr>
            <p:cNvPr id="6" name="Rectangle 4"/>
            <p:cNvSpPr>
              <a:spLocks noChangeArrowheads="1"/>
            </p:cNvSpPr>
            <p:nvPr/>
          </p:nvSpPr>
          <p:spPr bwMode="hidden">
            <a:xfrm>
              <a:off x="1081" y="1065"/>
              <a:ext cx="4679" cy="1596"/>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2400">
                <a:latin typeface="Times New Roman" pitchFamily="18" charset="0"/>
              </a:endParaRPr>
            </a:p>
          </p:txBody>
        </p:sp>
        <p:grpSp>
          <p:nvGrpSpPr>
            <p:cNvPr id="7" name="Group 5"/>
            <p:cNvGrpSpPr>
              <a:grpSpLocks/>
            </p:cNvGrpSpPr>
            <p:nvPr/>
          </p:nvGrpSpPr>
          <p:grpSpPr bwMode="auto">
            <a:xfrm>
              <a:off x="0" y="672"/>
              <a:ext cx="1806" cy="1989"/>
              <a:chOff x="0" y="672"/>
              <a:chExt cx="1806" cy="1989"/>
            </a:xfrm>
          </p:grpSpPr>
          <p:sp>
            <p:nvSpPr>
              <p:cNvPr id="8" name="Rectangle 6"/>
              <p:cNvSpPr>
                <a:spLocks noChangeArrowheads="1"/>
              </p:cNvSpPr>
              <p:nvPr userDrawn="1"/>
            </p:nvSpPr>
            <p:spPr bwMode="auto">
              <a:xfrm>
                <a:off x="361" y="2257"/>
                <a:ext cx="363" cy="404"/>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2400">
                  <a:latin typeface="Times New Roman" pitchFamily="18" charset="0"/>
                </a:endParaRPr>
              </a:p>
            </p:txBody>
          </p:sp>
          <p:sp>
            <p:nvSpPr>
              <p:cNvPr id="9" name="Rectangle 7"/>
              <p:cNvSpPr>
                <a:spLocks noChangeArrowheads="1"/>
              </p:cNvSpPr>
              <p:nvPr userDrawn="1"/>
            </p:nvSpPr>
            <p:spPr bwMode="auto">
              <a:xfrm>
                <a:off x="1081" y="1065"/>
                <a:ext cx="362" cy="405"/>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2400">
                  <a:latin typeface="Times New Roman" pitchFamily="18" charset="0"/>
                </a:endParaRPr>
              </a:p>
            </p:txBody>
          </p:sp>
          <p:sp>
            <p:nvSpPr>
              <p:cNvPr id="10" name="Rectangle 8"/>
              <p:cNvSpPr>
                <a:spLocks noChangeArrowheads="1"/>
              </p:cNvSpPr>
              <p:nvPr userDrawn="1"/>
            </p:nvSpPr>
            <p:spPr bwMode="auto">
              <a:xfrm>
                <a:off x="1437" y="672"/>
                <a:ext cx="369" cy="400"/>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2400">
                  <a:latin typeface="Times New Roman" pitchFamily="18" charset="0"/>
                </a:endParaRPr>
              </a:p>
            </p:txBody>
          </p:sp>
          <p:sp>
            <p:nvSpPr>
              <p:cNvPr id="11" name="Rectangle 9"/>
              <p:cNvSpPr>
                <a:spLocks noChangeArrowheads="1"/>
              </p:cNvSpPr>
              <p:nvPr userDrawn="1"/>
            </p:nvSpPr>
            <p:spPr bwMode="auto">
              <a:xfrm>
                <a:off x="719" y="2257"/>
                <a:ext cx="368" cy="404"/>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2400">
                  <a:latin typeface="Times New Roman" pitchFamily="18" charset="0"/>
                </a:endParaRPr>
              </a:p>
            </p:txBody>
          </p:sp>
          <p:sp>
            <p:nvSpPr>
              <p:cNvPr id="12" name="Rectangle 10"/>
              <p:cNvSpPr>
                <a:spLocks noChangeArrowheads="1"/>
              </p:cNvSpPr>
              <p:nvPr userDrawn="1"/>
            </p:nvSpPr>
            <p:spPr bwMode="auto">
              <a:xfrm>
                <a:off x="1437" y="1065"/>
                <a:ext cx="369" cy="405"/>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2400">
                  <a:latin typeface="Times New Roman" pitchFamily="18" charset="0"/>
                </a:endParaRPr>
              </a:p>
            </p:txBody>
          </p:sp>
          <p:sp>
            <p:nvSpPr>
              <p:cNvPr id="13" name="Rectangle 11"/>
              <p:cNvSpPr>
                <a:spLocks noChangeArrowheads="1"/>
              </p:cNvSpPr>
              <p:nvPr userDrawn="1"/>
            </p:nvSpPr>
            <p:spPr bwMode="auto">
              <a:xfrm>
                <a:off x="719" y="1464"/>
                <a:ext cx="368" cy="399"/>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2400">
                  <a:latin typeface="Times New Roman" pitchFamily="18" charset="0"/>
                </a:endParaRPr>
              </a:p>
            </p:txBody>
          </p:sp>
          <p:sp>
            <p:nvSpPr>
              <p:cNvPr id="14" name="Rectangle 12"/>
              <p:cNvSpPr>
                <a:spLocks noChangeArrowheads="1"/>
              </p:cNvSpPr>
              <p:nvPr userDrawn="1"/>
            </p:nvSpPr>
            <p:spPr bwMode="auto">
              <a:xfrm>
                <a:off x="0" y="1464"/>
                <a:ext cx="367" cy="399"/>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2400">
                  <a:latin typeface="Times New Roman" pitchFamily="18" charset="0"/>
                </a:endParaRPr>
              </a:p>
            </p:txBody>
          </p:sp>
          <p:sp>
            <p:nvSpPr>
              <p:cNvPr id="15" name="Rectangle 13"/>
              <p:cNvSpPr>
                <a:spLocks noChangeArrowheads="1"/>
              </p:cNvSpPr>
              <p:nvPr userDrawn="1"/>
            </p:nvSpPr>
            <p:spPr bwMode="auto">
              <a:xfrm>
                <a:off x="1081" y="1464"/>
                <a:ext cx="362" cy="399"/>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2400">
                  <a:latin typeface="Times New Roman" pitchFamily="18" charset="0"/>
                </a:endParaRPr>
              </a:p>
            </p:txBody>
          </p:sp>
          <p:sp>
            <p:nvSpPr>
              <p:cNvPr id="16" name="Rectangle 14"/>
              <p:cNvSpPr>
                <a:spLocks noChangeArrowheads="1"/>
              </p:cNvSpPr>
              <p:nvPr userDrawn="1"/>
            </p:nvSpPr>
            <p:spPr bwMode="auto">
              <a:xfrm>
                <a:off x="361" y="1857"/>
                <a:ext cx="363" cy="406"/>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2400">
                  <a:latin typeface="Times New Roman" pitchFamily="18" charset="0"/>
                </a:endParaRPr>
              </a:p>
            </p:txBody>
          </p:sp>
          <p:sp>
            <p:nvSpPr>
              <p:cNvPr id="17" name="Rectangle 15"/>
              <p:cNvSpPr>
                <a:spLocks noChangeArrowheads="1"/>
              </p:cNvSpPr>
              <p:nvPr userDrawn="1"/>
            </p:nvSpPr>
            <p:spPr bwMode="auto">
              <a:xfrm>
                <a:off x="719" y="1857"/>
                <a:ext cx="368" cy="406"/>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2400">
                  <a:latin typeface="Times New Roman" pitchFamily="18" charset="0"/>
                </a:endParaRPr>
              </a:p>
            </p:txBody>
          </p:sp>
        </p:grpSp>
      </p:grpSp>
      <p:sp>
        <p:nvSpPr>
          <p:cNvPr id="134163" name="Rectangle 19"/>
          <p:cNvSpPr>
            <a:spLocks noGrp="1" noChangeArrowheads="1"/>
          </p:cNvSpPr>
          <p:nvPr>
            <p:ph type="ctrTitle"/>
          </p:nvPr>
        </p:nvSpPr>
        <p:spPr>
          <a:xfrm>
            <a:off x="2971800" y="1828800"/>
            <a:ext cx="6019800" cy="2209800"/>
          </a:xfrm>
        </p:spPr>
        <p:txBody>
          <a:bodyPr/>
          <a:lstStyle>
            <a:lvl1pPr>
              <a:defRPr sz="5000">
                <a:solidFill>
                  <a:srgbClr val="FFFFFF"/>
                </a:solidFill>
              </a:defRPr>
            </a:lvl1pPr>
          </a:lstStyle>
          <a:p>
            <a:r>
              <a:rPr lang="en-US"/>
              <a:t>Click to edit Master title style</a:t>
            </a:r>
          </a:p>
        </p:txBody>
      </p:sp>
      <p:sp>
        <p:nvSpPr>
          <p:cNvPr id="134164" name="Rectangle 20"/>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3400"/>
            </a:lvl1pPr>
          </a:lstStyle>
          <a:p>
            <a:r>
              <a:rPr lang="en-US"/>
              <a:t>Click to edit Master subtitle style</a:t>
            </a:r>
          </a:p>
        </p:txBody>
      </p:sp>
      <p:sp>
        <p:nvSpPr>
          <p:cNvPr id="18" name="Rectangle 16"/>
          <p:cNvSpPr>
            <a:spLocks noGrp="1" noChangeArrowheads="1"/>
          </p:cNvSpPr>
          <p:nvPr>
            <p:ph type="dt" sz="half" idx="10"/>
          </p:nvPr>
        </p:nvSpPr>
        <p:spPr>
          <a:xfrm>
            <a:off x="457200" y="6248400"/>
            <a:ext cx="2133600" cy="457200"/>
          </a:xfrm>
        </p:spPr>
        <p:txBody>
          <a:bodyPr/>
          <a:lstStyle>
            <a:lvl1pPr>
              <a:defRPr/>
            </a:lvl1pPr>
          </a:lstStyle>
          <a:p>
            <a:pPr>
              <a:defRPr/>
            </a:pPr>
            <a:endParaRPr lang="en-US"/>
          </a:p>
        </p:txBody>
      </p:sp>
      <p:sp>
        <p:nvSpPr>
          <p:cNvPr id="19" name="Rectangle 17"/>
          <p:cNvSpPr>
            <a:spLocks noGrp="1" noChangeArrowheads="1"/>
          </p:cNvSpPr>
          <p:nvPr>
            <p:ph type="ftr" sz="quarter" idx="11"/>
          </p:nvPr>
        </p:nvSpPr>
        <p:spPr/>
        <p:txBody>
          <a:bodyPr/>
          <a:lstStyle>
            <a:lvl1pPr>
              <a:defRPr/>
            </a:lvl1pPr>
          </a:lstStyle>
          <a:p>
            <a:pPr>
              <a:defRPr/>
            </a:pPr>
            <a:endParaRPr lang="en-US"/>
          </a:p>
        </p:txBody>
      </p:sp>
      <p:sp>
        <p:nvSpPr>
          <p:cNvPr id="20" name="Rectangle 18"/>
          <p:cNvSpPr>
            <a:spLocks noGrp="1" noChangeArrowheads="1"/>
          </p:cNvSpPr>
          <p:nvPr>
            <p:ph type="sldNum" sz="quarter" idx="12"/>
          </p:nvPr>
        </p:nvSpPr>
        <p:spPr/>
        <p:txBody>
          <a:bodyPr/>
          <a:lstStyle>
            <a:lvl1pPr>
              <a:defRPr/>
            </a:lvl1pPr>
          </a:lstStyle>
          <a:p>
            <a:pPr>
              <a:defRPr/>
            </a:pPr>
            <a:fld id="{720DF3D0-D73B-4563-BF70-BF9798904D17}" type="slidenum">
              <a:rPr lang="en-US"/>
              <a:pPr>
                <a:defRPr/>
              </a:pPr>
              <a:t>‹#›</a:t>
            </a:fld>
            <a:endParaRPr lang="en-US"/>
          </a:p>
        </p:txBody>
      </p:sp>
    </p:spTree>
    <p:extLst>
      <p:ext uri="{BB962C8B-B14F-4D97-AF65-F5344CB8AC3E}">
        <p14:creationId xmlns:p14="http://schemas.microsoft.com/office/powerpoint/2010/main" val="30842415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CDD82748-4057-44C9-870D-D2A772C7BEA2}"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2215461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57200"/>
            <a:ext cx="20574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457200"/>
            <a:ext cx="60198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CE5B6F71-7298-47C2-95CD-C0F7FE7D3391}"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1407439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E145EF1C-4831-4AF6-8963-4D5601BF66DE}"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471088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BFA310B7-55CF-4E55-A225-0A42C3101ADB}"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1585308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
          <p:cNvSpPr>
            <a:spLocks noGrp="1" noChangeArrowheads="1"/>
          </p:cNvSpPr>
          <p:nvPr>
            <p:ph type="ftr" sz="quarter"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3F41E7AA-6F65-49C4-93B2-D1976B7ED171}"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9684965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
          <p:cNvSpPr>
            <a:spLocks noGrp="1" noChangeArrowheads="1"/>
          </p:cNvSpPr>
          <p:nvPr>
            <p:ph type="ftr" sz="quarter" idx="10"/>
          </p:nvPr>
        </p:nvSpPr>
        <p:spPr>
          <a:ln/>
        </p:spPr>
        <p:txBody>
          <a:bodyPr/>
          <a:lstStyle>
            <a:lvl1pPr>
              <a:defRPr/>
            </a:lvl1pPr>
          </a:lstStyle>
          <a:p>
            <a:pPr>
              <a:defRPr/>
            </a:pPr>
            <a:endParaRPr lang="en-US"/>
          </a:p>
        </p:txBody>
      </p:sp>
      <p:sp>
        <p:nvSpPr>
          <p:cNvPr id="8" name="Rectangle 3"/>
          <p:cNvSpPr>
            <a:spLocks noGrp="1" noChangeArrowheads="1"/>
          </p:cNvSpPr>
          <p:nvPr>
            <p:ph type="sldNum" sz="quarter" idx="11"/>
          </p:nvPr>
        </p:nvSpPr>
        <p:spPr>
          <a:ln/>
        </p:spPr>
        <p:txBody>
          <a:bodyPr/>
          <a:lstStyle>
            <a:lvl1pPr>
              <a:defRPr/>
            </a:lvl1pPr>
          </a:lstStyle>
          <a:p>
            <a:pPr>
              <a:defRPr/>
            </a:pPr>
            <a:fld id="{A98935E0-37A3-4177-9815-A9151D391856}" type="slidenum">
              <a:rPr lang="en-US"/>
              <a:pPr>
                <a:defRPr/>
              </a:pPr>
              <a:t>‹#›</a:t>
            </a:fld>
            <a:endParaRPr lang="en-US"/>
          </a:p>
        </p:txBody>
      </p:sp>
      <p:sp>
        <p:nvSpPr>
          <p:cNvPr id="9" name="Rectangle 16"/>
          <p:cNvSpPr>
            <a:spLocks noGrp="1" noChangeArrowheads="1"/>
          </p:cNvSpPr>
          <p:nvPr>
            <p:ph type="dt" sz="half"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0875423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
          <p:cNvSpPr>
            <a:spLocks noGrp="1" noChangeArrowheads="1"/>
          </p:cNvSpPr>
          <p:nvPr>
            <p:ph type="ftr" sz="quarter" idx="10"/>
          </p:nvPr>
        </p:nvSpPr>
        <p:spPr>
          <a:ln/>
        </p:spPr>
        <p:txBody>
          <a:bodyPr/>
          <a:lstStyle>
            <a:lvl1pPr>
              <a:defRPr/>
            </a:lvl1pPr>
          </a:lstStyle>
          <a:p>
            <a:pPr>
              <a:defRPr/>
            </a:pPr>
            <a:endParaRPr lang="en-US"/>
          </a:p>
        </p:txBody>
      </p:sp>
      <p:sp>
        <p:nvSpPr>
          <p:cNvPr id="4" name="Rectangle 3"/>
          <p:cNvSpPr>
            <a:spLocks noGrp="1" noChangeArrowheads="1"/>
          </p:cNvSpPr>
          <p:nvPr>
            <p:ph type="sldNum" sz="quarter" idx="11"/>
          </p:nvPr>
        </p:nvSpPr>
        <p:spPr>
          <a:ln/>
        </p:spPr>
        <p:txBody>
          <a:bodyPr/>
          <a:lstStyle>
            <a:lvl1pPr>
              <a:defRPr/>
            </a:lvl1pPr>
          </a:lstStyle>
          <a:p>
            <a:pPr>
              <a:defRPr/>
            </a:pPr>
            <a:fld id="{01709CBF-6C8C-4FD3-97E4-AE647C470C06}" type="slidenum">
              <a:rPr lang="en-US"/>
              <a:pPr>
                <a:defRPr/>
              </a:pPr>
              <a:t>‹#›</a:t>
            </a:fld>
            <a:endParaRPr lang="en-US"/>
          </a:p>
        </p:txBody>
      </p:sp>
      <p:sp>
        <p:nvSpPr>
          <p:cNvPr id="5" name="Rectangle 16"/>
          <p:cNvSpPr>
            <a:spLocks noGrp="1" noChangeArrowheads="1"/>
          </p:cNvSpPr>
          <p:nvPr>
            <p:ph type="dt" sz="half"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3669445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a:ln/>
        </p:spPr>
        <p:txBody>
          <a:bodyPr/>
          <a:lstStyle>
            <a:lvl1pPr>
              <a:defRPr/>
            </a:lvl1pPr>
          </a:lstStyle>
          <a:p>
            <a:pPr>
              <a:defRPr/>
            </a:pPr>
            <a:endParaRPr lang="en-US"/>
          </a:p>
        </p:txBody>
      </p:sp>
      <p:sp>
        <p:nvSpPr>
          <p:cNvPr id="3" name="Rectangle 3"/>
          <p:cNvSpPr>
            <a:spLocks noGrp="1" noChangeArrowheads="1"/>
          </p:cNvSpPr>
          <p:nvPr>
            <p:ph type="sldNum" sz="quarter" idx="11"/>
          </p:nvPr>
        </p:nvSpPr>
        <p:spPr>
          <a:ln/>
        </p:spPr>
        <p:txBody>
          <a:bodyPr/>
          <a:lstStyle>
            <a:lvl1pPr>
              <a:defRPr/>
            </a:lvl1pPr>
          </a:lstStyle>
          <a:p>
            <a:pPr>
              <a:defRPr/>
            </a:pPr>
            <a:fld id="{D3902644-1BE8-41E4-8F47-068E522D8D40}" type="slidenum">
              <a:rPr lang="en-US"/>
              <a:pPr>
                <a:defRPr/>
              </a:pPr>
              <a:t>‹#›</a:t>
            </a:fld>
            <a:endParaRPr lang="en-US"/>
          </a:p>
        </p:txBody>
      </p:sp>
      <p:sp>
        <p:nvSpPr>
          <p:cNvPr id="4" name="Rectangle 16"/>
          <p:cNvSpPr>
            <a:spLocks noGrp="1" noChangeArrowheads="1"/>
          </p:cNvSpPr>
          <p:nvPr>
            <p:ph type="dt" sz="half"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1820181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ftr" sz="quarter"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CC24E93F-93D4-4E70-9AF2-5392C060E9BA}"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458018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ftr" sz="quarter"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2E850E73-A1E4-4DEA-9E90-306076D03E91}"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1269118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22" name="Rectangle 2"/>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vl1pPr>
          </a:lstStyle>
          <a:p>
            <a:pPr>
              <a:defRPr/>
            </a:pPr>
            <a:endParaRPr lang="en-US"/>
          </a:p>
        </p:txBody>
      </p:sp>
      <p:sp>
        <p:nvSpPr>
          <p:cNvPr id="133123" name="Rectangle 3"/>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Black" pitchFamily="34" charset="0"/>
              </a:defRPr>
            </a:lvl1pPr>
          </a:lstStyle>
          <a:p>
            <a:pPr>
              <a:defRPr/>
            </a:pPr>
            <a:fld id="{C7938E3E-68BB-4DEF-AD46-0F8CE619E63D}" type="slidenum">
              <a:rPr lang="en-US"/>
              <a:pPr>
                <a:defRPr/>
              </a:pPr>
              <a:t>‹#›</a:t>
            </a:fld>
            <a:endParaRPr lang="en-US"/>
          </a:p>
        </p:txBody>
      </p:sp>
      <p:grpSp>
        <p:nvGrpSpPr>
          <p:cNvPr id="1028" name="Group 4"/>
          <p:cNvGrpSpPr>
            <a:grpSpLocks/>
          </p:cNvGrpSpPr>
          <p:nvPr/>
        </p:nvGrpSpPr>
        <p:grpSpPr bwMode="auto">
          <a:xfrm>
            <a:off x="0" y="0"/>
            <a:ext cx="9144000" cy="546100"/>
            <a:chOff x="0" y="0"/>
            <a:chExt cx="5760" cy="344"/>
          </a:xfrm>
        </p:grpSpPr>
        <p:sp>
          <p:nvSpPr>
            <p:cNvPr id="1032"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eaLnBrk="1" hangingPunct="1"/>
              <a:endParaRPr lang="en-US" altLang="en-US" sz="2400">
                <a:latin typeface="Times New Roman" pitchFamily="18" charset="0"/>
              </a:endParaRPr>
            </a:p>
          </p:txBody>
        </p:sp>
        <p:sp>
          <p:nvSpPr>
            <p:cNvPr id="1033"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2400">
                <a:latin typeface="Times New Roman" pitchFamily="18" charset="0"/>
              </a:endParaRPr>
            </a:p>
          </p:txBody>
        </p:sp>
        <p:sp>
          <p:nvSpPr>
            <p:cNvPr id="1034" name="Rectangle 7"/>
            <p:cNvSpPr>
              <a:spLocks noChangeArrowheads="1"/>
            </p:cNvSpPr>
            <p:nvPr/>
          </p:nvSpPr>
          <p:spPr bwMode="auto">
            <a:xfrm>
              <a:off x="258" y="85"/>
              <a:ext cx="87" cy="89"/>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solidFill>
                  <a:schemeClr val="hlink"/>
                </a:solidFill>
              </a:endParaRPr>
            </a:p>
          </p:txBody>
        </p:sp>
        <p:sp>
          <p:nvSpPr>
            <p:cNvPr id="1035" name="Rectangle 8"/>
            <p:cNvSpPr>
              <a:spLocks noChangeArrowheads="1"/>
            </p:cNvSpPr>
            <p:nvPr/>
          </p:nvSpPr>
          <p:spPr bwMode="auto">
            <a:xfrm>
              <a:off x="345" y="0"/>
              <a:ext cx="88" cy="87"/>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solidFill>
                  <a:schemeClr val="hlink"/>
                </a:solidFill>
              </a:endParaRPr>
            </a:p>
          </p:txBody>
        </p:sp>
        <p:sp>
          <p:nvSpPr>
            <p:cNvPr id="1036" name="Rectangle 9"/>
            <p:cNvSpPr>
              <a:spLocks noChangeArrowheads="1"/>
            </p:cNvSpPr>
            <p:nvPr/>
          </p:nvSpPr>
          <p:spPr bwMode="auto">
            <a:xfrm>
              <a:off x="345" y="85"/>
              <a:ext cx="88" cy="89"/>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solidFill>
                  <a:schemeClr val="accent2"/>
                </a:solidFill>
              </a:endParaRPr>
            </a:p>
          </p:txBody>
        </p:sp>
        <p:sp>
          <p:nvSpPr>
            <p:cNvPr id="1037" name="Rectangle 10"/>
            <p:cNvSpPr>
              <a:spLocks noChangeArrowheads="1"/>
            </p:cNvSpPr>
            <p:nvPr/>
          </p:nvSpPr>
          <p:spPr bwMode="auto">
            <a:xfrm>
              <a:off x="173" y="173"/>
              <a:ext cx="86" cy="87"/>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solidFill>
                  <a:schemeClr val="hlink"/>
                </a:solidFill>
              </a:endParaRPr>
            </a:p>
          </p:txBody>
        </p:sp>
        <p:sp>
          <p:nvSpPr>
            <p:cNvPr id="1038" name="Rectangle 11"/>
            <p:cNvSpPr>
              <a:spLocks noChangeArrowheads="1"/>
            </p:cNvSpPr>
            <p:nvPr/>
          </p:nvSpPr>
          <p:spPr bwMode="auto">
            <a:xfrm>
              <a:off x="83" y="86"/>
              <a:ext cx="89" cy="87"/>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2400">
                <a:latin typeface="Times New Roman" pitchFamily="18" charset="0"/>
              </a:endParaRPr>
            </a:p>
          </p:txBody>
        </p:sp>
        <p:sp>
          <p:nvSpPr>
            <p:cNvPr id="1039" name="Rectangle 12"/>
            <p:cNvSpPr>
              <a:spLocks noChangeArrowheads="1"/>
            </p:cNvSpPr>
            <p:nvPr/>
          </p:nvSpPr>
          <p:spPr bwMode="auto">
            <a:xfrm>
              <a:off x="258" y="171"/>
              <a:ext cx="87" cy="87"/>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solidFill>
                  <a:schemeClr val="accent2"/>
                </a:solidFill>
              </a:endParaRPr>
            </a:p>
          </p:txBody>
        </p:sp>
        <p:sp>
          <p:nvSpPr>
            <p:cNvPr id="1040" name="Rectangle 13"/>
            <p:cNvSpPr>
              <a:spLocks noChangeArrowheads="1"/>
            </p:cNvSpPr>
            <p:nvPr/>
          </p:nvSpPr>
          <p:spPr bwMode="auto">
            <a:xfrm>
              <a:off x="173" y="258"/>
              <a:ext cx="86" cy="86"/>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solidFill>
                  <a:schemeClr val="accent2"/>
                </a:solidFill>
              </a:endParaRPr>
            </a:p>
          </p:txBody>
        </p:sp>
      </p:grpSp>
      <p:sp>
        <p:nvSpPr>
          <p:cNvPr id="1029" name="Rectangle 14"/>
          <p:cNvSpPr>
            <a:spLocks noGrp="1" noChangeArrowheads="1"/>
          </p:cNvSpPr>
          <p:nvPr>
            <p:ph type="title"/>
          </p:nvPr>
        </p:nvSpPr>
        <p:spPr bwMode="auto">
          <a:xfrm>
            <a:off x="457200" y="457200"/>
            <a:ext cx="8229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30" name="Rectangle 15"/>
          <p:cNvSpPr>
            <a:spLocks noGrp="1" noChangeArrowheads="1"/>
          </p:cNvSpPr>
          <p:nvPr>
            <p:ph type="body" idx="1"/>
          </p:nvPr>
        </p:nvSpPr>
        <p:spPr bwMode="auto">
          <a:xfrm>
            <a:off x="457200" y="1981200"/>
            <a:ext cx="82296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33136" name="Rectangle 16"/>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83791"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Lst>
  <p:hf hdr="0" ftr="0" dt="0"/>
  <p:txStyles>
    <p:titleStyle>
      <a:lvl1pPr algn="l" rtl="0" eaLnBrk="0" fontAlgn="base" hangingPunct="0">
        <a:spcBef>
          <a:spcPct val="0"/>
        </a:spcBef>
        <a:spcAft>
          <a:spcPct val="0"/>
        </a:spcAft>
        <a:defRPr sz="4400">
          <a:solidFill>
            <a:schemeClr val="tx1"/>
          </a:solidFill>
          <a:latin typeface="+mj-lt"/>
          <a:ea typeface="+mj-ea"/>
          <a:cs typeface="+mj-cs"/>
        </a:defRPr>
      </a:lvl1pPr>
      <a:lvl2pPr algn="l" rtl="0" eaLnBrk="0" fontAlgn="base" hangingPunct="0">
        <a:spcBef>
          <a:spcPct val="0"/>
        </a:spcBef>
        <a:spcAft>
          <a:spcPct val="0"/>
        </a:spcAft>
        <a:defRPr sz="4400">
          <a:solidFill>
            <a:schemeClr val="tx1"/>
          </a:solidFill>
          <a:latin typeface="Arial" charset="0"/>
        </a:defRPr>
      </a:lvl2pPr>
      <a:lvl3pPr algn="l" rtl="0" eaLnBrk="0" fontAlgn="base" hangingPunct="0">
        <a:spcBef>
          <a:spcPct val="0"/>
        </a:spcBef>
        <a:spcAft>
          <a:spcPct val="0"/>
        </a:spcAft>
        <a:defRPr sz="4400">
          <a:solidFill>
            <a:schemeClr val="tx1"/>
          </a:solidFill>
          <a:latin typeface="Arial" charset="0"/>
        </a:defRPr>
      </a:lvl3pPr>
      <a:lvl4pPr algn="l" rtl="0" eaLnBrk="0" fontAlgn="base" hangingPunct="0">
        <a:spcBef>
          <a:spcPct val="0"/>
        </a:spcBef>
        <a:spcAft>
          <a:spcPct val="0"/>
        </a:spcAft>
        <a:defRPr sz="4400">
          <a:solidFill>
            <a:schemeClr val="tx1"/>
          </a:solidFill>
          <a:latin typeface="Arial" charset="0"/>
        </a:defRPr>
      </a:lvl4pPr>
      <a:lvl5pPr algn="l" rtl="0" eaLnBrk="0" fontAlgn="base" hangingPunct="0">
        <a:spcBef>
          <a:spcPct val="0"/>
        </a:spcBef>
        <a:spcAft>
          <a:spcPct val="0"/>
        </a:spcAft>
        <a:defRPr sz="4400">
          <a:solidFill>
            <a:schemeClr val="tx1"/>
          </a:solidFill>
          <a:latin typeface="Arial" charset="0"/>
        </a:defRPr>
      </a:lvl5pPr>
      <a:lvl6pPr marL="457200" algn="l" rtl="0" fontAlgn="base">
        <a:spcBef>
          <a:spcPct val="0"/>
        </a:spcBef>
        <a:spcAft>
          <a:spcPct val="0"/>
        </a:spcAft>
        <a:defRPr sz="4400">
          <a:solidFill>
            <a:schemeClr val="tx1"/>
          </a:solidFill>
          <a:latin typeface="Arial" charset="0"/>
        </a:defRPr>
      </a:lvl6pPr>
      <a:lvl7pPr marL="914400" algn="l" rtl="0" fontAlgn="base">
        <a:spcBef>
          <a:spcPct val="0"/>
        </a:spcBef>
        <a:spcAft>
          <a:spcPct val="0"/>
        </a:spcAft>
        <a:defRPr sz="4400">
          <a:solidFill>
            <a:schemeClr val="tx1"/>
          </a:solidFill>
          <a:latin typeface="Arial" charset="0"/>
        </a:defRPr>
      </a:lvl7pPr>
      <a:lvl8pPr marL="1371600" algn="l" rtl="0" fontAlgn="base">
        <a:spcBef>
          <a:spcPct val="0"/>
        </a:spcBef>
        <a:spcAft>
          <a:spcPct val="0"/>
        </a:spcAft>
        <a:defRPr sz="4400">
          <a:solidFill>
            <a:schemeClr val="tx1"/>
          </a:solidFill>
          <a:latin typeface="Arial" charset="0"/>
        </a:defRPr>
      </a:lvl8pPr>
      <a:lvl9pPr marL="1828800" algn="l" rtl="0" fontAlgn="base">
        <a:spcBef>
          <a:spcPct val="0"/>
        </a:spcBef>
        <a:spcAft>
          <a:spcPct val="0"/>
        </a:spcAft>
        <a:defRPr sz="4400">
          <a:solidFill>
            <a:schemeClr val="tx1"/>
          </a:solidFill>
          <a:latin typeface="Arial" charset="0"/>
        </a:defRPr>
      </a:lvl9pPr>
    </p:titleStyle>
    <p:bodyStyle>
      <a:lvl1pPr marL="341313" indent="-341313" algn="l" rtl="0" eaLnBrk="0" fontAlgn="base" hangingPunct="0">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1363" indent="-284163" algn="l" rtl="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mn-lt"/>
        </a:defRPr>
      </a:lvl2pPr>
      <a:lvl3pPr marL="1141413" indent="-227013" algn="l" rtl="0" eaLnBrk="0" fontAlgn="base" hangingPunct="0">
        <a:spcBef>
          <a:spcPct val="20000"/>
        </a:spcBef>
        <a:spcAft>
          <a:spcPct val="0"/>
        </a:spcAft>
        <a:buClr>
          <a:schemeClr val="bg2"/>
        </a:buClr>
        <a:buSzPct val="65000"/>
        <a:buFont typeface="Wingdings" pitchFamily="2" charset="2"/>
        <a:buChar char="n"/>
        <a:defRPr sz="2400">
          <a:solidFill>
            <a:schemeClr val="tx1"/>
          </a:solidFill>
          <a:latin typeface="+mn-lt"/>
        </a:defRPr>
      </a:lvl3pPr>
      <a:lvl4pPr marL="1598613" indent="-227013" algn="l" rtl="0" eaLnBrk="0" fontAlgn="base" hangingPunct="0">
        <a:spcBef>
          <a:spcPct val="20000"/>
        </a:spcBef>
        <a:spcAft>
          <a:spcPct val="0"/>
        </a:spcAft>
        <a:buClr>
          <a:schemeClr val="accent2"/>
        </a:buClr>
        <a:buSzPct val="70000"/>
        <a:buFont typeface="Wingdings" pitchFamily="2" charset="2"/>
        <a:buChar char="¨"/>
        <a:defRPr sz="2000">
          <a:solidFill>
            <a:schemeClr val="tx1"/>
          </a:solidFill>
          <a:latin typeface="+mn-lt"/>
        </a:defRPr>
      </a:lvl4pPr>
      <a:lvl5pPr marL="2055813" indent="-227013" algn="l" rtl="0" eaLnBrk="0" fontAlgn="base" hangingPunct="0">
        <a:spcBef>
          <a:spcPct val="20000"/>
        </a:spcBef>
        <a:spcAft>
          <a:spcPct val="0"/>
        </a:spcAft>
        <a:buClr>
          <a:schemeClr val="bg2"/>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5.emf"/><Relationship Id="rId4" Type="http://schemas.openxmlformats.org/officeDocument/2006/relationships/oleObject" Target="../embeddings/oleObject1.bin"/></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image" Target="../media/image7.emf"/><Relationship Id="rId4" Type="http://schemas.openxmlformats.org/officeDocument/2006/relationships/oleObject" Target="../embeddings/oleObject2.bin"/></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7.xml"/><Relationship Id="rId1" Type="http://schemas.openxmlformats.org/officeDocument/2006/relationships/vmlDrawing" Target="../drawings/vmlDrawing3.vml"/><Relationship Id="rId5" Type="http://schemas.openxmlformats.org/officeDocument/2006/relationships/image" Target="../media/image8.emf"/><Relationship Id="rId4" Type="http://schemas.openxmlformats.org/officeDocument/2006/relationships/oleObject" Target="../embeddings/oleObject3.bin"/></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7.xml"/><Relationship Id="rId1" Type="http://schemas.openxmlformats.org/officeDocument/2006/relationships/vmlDrawing" Target="../drawings/vmlDrawing4.vml"/><Relationship Id="rId5" Type="http://schemas.openxmlformats.org/officeDocument/2006/relationships/image" Target="../media/image9.emf"/><Relationship Id="rId4" Type="http://schemas.openxmlformats.org/officeDocument/2006/relationships/oleObject" Target="../embeddings/oleObject4.bin"/></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7.xml"/><Relationship Id="rId1" Type="http://schemas.openxmlformats.org/officeDocument/2006/relationships/vmlDrawing" Target="../drawings/vmlDrawing5.vml"/><Relationship Id="rId5" Type="http://schemas.openxmlformats.org/officeDocument/2006/relationships/image" Target="../media/image10.emf"/><Relationship Id="rId4" Type="http://schemas.openxmlformats.org/officeDocument/2006/relationships/oleObject" Target="../embeddings/oleObject5.bin"/></Relationships>
</file>

<file path=ppt/slides/_rels/slide2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8"/>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a:defRPr>
                <a:solidFill>
                  <a:schemeClr val="tx1"/>
                </a:solidFill>
                <a:latin typeface="Arial" charset="0"/>
              </a:defRPr>
            </a:lvl1pPr>
            <a:lvl2pPr marL="742950" indent="-285750" defTabSz="912813">
              <a:defRPr>
                <a:solidFill>
                  <a:schemeClr val="tx1"/>
                </a:solidFill>
                <a:latin typeface="Arial" charset="0"/>
              </a:defRPr>
            </a:lvl2pPr>
            <a:lvl3pPr marL="1143000" indent="-228600" defTabSz="912813">
              <a:defRPr>
                <a:solidFill>
                  <a:schemeClr val="tx1"/>
                </a:solidFill>
                <a:latin typeface="Arial" charset="0"/>
              </a:defRPr>
            </a:lvl3pPr>
            <a:lvl4pPr marL="1600200" indent="-228600" defTabSz="912813">
              <a:defRPr>
                <a:solidFill>
                  <a:schemeClr val="tx1"/>
                </a:solidFill>
                <a:latin typeface="Arial" charset="0"/>
              </a:defRPr>
            </a:lvl4pPr>
            <a:lvl5pPr marL="2057400" indent="-228600" defTabSz="912813">
              <a:defRPr>
                <a:solidFill>
                  <a:schemeClr val="tx1"/>
                </a:solidFill>
                <a:latin typeface="Arial" charset="0"/>
              </a:defRPr>
            </a:lvl5pPr>
            <a:lvl6pPr marL="2514600" indent="-228600" defTabSz="912813" eaLnBrk="0" fontAlgn="base" hangingPunct="0">
              <a:spcBef>
                <a:spcPct val="0"/>
              </a:spcBef>
              <a:spcAft>
                <a:spcPct val="0"/>
              </a:spcAft>
              <a:defRPr>
                <a:solidFill>
                  <a:schemeClr val="tx1"/>
                </a:solidFill>
                <a:latin typeface="Arial" charset="0"/>
              </a:defRPr>
            </a:lvl6pPr>
            <a:lvl7pPr marL="2971800" indent="-228600" defTabSz="912813" eaLnBrk="0" fontAlgn="base" hangingPunct="0">
              <a:spcBef>
                <a:spcPct val="0"/>
              </a:spcBef>
              <a:spcAft>
                <a:spcPct val="0"/>
              </a:spcAft>
              <a:defRPr>
                <a:solidFill>
                  <a:schemeClr val="tx1"/>
                </a:solidFill>
                <a:latin typeface="Arial" charset="0"/>
              </a:defRPr>
            </a:lvl7pPr>
            <a:lvl8pPr marL="3429000" indent="-228600" defTabSz="912813" eaLnBrk="0" fontAlgn="base" hangingPunct="0">
              <a:spcBef>
                <a:spcPct val="0"/>
              </a:spcBef>
              <a:spcAft>
                <a:spcPct val="0"/>
              </a:spcAft>
              <a:defRPr>
                <a:solidFill>
                  <a:schemeClr val="tx1"/>
                </a:solidFill>
                <a:latin typeface="Arial" charset="0"/>
              </a:defRPr>
            </a:lvl8pPr>
            <a:lvl9pPr marL="3886200" indent="-228600" defTabSz="912813" eaLnBrk="0" fontAlgn="base" hangingPunct="0">
              <a:spcBef>
                <a:spcPct val="0"/>
              </a:spcBef>
              <a:spcAft>
                <a:spcPct val="0"/>
              </a:spcAft>
              <a:defRPr>
                <a:solidFill>
                  <a:schemeClr val="tx1"/>
                </a:solidFill>
                <a:latin typeface="Arial" charset="0"/>
              </a:defRPr>
            </a:lvl9pPr>
          </a:lstStyle>
          <a:p>
            <a:fld id="{890F46EB-98A9-4D8E-9EBE-196640EA1D2E}" type="slidenum">
              <a:rPr lang="en-US" altLang="en-US" smtClean="0">
                <a:latin typeface="Arial Black" pitchFamily="34" charset="0"/>
              </a:rPr>
              <a:pPr/>
              <a:t>1</a:t>
            </a:fld>
            <a:endParaRPr lang="en-US" altLang="en-US" smtClean="0">
              <a:latin typeface="Arial Black" pitchFamily="34" charset="0"/>
            </a:endParaRPr>
          </a:p>
        </p:txBody>
      </p:sp>
      <p:sp>
        <p:nvSpPr>
          <p:cNvPr id="3075" name="Rectangle 2"/>
          <p:cNvSpPr>
            <a:spLocks noGrp="1" noChangeArrowheads="1"/>
          </p:cNvSpPr>
          <p:nvPr>
            <p:ph type="ctrTitle"/>
          </p:nvPr>
        </p:nvSpPr>
        <p:spPr/>
        <p:txBody>
          <a:bodyPr/>
          <a:lstStyle/>
          <a:p>
            <a:pPr defTabSz="912813" eaLnBrk="1" hangingPunct="1"/>
            <a:r>
              <a:rPr lang="en-US" altLang="en-US" smtClean="0"/>
              <a:t>Hydrographs-Cont.</a:t>
            </a:r>
            <a:endParaRPr lang="en-US" altLang="en-US" sz="2900" smtClean="0"/>
          </a:p>
        </p:txBody>
      </p:sp>
      <p:sp>
        <p:nvSpPr>
          <p:cNvPr id="3076" name="Rectangle 3"/>
          <p:cNvSpPr>
            <a:spLocks noGrp="1" noChangeArrowheads="1"/>
          </p:cNvSpPr>
          <p:nvPr>
            <p:ph type="subTitle" idx="1"/>
          </p:nvPr>
        </p:nvSpPr>
        <p:spPr/>
        <p:txBody>
          <a:bodyPr/>
          <a:lstStyle/>
          <a:p>
            <a:pPr defTabSz="912813" eaLnBrk="1" hangingPunct="1"/>
            <a:r>
              <a:rPr lang="en-US" altLang="en-US" smtClean="0"/>
              <a:t>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a:defRPr>
                <a:solidFill>
                  <a:schemeClr val="tx1"/>
                </a:solidFill>
                <a:latin typeface="Arial" charset="0"/>
              </a:defRPr>
            </a:lvl1pPr>
            <a:lvl2pPr marL="742950" indent="-285750" defTabSz="912813">
              <a:defRPr>
                <a:solidFill>
                  <a:schemeClr val="tx1"/>
                </a:solidFill>
                <a:latin typeface="Arial" charset="0"/>
              </a:defRPr>
            </a:lvl2pPr>
            <a:lvl3pPr marL="1143000" indent="-228600" defTabSz="912813">
              <a:defRPr>
                <a:solidFill>
                  <a:schemeClr val="tx1"/>
                </a:solidFill>
                <a:latin typeface="Arial" charset="0"/>
              </a:defRPr>
            </a:lvl3pPr>
            <a:lvl4pPr marL="1600200" indent="-228600" defTabSz="912813">
              <a:defRPr>
                <a:solidFill>
                  <a:schemeClr val="tx1"/>
                </a:solidFill>
                <a:latin typeface="Arial" charset="0"/>
              </a:defRPr>
            </a:lvl4pPr>
            <a:lvl5pPr marL="2057400" indent="-228600" defTabSz="912813">
              <a:defRPr>
                <a:solidFill>
                  <a:schemeClr val="tx1"/>
                </a:solidFill>
                <a:latin typeface="Arial" charset="0"/>
              </a:defRPr>
            </a:lvl5pPr>
            <a:lvl6pPr marL="2514600" indent="-228600" defTabSz="912813" eaLnBrk="0" fontAlgn="base" hangingPunct="0">
              <a:spcBef>
                <a:spcPct val="0"/>
              </a:spcBef>
              <a:spcAft>
                <a:spcPct val="0"/>
              </a:spcAft>
              <a:defRPr>
                <a:solidFill>
                  <a:schemeClr val="tx1"/>
                </a:solidFill>
                <a:latin typeface="Arial" charset="0"/>
              </a:defRPr>
            </a:lvl6pPr>
            <a:lvl7pPr marL="2971800" indent="-228600" defTabSz="912813" eaLnBrk="0" fontAlgn="base" hangingPunct="0">
              <a:spcBef>
                <a:spcPct val="0"/>
              </a:spcBef>
              <a:spcAft>
                <a:spcPct val="0"/>
              </a:spcAft>
              <a:defRPr>
                <a:solidFill>
                  <a:schemeClr val="tx1"/>
                </a:solidFill>
                <a:latin typeface="Arial" charset="0"/>
              </a:defRPr>
            </a:lvl7pPr>
            <a:lvl8pPr marL="3429000" indent="-228600" defTabSz="912813" eaLnBrk="0" fontAlgn="base" hangingPunct="0">
              <a:spcBef>
                <a:spcPct val="0"/>
              </a:spcBef>
              <a:spcAft>
                <a:spcPct val="0"/>
              </a:spcAft>
              <a:defRPr>
                <a:solidFill>
                  <a:schemeClr val="tx1"/>
                </a:solidFill>
                <a:latin typeface="Arial" charset="0"/>
              </a:defRPr>
            </a:lvl8pPr>
            <a:lvl9pPr marL="3886200" indent="-228600" defTabSz="912813" eaLnBrk="0" fontAlgn="base" hangingPunct="0">
              <a:spcBef>
                <a:spcPct val="0"/>
              </a:spcBef>
              <a:spcAft>
                <a:spcPct val="0"/>
              </a:spcAft>
              <a:defRPr>
                <a:solidFill>
                  <a:schemeClr val="tx1"/>
                </a:solidFill>
                <a:latin typeface="Arial" charset="0"/>
              </a:defRPr>
            </a:lvl9pPr>
          </a:lstStyle>
          <a:p>
            <a:fld id="{11CF1B27-913F-4982-9F3A-1C2405070CAC}" type="slidenum">
              <a:rPr lang="en-US" altLang="en-US" smtClean="0">
                <a:latin typeface="Arial Black" pitchFamily="34" charset="0"/>
              </a:rPr>
              <a:pPr/>
              <a:t>10</a:t>
            </a:fld>
            <a:endParaRPr lang="en-US" altLang="en-US" smtClean="0">
              <a:latin typeface="Arial Black" pitchFamily="34" charset="0"/>
            </a:endParaRPr>
          </a:p>
        </p:txBody>
      </p:sp>
      <p:sp>
        <p:nvSpPr>
          <p:cNvPr id="12291" name="Rectangle 3"/>
          <p:cNvSpPr>
            <a:spLocks noGrp="1" noChangeArrowheads="1"/>
          </p:cNvSpPr>
          <p:nvPr>
            <p:ph type="body" idx="1"/>
          </p:nvPr>
        </p:nvSpPr>
        <p:spPr/>
        <p:txBody>
          <a:bodyPr/>
          <a:lstStyle/>
          <a:p>
            <a:pPr defTabSz="912813" eaLnBrk="1" hangingPunct="1">
              <a:buFont typeface="Wingdings" pitchFamily="2" charset="2"/>
              <a:buNone/>
            </a:pPr>
            <a:r>
              <a:rPr lang="en-US" altLang="en-US" smtClean="0"/>
              <a:t>   Runoff from a 6-hour storm cannot be directly predicted from a 2-hr unit hydrograph by multiplying ordinates w/ ratios</a:t>
            </a:r>
          </a:p>
          <a:p>
            <a:pPr defTabSz="912813" eaLnBrk="1" hangingPunct="1">
              <a:buFont typeface="Wingdings" pitchFamily="2" charset="2"/>
              <a:buNone/>
            </a:pPr>
            <a:endParaRPr lang="en-US" altLang="en-US" smtClean="0"/>
          </a:p>
          <a:p>
            <a:pPr defTabSz="912813" eaLnBrk="1" hangingPunct="1">
              <a:buFont typeface="Wingdings" pitchFamily="2" charset="2"/>
              <a:buNone/>
            </a:pPr>
            <a:r>
              <a:rPr lang="en-US" altLang="en-US" smtClean="0"/>
              <a:t>	However, hydrographs for other storm durations can be derived (or synthesized)</a:t>
            </a:r>
          </a:p>
          <a:p>
            <a:pPr defTabSz="912813" eaLnBrk="1" hangingPunct="1">
              <a:buFont typeface="Wingdings" pitchFamily="2" charset="2"/>
              <a:buNone/>
            </a:pPr>
            <a:endParaRPr lang="en-US" altLang="en-US" smtClean="0"/>
          </a:p>
          <a:p>
            <a:pPr defTabSz="912813" eaLnBrk="1" hangingPunct="1">
              <a:buFont typeface="Wingdings" pitchFamily="2" charset="2"/>
              <a:buNone/>
            </a:pPr>
            <a:endParaRPr lang="en-US" altLang="en-US" smtClean="0"/>
          </a:p>
          <a:p>
            <a:pPr defTabSz="912813" eaLnBrk="1" hangingPunct="1">
              <a:buFont typeface="Wingdings" pitchFamily="2" charset="2"/>
              <a:buNone/>
            </a:pPr>
            <a:endParaRPr lang="en-US" altLang="en-US" smtClean="0"/>
          </a:p>
          <a:p>
            <a:pPr defTabSz="912813" eaLnBrk="1" hangingPunct="1">
              <a:buFont typeface="Wingdings" pitchFamily="2" charset="2"/>
              <a:buNone/>
            </a:pPr>
            <a:endParaRPr lang="en-US" altLang="en-US"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a:defRPr>
                <a:solidFill>
                  <a:schemeClr val="tx1"/>
                </a:solidFill>
                <a:latin typeface="Arial" charset="0"/>
              </a:defRPr>
            </a:lvl1pPr>
            <a:lvl2pPr marL="742950" indent="-285750" defTabSz="912813">
              <a:defRPr>
                <a:solidFill>
                  <a:schemeClr val="tx1"/>
                </a:solidFill>
                <a:latin typeface="Arial" charset="0"/>
              </a:defRPr>
            </a:lvl2pPr>
            <a:lvl3pPr marL="1143000" indent="-228600" defTabSz="912813">
              <a:defRPr>
                <a:solidFill>
                  <a:schemeClr val="tx1"/>
                </a:solidFill>
                <a:latin typeface="Arial" charset="0"/>
              </a:defRPr>
            </a:lvl3pPr>
            <a:lvl4pPr marL="1600200" indent="-228600" defTabSz="912813">
              <a:defRPr>
                <a:solidFill>
                  <a:schemeClr val="tx1"/>
                </a:solidFill>
                <a:latin typeface="Arial" charset="0"/>
              </a:defRPr>
            </a:lvl4pPr>
            <a:lvl5pPr marL="2057400" indent="-228600" defTabSz="912813">
              <a:defRPr>
                <a:solidFill>
                  <a:schemeClr val="tx1"/>
                </a:solidFill>
                <a:latin typeface="Arial" charset="0"/>
              </a:defRPr>
            </a:lvl5pPr>
            <a:lvl6pPr marL="2514600" indent="-228600" defTabSz="912813" eaLnBrk="0" fontAlgn="base" hangingPunct="0">
              <a:spcBef>
                <a:spcPct val="0"/>
              </a:spcBef>
              <a:spcAft>
                <a:spcPct val="0"/>
              </a:spcAft>
              <a:defRPr>
                <a:solidFill>
                  <a:schemeClr val="tx1"/>
                </a:solidFill>
                <a:latin typeface="Arial" charset="0"/>
              </a:defRPr>
            </a:lvl6pPr>
            <a:lvl7pPr marL="2971800" indent="-228600" defTabSz="912813" eaLnBrk="0" fontAlgn="base" hangingPunct="0">
              <a:spcBef>
                <a:spcPct val="0"/>
              </a:spcBef>
              <a:spcAft>
                <a:spcPct val="0"/>
              </a:spcAft>
              <a:defRPr>
                <a:solidFill>
                  <a:schemeClr val="tx1"/>
                </a:solidFill>
                <a:latin typeface="Arial" charset="0"/>
              </a:defRPr>
            </a:lvl7pPr>
            <a:lvl8pPr marL="3429000" indent="-228600" defTabSz="912813" eaLnBrk="0" fontAlgn="base" hangingPunct="0">
              <a:spcBef>
                <a:spcPct val="0"/>
              </a:spcBef>
              <a:spcAft>
                <a:spcPct val="0"/>
              </a:spcAft>
              <a:defRPr>
                <a:solidFill>
                  <a:schemeClr val="tx1"/>
                </a:solidFill>
                <a:latin typeface="Arial" charset="0"/>
              </a:defRPr>
            </a:lvl8pPr>
            <a:lvl9pPr marL="3886200" indent="-228600" defTabSz="912813" eaLnBrk="0" fontAlgn="base" hangingPunct="0">
              <a:spcBef>
                <a:spcPct val="0"/>
              </a:spcBef>
              <a:spcAft>
                <a:spcPct val="0"/>
              </a:spcAft>
              <a:defRPr>
                <a:solidFill>
                  <a:schemeClr val="tx1"/>
                </a:solidFill>
                <a:latin typeface="Arial" charset="0"/>
              </a:defRPr>
            </a:lvl9pPr>
          </a:lstStyle>
          <a:p>
            <a:fld id="{9F41985C-8875-4BCC-83D3-32A4E17FB80A}" type="slidenum">
              <a:rPr lang="en-US" altLang="en-US" smtClean="0">
                <a:latin typeface="Arial Black" pitchFamily="34" charset="0"/>
              </a:rPr>
              <a:pPr/>
              <a:t>11</a:t>
            </a:fld>
            <a:endParaRPr lang="en-US" altLang="en-US" smtClean="0">
              <a:latin typeface="Arial Black" pitchFamily="34" charset="0"/>
            </a:endParaRPr>
          </a:p>
        </p:txBody>
      </p:sp>
      <p:sp>
        <p:nvSpPr>
          <p:cNvPr id="13315" name="Rectangle 2"/>
          <p:cNvSpPr>
            <a:spLocks noGrp="1" noChangeArrowheads="1"/>
          </p:cNvSpPr>
          <p:nvPr>
            <p:ph type="title"/>
          </p:nvPr>
        </p:nvSpPr>
        <p:spPr/>
        <p:txBody>
          <a:bodyPr/>
          <a:lstStyle/>
          <a:p>
            <a:pPr defTabSz="912813" eaLnBrk="1" hangingPunct="1"/>
            <a:r>
              <a:rPr lang="en-US" altLang="en-US" sz="4000" smtClean="0"/>
              <a:t>Synthesizing Unit Hydrograph for Different Storm Durations</a:t>
            </a:r>
          </a:p>
        </p:txBody>
      </p:sp>
      <p:sp>
        <p:nvSpPr>
          <p:cNvPr id="13316" name="Rectangle 3"/>
          <p:cNvSpPr>
            <a:spLocks noGrp="1" noChangeArrowheads="1"/>
          </p:cNvSpPr>
          <p:nvPr>
            <p:ph type="body" idx="1"/>
          </p:nvPr>
        </p:nvSpPr>
        <p:spPr/>
        <p:txBody>
          <a:bodyPr/>
          <a:lstStyle/>
          <a:p>
            <a:pPr defTabSz="912813" eaLnBrk="1" hangingPunct="1">
              <a:buFont typeface="Wingdings" pitchFamily="2" charset="2"/>
              <a:buNone/>
            </a:pPr>
            <a:r>
              <a:rPr lang="en-US" altLang="en-US" sz="2800" smtClean="0"/>
              <a:t>	</a:t>
            </a:r>
            <a:r>
              <a:rPr lang="en-US" altLang="en-US" sz="2800" b="1" smtClean="0"/>
              <a:t>Lagging Storm Method</a:t>
            </a:r>
          </a:p>
          <a:p>
            <a:pPr lvl="1" defTabSz="912813" eaLnBrk="1" hangingPunct="1"/>
            <a:r>
              <a:rPr lang="en-US" altLang="en-US" sz="2400" smtClean="0"/>
              <a:t>Construction hydrograph of a longer storm from the unit hydrograph of a shorter storm. Can only be used if the longer storm duration is a whole multiple of the shorter duration</a:t>
            </a:r>
          </a:p>
          <a:p>
            <a:pPr lvl="1" defTabSz="912813" eaLnBrk="1" hangingPunct="1">
              <a:buFont typeface="Wingdings" pitchFamily="2" charset="2"/>
              <a:buNone/>
            </a:pPr>
            <a:endParaRPr lang="en-US" altLang="en-US" sz="2400" smtClean="0"/>
          </a:p>
          <a:p>
            <a:pPr lvl="1" defTabSz="912813" eaLnBrk="1" hangingPunct="1">
              <a:buFont typeface="Wingdings" pitchFamily="2" charset="2"/>
              <a:buNone/>
            </a:pPr>
            <a:r>
              <a:rPr lang="en-US" altLang="en-US" sz="2400" b="1" smtClean="0"/>
              <a:t>S-Curve Method</a:t>
            </a:r>
          </a:p>
          <a:p>
            <a:pPr lvl="1" defTabSz="912813" eaLnBrk="1" hangingPunct="1"/>
            <a:r>
              <a:rPr lang="en-US" altLang="en-US" sz="2400" smtClean="0"/>
              <a:t>Can be used to construct hydrographs from unit hydrographs with longer or shorter durations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a:defRPr>
                <a:solidFill>
                  <a:schemeClr val="tx1"/>
                </a:solidFill>
                <a:latin typeface="Arial" charset="0"/>
              </a:defRPr>
            </a:lvl1pPr>
            <a:lvl2pPr marL="742950" indent="-285750" defTabSz="912813">
              <a:defRPr>
                <a:solidFill>
                  <a:schemeClr val="tx1"/>
                </a:solidFill>
                <a:latin typeface="Arial" charset="0"/>
              </a:defRPr>
            </a:lvl2pPr>
            <a:lvl3pPr marL="1143000" indent="-228600" defTabSz="912813">
              <a:defRPr>
                <a:solidFill>
                  <a:schemeClr val="tx1"/>
                </a:solidFill>
                <a:latin typeface="Arial" charset="0"/>
              </a:defRPr>
            </a:lvl3pPr>
            <a:lvl4pPr marL="1600200" indent="-228600" defTabSz="912813">
              <a:defRPr>
                <a:solidFill>
                  <a:schemeClr val="tx1"/>
                </a:solidFill>
                <a:latin typeface="Arial" charset="0"/>
              </a:defRPr>
            </a:lvl4pPr>
            <a:lvl5pPr marL="2057400" indent="-228600" defTabSz="912813">
              <a:defRPr>
                <a:solidFill>
                  <a:schemeClr val="tx1"/>
                </a:solidFill>
                <a:latin typeface="Arial" charset="0"/>
              </a:defRPr>
            </a:lvl5pPr>
            <a:lvl6pPr marL="2514600" indent="-228600" defTabSz="912813" eaLnBrk="0" fontAlgn="base" hangingPunct="0">
              <a:spcBef>
                <a:spcPct val="0"/>
              </a:spcBef>
              <a:spcAft>
                <a:spcPct val="0"/>
              </a:spcAft>
              <a:defRPr>
                <a:solidFill>
                  <a:schemeClr val="tx1"/>
                </a:solidFill>
                <a:latin typeface="Arial" charset="0"/>
              </a:defRPr>
            </a:lvl6pPr>
            <a:lvl7pPr marL="2971800" indent="-228600" defTabSz="912813" eaLnBrk="0" fontAlgn="base" hangingPunct="0">
              <a:spcBef>
                <a:spcPct val="0"/>
              </a:spcBef>
              <a:spcAft>
                <a:spcPct val="0"/>
              </a:spcAft>
              <a:defRPr>
                <a:solidFill>
                  <a:schemeClr val="tx1"/>
                </a:solidFill>
                <a:latin typeface="Arial" charset="0"/>
              </a:defRPr>
            </a:lvl7pPr>
            <a:lvl8pPr marL="3429000" indent="-228600" defTabSz="912813" eaLnBrk="0" fontAlgn="base" hangingPunct="0">
              <a:spcBef>
                <a:spcPct val="0"/>
              </a:spcBef>
              <a:spcAft>
                <a:spcPct val="0"/>
              </a:spcAft>
              <a:defRPr>
                <a:solidFill>
                  <a:schemeClr val="tx1"/>
                </a:solidFill>
                <a:latin typeface="Arial" charset="0"/>
              </a:defRPr>
            </a:lvl8pPr>
            <a:lvl9pPr marL="3886200" indent="-228600" defTabSz="912813" eaLnBrk="0" fontAlgn="base" hangingPunct="0">
              <a:spcBef>
                <a:spcPct val="0"/>
              </a:spcBef>
              <a:spcAft>
                <a:spcPct val="0"/>
              </a:spcAft>
              <a:defRPr>
                <a:solidFill>
                  <a:schemeClr val="tx1"/>
                </a:solidFill>
                <a:latin typeface="Arial" charset="0"/>
              </a:defRPr>
            </a:lvl9pPr>
          </a:lstStyle>
          <a:p>
            <a:fld id="{8A82C4D2-6044-4246-A7DA-F913E202685B}" type="slidenum">
              <a:rPr lang="en-US" altLang="en-US" smtClean="0">
                <a:latin typeface="Arial Black" pitchFamily="34" charset="0"/>
              </a:rPr>
              <a:pPr/>
              <a:t>12</a:t>
            </a:fld>
            <a:endParaRPr lang="en-US" altLang="en-US" smtClean="0">
              <a:latin typeface="Arial Black" pitchFamily="34" charset="0"/>
            </a:endParaRPr>
          </a:p>
        </p:txBody>
      </p:sp>
      <p:sp>
        <p:nvSpPr>
          <p:cNvPr id="14339" name="Rectangle 2"/>
          <p:cNvSpPr>
            <a:spLocks noGrp="1" noChangeArrowheads="1"/>
          </p:cNvSpPr>
          <p:nvPr>
            <p:ph type="title"/>
          </p:nvPr>
        </p:nvSpPr>
        <p:spPr/>
        <p:txBody>
          <a:bodyPr/>
          <a:lstStyle/>
          <a:p>
            <a:pPr defTabSz="912813" eaLnBrk="1" hangingPunct="1"/>
            <a:r>
              <a:rPr lang="en-US" altLang="en-US" sz="4000" smtClean="0"/>
              <a:t>Lagging Storm</a:t>
            </a:r>
            <a:br>
              <a:rPr lang="en-US" altLang="en-US" sz="4000" smtClean="0"/>
            </a:br>
            <a:r>
              <a:rPr lang="en-US" altLang="en-US" sz="2000" smtClean="0"/>
              <a:t>(synthesize a 12-hr unit hydrograph from a 6-hr unit hydrograph)</a:t>
            </a:r>
          </a:p>
        </p:txBody>
      </p:sp>
      <p:sp>
        <p:nvSpPr>
          <p:cNvPr id="14340" name="Rectangle 3"/>
          <p:cNvSpPr>
            <a:spLocks noGrp="1" noChangeArrowheads="1"/>
          </p:cNvSpPr>
          <p:nvPr>
            <p:ph type="body" idx="1"/>
          </p:nvPr>
        </p:nvSpPr>
        <p:spPr/>
        <p:txBody>
          <a:bodyPr/>
          <a:lstStyle/>
          <a:p>
            <a:pPr marL="608013" indent="-608013" defTabSz="912813" eaLnBrk="1" hangingPunct="1">
              <a:buFont typeface="Wingdings" pitchFamily="2" charset="2"/>
              <a:buAutoNum type="arabicPeriod"/>
            </a:pPr>
            <a:r>
              <a:rPr lang="en-US" altLang="en-US" smtClean="0"/>
              <a:t>Lag storm by short duration (6hr) until desired duration is obtained (total of 12/6=2 times)</a:t>
            </a:r>
          </a:p>
          <a:p>
            <a:pPr marL="608013" indent="-608013" defTabSz="912813" eaLnBrk="1" hangingPunct="1">
              <a:buFont typeface="Wingdings" pitchFamily="2" charset="2"/>
              <a:buAutoNum type="arabicPeriod"/>
            </a:pPr>
            <a:r>
              <a:rPr lang="en-US" altLang="en-US" smtClean="0"/>
              <a:t>Add shorter duration lagged storms to get a 12-hr hydrograph</a:t>
            </a:r>
          </a:p>
          <a:p>
            <a:pPr marL="608013" indent="-608013" defTabSz="912813" eaLnBrk="1" hangingPunct="1">
              <a:buFont typeface="Wingdings" pitchFamily="2" charset="2"/>
              <a:buAutoNum type="arabicPeriod"/>
            </a:pPr>
            <a:r>
              <a:rPr lang="en-US" altLang="en-US" smtClean="0"/>
              <a:t>Divide by the multiple (12/6=2) to get a unit hydrograph</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a:defRPr>
                <a:solidFill>
                  <a:schemeClr val="tx1"/>
                </a:solidFill>
                <a:latin typeface="Arial" charset="0"/>
              </a:defRPr>
            </a:lvl1pPr>
            <a:lvl2pPr marL="742950" indent="-285750" defTabSz="912813">
              <a:defRPr>
                <a:solidFill>
                  <a:schemeClr val="tx1"/>
                </a:solidFill>
                <a:latin typeface="Arial" charset="0"/>
              </a:defRPr>
            </a:lvl2pPr>
            <a:lvl3pPr marL="1143000" indent="-228600" defTabSz="912813">
              <a:defRPr>
                <a:solidFill>
                  <a:schemeClr val="tx1"/>
                </a:solidFill>
                <a:latin typeface="Arial" charset="0"/>
              </a:defRPr>
            </a:lvl3pPr>
            <a:lvl4pPr marL="1600200" indent="-228600" defTabSz="912813">
              <a:defRPr>
                <a:solidFill>
                  <a:schemeClr val="tx1"/>
                </a:solidFill>
                <a:latin typeface="Arial" charset="0"/>
              </a:defRPr>
            </a:lvl4pPr>
            <a:lvl5pPr marL="2057400" indent="-228600" defTabSz="912813">
              <a:defRPr>
                <a:solidFill>
                  <a:schemeClr val="tx1"/>
                </a:solidFill>
                <a:latin typeface="Arial" charset="0"/>
              </a:defRPr>
            </a:lvl5pPr>
            <a:lvl6pPr marL="2514600" indent="-228600" defTabSz="912813" eaLnBrk="0" fontAlgn="base" hangingPunct="0">
              <a:spcBef>
                <a:spcPct val="0"/>
              </a:spcBef>
              <a:spcAft>
                <a:spcPct val="0"/>
              </a:spcAft>
              <a:defRPr>
                <a:solidFill>
                  <a:schemeClr val="tx1"/>
                </a:solidFill>
                <a:latin typeface="Arial" charset="0"/>
              </a:defRPr>
            </a:lvl6pPr>
            <a:lvl7pPr marL="2971800" indent="-228600" defTabSz="912813" eaLnBrk="0" fontAlgn="base" hangingPunct="0">
              <a:spcBef>
                <a:spcPct val="0"/>
              </a:spcBef>
              <a:spcAft>
                <a:spcPct val="0"/>
              </a:spcAft>
              <a:defRPr>
                <a:solidFill>
                  <a:schemeClr val="tx1"/>
                </a:solidFill>
                <a:latin typeface="Arial" charset="0"/>
              </a:defRPr>
            </a:lvl7pPr>
            <a:lvl8pPr marL="3429000" indent="-228600" defTabSz="912813" eaLnBrk="0" fontAlgn="base" hangingPunct="0">
              <a:spcBef>
                <a:spcPct val="0"/>
              </a:spcBef>
              <a:spcAft>
                <a:spcPct val="0"/>
              </a:spcAft>
              <a:defRPr>
                <a:solidFill>
                  <a:schemeClr val="tx1"/>
                </a:solidFill>
                <a:latin typeface="Arial" charset="0"/>
              </a:defRPr>
            </a:lvl8pPr>
            <a:lvl9pPr marL="3886200" indent="-228600" defTabSz="912813" eaLnBrk="0" fontAlgn="base" hangingPunct="0">
              <a:spcBef>
                <a:spcPct val="0"/>
              </a:spcBef>
              <a:spcAft>
                <a:spcPct val="0"/>
              </a:spcAft>
              <a:defRPr>
                <a:solidFill>
                  <a:schemeClr val="tx1"/>
                </a:solidFill>
                <a:latin typeface="Arial" charset="0"/>
              </a:defRPr>
            </a:lvl9pPr>
          </a:lstStyle>
          <a:p>
            <a:fld id="{D1202B6C-AB4F-469E-B863-DAE21AD26E4C}" type="slidenum">
              <a:rPr lang="en-US" altLang="en-US" smtClean="0">
                <a:latin typeface="Arial Black" pitchFamily="34" charset="0"/>
              </a:rPr>
              <a:pPr/>
              <a:t>13</a:t>
            </a:fld>
            <a:endParaRPr lang="en-US" altLang="en-US" smtClean="0">
              <a:latin typeface="Arial Black" pitchFamily="34" charset="0"/>
            </a:endParaRPr>
          </a:p>
        </p:txBody>
      </p:sp>
      <p:pic>
        <p:nvPicPr>
          <p:cNvPr id="15363"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57400" y="533400"/>
            <a:ext cx="4614863" cy="6165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a:defRPr>
                <a:solidFill>
                  <a:schemeClr val="tx1"/>
                </a:solidFill>
                <a:latin typeface="Arial" charset="0"/>
              </a:defRPr>
            </a:lvl1pPr>
            <a:lvl2pPr marL="742950" indent="-285750" defTabSz="912813">
              <a:defRPr>
                <a:solidFill>
                  <a:schemeClr val="tx1"/>
                </a:solidFill>
                <a:latin typeface="Arial" charset="0"/>
              </a:defRPr>
            </a:lvl2pPr>
            <a:lvl3pPr marL="1143000" indent="-228600" defTabSz="912813">
              <a:defRPr>
                <a:solidFill>
                  <a:schemeClr val="tx1"/>
                </a:solidFill>
                <a:latin typeface="Arial" charset="0"/>
              </a:defRPr>
            </a:lvl3pPr>
            <a:lvl4pPr marL="1600200" indent="-228600" defTabSz="912813">
              <a:defRPr>
                <a:solidFill>
                  <a:schemeClr val="tx1"/>
                </a:solidFill>
                <a:latin typeface="Arial" charset="0"/>
              </a:defRPr>
            </a:lvl4pPr>
            <a:lvl5pPr marL="2057400" indent="-228600" defTabSz="912813">
              <a:defRPr>
                <a:solidFill>
                  <a:schemeClr val="tx1"/>
                </a:solidFill>
                <a:latin typeface="Arial" charset="0"/>
              </a:defRPr>
            </a:lvl5pPr>
            <a:lvl6pPr marL="2514600" indent="-228600" defTabSz="912813" eaLnBrk="0" fontAlgn="base" hangingPunct="0">
              <a:spcBef>
                <a:spcPct val="0"/>
              </a:spcBef>
              <a:spcAft>
                <a:spcPct val="0"/>
              </a:spcAft>
              <a:defRPr>
                <a:solidFill>
                  <a:schemeClr val="tx1"/>
                </a:solidFill>
                <a:latin typeface="Arial" charset="0"/>
              </a:defRPr>
            </a:lvl6pPr>
            <a:lvl7pPr marL="2971800" indent="-228600" defTabSz="912813" eaLnBrk="0" fontAlgn="base" hangingPunct="0">
              <a:spcBef>
                <a:spcPct val="0"/>
              </a:spcBef>
              <a:spcAft>
                <a:spcPct val="0"/>
              </a:spcAft>
              <a:defRPr>
                <a:solidFill>
                  <a:schemeClr val="tx1"/>
                </a:solidFill>
                <a:latin typeface="Arial" charset="0"/>
              </a:defRPr>
            </a:lvl7pPr>
            <a:lvl8pPr marL="3429000" indent="-228600" defTabSz="912813" eaLnBrk="0" fontAlgn="base" hangingPunct="0">
              <a:spcBef>
                <a:spcPct val="0"/>
              </a:spcBef>
              <a:spcAft>
                <a:spcPct val="0"/>
              </a:spcAft>
              <a:defRPr>
                <a:solidFill>
                  <a:schemeClr val="tx1"/>
                </a:solidFill>
                <a:latin typeface="Arial" charset="0"/>
              </a:defRPr>
            </a:lvl8pPr>
            <a:lvl9pPr marL="3886200" indent="-228600" defTabSz="912813" eaLnBrk="0" fontAlgn="base" hangingPunct="0">
              <a:spcBef>
                <a:spcPct val="0"/>
              </a:spcBef>
              <a:spcAft>
                <a:spcPct val="0"/>
              </a:spcAft>
              <a:defRPr>
                <a:solidFill>
                  <a:schemeClr val="tx1"/>
                </a:solidFill>
                <a:latin typeface="Arial" charset="0"/>
              </a:defRPr>
            </a:lvl9pPr>
          </a:lstStyle>
          <a:p>
            <a:fld id="{1684679D-6449-43EC-8664-F454DA2407E2}" type="slidenum">
              <a:rPr lang="en-US" altLang="en-US" smtClean="0">
                <a:latin typeface="Arial Black" pitchFamily="34" charset="0"/>
              </a:rPr>
              <a:pPr/>
              <a:t>14</a:t>
            </a:fld>
            <a:endParaRPr lang="en-US" altLang="en-US" smtClean="0">
              <a:latin typeface="Arial Black" pitchFamily="34" charset="0"/>
            </a:endParaRPr>
          </a:p>
        </p:txBody>
      </p:sp>
      <p:graphicFrame>
        <p:nvGraphicFramePr>
          <p:cNvPr id="16387" name="Object 4"/>
          <p:cNvGraphicFramePr>
            <a:graphicFrameLocks noChangeAspect="1"/>
          </p:cNvGraphicFramePr>
          <p:nvPr/>
        </p:nvGraphicFramePr>
        <p:xfrm>
          <a:off x="255588" y="609600"/>
          <a:ext cx="8888412" cy="5514975"/>
        </p:xfrm>
        <a:graphic>
          <a:graphicData uri="http://schemas.openxmlformats.org/presentationml/2006/ole">
            <mc:AlternateContent xmlns:mc="http://schemas.openxmlformats.org/markup-compatibility/2006">
              <mc:Choice xmlns:v="urn:schemas-microsoft-com:vml" Requires="v">
                <p:oleObj spid="_x0000_s16394" name="Chart" r:id="rId4" imgW="4676851" imgH="2590800" progId="Excel.Chart.8">
                  <p:embed/>
                </p:oleObj>
              </mc:Choice>
              <mc:Fallback>
                <p:oleObj name="Chart" r:id="rId4" imgW="4676851" imgH="2590800" progId="Excel.Chart.8">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5588" y="609600"/>
                        <a:ext cx="8888412" cy="5514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a:defRPr>
                <a:solidFill>
                  <a:schemeClr val="tx1"/>
                </a:solidFill>
                <a:latin typeface="Arial" charset="0"/>
              </a:defRPr>
            </a:lvl1pPr>
            <a:lvl2pPr marL="742950" indent="-285750" defTabSz="912813">
              <a:defRPr>
                <a:solidFill>
                  <a:schemeClr val="tx1"/>
                </a:solidFill>
                <a:latin typeface="Arial" charset="0"/>
              </a:defRPr>
            </a:lvl2pPr>
            <a:lvl3pPr marL="1143000" indent="-228600" defTabSz="912813">
              <a:defRPr>
                <a:solidFill>
                  <a:schemeClr val="tx1"/>
                </a:solidFill>
                <a:latin typeface="Arial" charset="0"/>
              </a:defRPr>
            </a:lvl3pPr>
            <a:lvl4pPr marL="1600200" indent="-228600" defTabSz="912813">
              <a:defRPr>
                <a:solidFill>
                  <a:schemeClr val="tx1"/>
                </a:solidFill>
                <a:latin typeface="Arial" charset="0"/>
              </a:defRPr>
            </a:lvl4pPr>
            <a:lvl5pPr marL="2057400" indent="-228600" defTabSz="912813">
              <a:defRPr>
                <a:solidFill>
                  <a:schemeClr val="tx1"/>
                </a:solidFill>
                <a:latin typeface="Arial" charset="0"/>
              </a:defRPr>
            </a:lvl5pPr>
            <a:lvl6pPr marL="2514600" indent="-228600" defTabSz="912813" eaLnBrk="0" fontAlgn="base" hangingPunct="0">
              <a:spcBef>
                <a:spcPct val="0"/>
              </a:spcBef>
              <a:spcAft>
                <a:spcPct val="0"/>
              </a:spcAft>
              <a:defRPr>
                <a:solidFill>
                  <a:schemeClr val="tx1"/>
                </a:solidFill>
                <a:latin typeface="Arial" charset="0"/>
              </a:defRPr>
            </a:lvl6pPr>
            <a:lvl7pPr marL="2971800" indent="-228600" defTabSz="912813" eaLnBrk="0" fontAlgn="base" hangingPunct="0">
              <a:spcBef>
                <a:spcPct val="0"/>
              </a:spcBef>
              <a:spcAft>
                <a:spcPct val="0"/>
              </a:spcAft>
              <a:defRPr>
                <a:solidFill>
                  <a:schemeClr val="tx1"/>
                </a:solidFill>
                <a:latin typeface="Arial" charset="0"/>
              </a:defRPr>
            </a:lvl7pPr>
            <a:lvl8pPr marL="3429000" indent="-228600" defTabSz="912813" eaLnBrk="0" fontAlgn="base" hangingPunct="0">
              <a:spcBef>
                <a:spcPct val="0"/>
              </a:spcBef>
              <a:spcAft>
                <a:spcPct val="0"/>
              </a:spcAft>
              <a:defRPr>
                <a:solidFill>
                  <a:schemeClr val="tx1"/>
                </a:solidFill>
                <a:latin typeface="Arial" charset="0"/>
              </a:defRPr>
            </a:lvl8pPr>
            <a:lvl9pPr marL="3886200" indent="-228600" defTabSz="912813" eaLnBrk="0" fontAlgn="base" hangingPunct="0">
              <a:spcBef>
                <a:spcPct val="0"/>
              </a:spcBef>
              <a:spcAft>
                <a:spcPct val="0"/>
              </a:spcAft>
              <a:defRPr>
                <a:solidFill>
                  <a:schemeClr val="tx1"/>
                </a:solidFill>
                <a:latin typeface="Arial" charset="0"/>
              </a:defRPr>
            </a:lvl9pPr>
          </a:lstStyle>
          <a:p>
            <a:fld id="{E8917D41-2225-4F4A-BB27-5B947BF2911D}" type="slidenum">
              <a:rPr lang="en-US" altLang="en-US" smtClean="0">
                <a:latin typeface="Arial Black" pitchFamily="34" charset="0"/>
              </a:rPr>
              <a:pPr/>
              <a:t>15</a:t>
            </a:fld>
            <a:endParaRPr lang="en-US" altLang="en-US" smtClean="0">
              <a:latin typeface="Arial Black" pitchFamily="34" charset="0"/>
            </a:endParaRPr>
          </a:p>
        </p:txBody>
      </p:sp>
      <p:sp>
        <p:nvSpPr>
          <p:cNvPr id="17411" name="Rectangle 2"/>
          <p:cNvSpPr>
            <a:spLocks noGrp="1" noChangeArrowheads="1"/>
          </p:cNvSpPr>
          <p:nvPr>
            <p:ph type="title"/>
          </p:nvPr>
        </p:nvSpPr>
        <p:spPr/>
        <p:txBody>
          <a:bodyPr/>
          <a:lstStyle/>
          <a:p>
            <a:pPr defTabSz="912813" eaLnBrk="1" hangingPunct="1"/>
            <a:r>
              <a:rPr lang="en-US" altLang="en-US" sz="4000" smtClean="0"/>
              <a:t>S-Curve Method</a:t>
            </a:r>
            <a:br>
              <a:rPr lang="en-US" altLang="en-US" sz="4000" smtClean="0"/>
            </a:br>
            <a:r>
              <a:rPr lang="en-US" altLang="en-US" sz="2000" smtClean="0"/>
              <a:t>(synthesize a 2-hr unit hydrograph (tr’) from a 6-hr unit hydrograph (tr)</a:t>
            </a:r>
          </a:p>
        </p:txBody>
      </p:sp>
      <p:sp>
        <p:nvSpPr>
          <p:cNvPr id="17412" name="Rectangle 3"/>
          <p:cNvSpPr>
            <a:spLocks noGrp="1" noChangeArrowheads="1"/>
          </p:cNvSpPr>
          <p:nvPr>
            <p:ph type="body" idx="1"/>
          </p:nvPr>
        </p:nvSpPr>
        <p:spPr/>
        <p:txBody>
          <a:bodyPr/>
          <a:lstStyle/>
          <a:p>
            <a:pPr marL="608013" indent="-608013" defTabSz="912813" eaLnBrk="1" hangingPunct="1">
              <a:lnSpc>
                <a:spcPct val="80000"/>
              </a:lnSpc>
              <a:buFont typeface="Wingdings" pitchFamily="2" charset="2"/>
              <a:buAutoNum type="arabicPeriod"/>
            </a:pPr>
            <a:r>
              <a:rPr lang="en-US" altLang="en-US" sz="2800" smtClean="0"/>
              <a:t>Add ordinates of many hydrographs lagged by tr (eventually the curve levels off and remains constant—S-Curve)</a:t>
            </a:r>
          </a:p>
          <a:p>
            <a:pPr marL="608013" indent="-608013" defTabSz="912813" eaLnBrk="1" hangingPunct="1">
              <a:lnSpc>
                <a:spcPct val="80000"/>
              </a:lnSpc>
              <a:buFont typeface="Wingdings" pitchFamily="2" charset="2"/>
              <a:buAutoNum type="arabicPeriod"/>
            </a:pPr>
            <a:r>
              <a:rPr lang="en-US" altLang="en-US" sz="2800" smtClean="0"/>
              <a:t>Lag the S-curve by the proposed duration (tr’)</a:t>
            </a:r>
          </a:p>
          <a:p>
            <a:pPr marL="608013" indent="-608013" defTabSz="912813" eaLnBrk="1" hangingPunct="1">
              <a:lnSpc>
                <a:spcPct val="80000"/>
              </a:lnSpc>
              <a:buFont typeface="Wingdings" pitchFamily="2" charset="2"/>
              <a:buAutoNum type="arabicPeriod"/>
            </a:pPr>
            <a:r>
              <a:rPr lang="en-US" altLang="en-US" sz="2800" smtClean="0"/>
              <a:t>Difference between S-curves is the hydrograph for storm duration tr’  </a:t>
            </a:r>
          </a:p>
          <a:p>
            <a:pPr marL="608013" indent="-608013" defTabSz="912813" eaLnBrk="1" hangingPunct="1">
              <a:lnSpc>
                <a:spcPct val="80000"/>
              </a:lnSpc>
              <a:buFont typeface="Wingdings" pitchFamily="2" charset="2"/>
              <a:buAutoNum type="arabicPeriod"/>
            </a:pPr>
            <a:r>
              <a:rPr lang="en-US" altLang="en-US" sz="2800" smtClean="0"/>
              <a:t>Convert to unit hydrograph by multiplying ordinates by tr/tr’ (6/2=3)</a:t>
            </a:r>
          </a:p>
          <a:p>
            <a:pPr marL="608013" indent="-608013" defTabSz="912813" eaLnBrk="1" hangingPunct="1">
              <a:lnSpc>
                <a:spcPct val="80000"/>
              </a:lnSpc>
              <a:buFont typeface="Wingdings" pitchFamily="2" charset="2"/>
              <a:buAutoNum type="arabicPeriod"/>
            </a:pPr>
            <a:r>
              <a:rPr lang="en-US" altLang="en-US" sz="2800" smtClean="0"/>
              <a:t>Smooth the data </a:t>
            </a:r>
          </a:p>
          <a:p>
            <a:pPr marL="608013" indent="-608013" defTabSz="912813" eaLnBrk="1" hangingPunct="1">
              <a:lnSpc>
                <a:spcPct val="80000"/>
              </a:lnSpc>
              <a:buFont typeface="Wingdings" pitchFamily="2" charset="2"/>
              <a:buNone/>
            </a:pPr>
            <a:endParaRPr lang="en-US" altLang="en-US" sz="280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a:defRPr>
                <a:solidFill>
                  <a:schemeClr val="tx1"/>
                </a:solidFill>
                <a:latin typeface="Arial" charset="0"/>
              </a:defRPr>
            </a:lvl1pPr>
            <a:lvl2pPr marL="742950" indent="-285750" defTabSz="912813">
              <a:defRPr>
                <a:solidFill>
                  <a:schemeClr val="tx1"/>
                </a:solidFill>
                <a:latin typeface="Arial" charset="0"/>
              </a:defRPr>
            </a:lvl2pPr>
            <a:lvl3pPr marL="1143000" indent="-228600" defTabSz="912813">
              <a:defRPr>
                <a:solidFill>
                  <a:schemeClr val="tx1"/>
                </a:solidFill>
                <a:latin typeface="Arial" charset="0"/>
              </a:defRPr>
            </a:lvl3pPr>
            <a:lvl4pPr marL="1600200" indent="-228600" defTabSz="912813">
              <a:defRPr>
                <a:solidFill>
                  <a:schemeClr val="tx1"/>
                </a:solidFill>
                <a:latin typeface="Arial" charset="0"/>
              </a:defRPr>
            </a:lvl4pPr>
            <a:lvl5pPr marL="2057400" indent="-228600" defTabSz="912813">
              <a:defRPr>
                <a:solidFill>
                  <a:schemeClr val="tx1"/>
                </a:solidFill>
                <a:latin typeface="Arial" charset="0"/>
              </a:defRPr>
            </a:lvl5pPr>
            <a:lvl6pPr marL="2514600" indent="-228600" defTabSz="912813" eaLnBrk="0" fontAlgn="base" hangingPunct="0">
              <a:spcBef>
                <a:spcPct val="0"/>
              </a:spcBef>
              <a:spcAft>
                <a:spcPct val="0"/>
              </a:spcAft>
              <a:defRPr>
                <a:solidFill>
                  <a:schemeClr val="tx1"/>
                </a:solidFill>
                <a:latin typeface="Arial" charset="0"/>
              </a:defRPr>
            </a:lvl6pPr>
            <a:lvl7pPr marL="2971800" indent="-228600" defTabSz="912813" eaLnBrk="0" fontAlgn="base" hangingPunct="0">
              <a:spcBef>
                <a:spcPct val="0"/>
              </a:spcBef>
              <a:spcAft>
                <a:spcPct val="0"/>
              </a:spcAft>
              <a:defRPr>
                <a:solidFill>
                  <a:schemeClr val="tx1"/>
                </a:solidFill>
                <a:latin typeface="Arial" charset="0"/>
              </a:defRPr>
            </a:lvl7pPr>
            <a:lvl8pPr marL="3429000" indent="-228600" defTabSz="912813" eaLnBrk="0" fontAlgn="base" hangingPunct="0">
              <a:spcBef>
                <a:spcPct val="0"/>
              </a:spcBef>
              <a:spcAft>
                <a:spcPct val="0"/>
              </a:spcAft>
              <a:defRPr>
                <a:solidFill>
                  <a:schemeClr val="tx1"/>
                </a:solidFill>
                <a:latin typeface="Arial" charset="0"/>
              </a:defRPr>
            </a:lvl8pPr>
            <a:lvl9pPr marL="3886200" indent="-228600" defTabSz="912813" eaLnBrk="0" fontAlgn="base" hangingPunct="0">
              <a:spcBef>
                <a:spcPct val="0"/>
              </a:spcBef>
              <a:spcAft>
                <a:spcPct val="0"/>
              </a:spcAft>
              <a:defRPr>
                <a:solidFill>
                  <a:schemeClr val="tx1"/>
                </a:solidFill>
                <a:latin typeface="Arial" charset="0"/>
              </a:defRPr>
            </a:lvl9pPr>
          </a:lstStyle>
          <a:p>
            <a:fld id="{67512959-3C0E-4555-9D94-6F790E24211C}" type="slidenum">
              <a:rPr lang="en-US" altLang="en-US" smtClean="0">
                <a:latin typeface="Arial Black" pitchFamily="34" charset="0"/>
              </a:rPr>
              <a:pPr/>
              <a:t>16</a:t>
            </a:fld>
            <a:endParaRPr lang="en-US" altLang="en-US" smtClean="0">
              <a:latin typeface="Arial Black" pitchFamily="34" charset="0"/>
            </a:endParaRPr>
          </a:p>
        </p:txBody>
      </p:sp>
      <p:pic>
        <p:nvPicPr>
          <p:cNvPr id="18435"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09575" y="457200"/>
            <a:ext cx="8323263" cy="594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a:defRPr>
                <a:solidFill>
                  <a:schemeClr val="tx1"/>
                </a:solidFill>
                <a:latin typeface="Arial" charset="0"/>
              </a:defRPr>
            </a:lvl1pPr>
            <a:lvl2pPr marL="742950" indent="-285750" defTabSz="912813">
              <a:defRPr>
                <a:solidFill>
                  <a:schemeClr val="tx1"/>
                </a:solidFill>
                <a:latin typeface="Arial" charset="0"/>
              </a:defRPr>
            </a:lvl2pPr>
            <a:lvl3pPr marL="1143000" indent="-228600" defTabSz="912813">
              <a:defRPr>
                <a:solidFill>
                  <a:schemeClr val="tx1"/>
                </a:solidFill>
                <a:latin typeface="Arial" charset="0"/>
              </a:defRPr>
            </a:lvl3pPr>
            <a:lvl4pPr marL="1600200" indent="-228600" defTabSz="912813">
              <a:defRPr>
                <a:solidFill>
                  <a:schemeClr val="tx1"/>
                </a:solidFill>
                <a:latin typeface="Arial" charset="0"/>
              </a:defRPr>
            </a:lvl4pPr>
            <a:lvl5pPr marL="2057400" indent="-228600" defTabSz="912813">
              <a:defRPr>
                <a:solidFill>
                  <a:schemeClr val="tx1"/>
                </a:solidFill>
                <a:latin typeface="Arial" charset="0"/>
              </a:defRPr>
            </a:lvl5pPr>
            <a:lvl6pPr marL="2514600" indent="-228600" defTabSz="912813" eaLnBrk="0" fontAlgn="base" hangingPunct="0">
              <a:spcBef>
                <a:spcPct val="0"/>
              </a:spcBef>
              <a:spcAft>
                <a:spcPct val="0"/>
              </a:spcAft>
              <a:defRPr>
                <a:solidFill>
                  <a:schemeClr val="tx1"/>
                </a:solidFill>
                <a:latin typeface="Arial" charset="0"/>
              </a:defRPr>
            </a:lvl6pPr>
            <a:lvl7pPr marL="2971800" indent="-228600" defTabSz="912813" eaLnBrk="0" fontAlgn="base" hangingPunct="0">
              <a:spcBef>
                <a:spcPct val="0"/>
              </a:spcBef>
              <a:spcAft>
                <a:spcPct val="0"/>
              </a:spcAft>
              <a:defRPr>
                <a:solidFill>
                  <a:schemeClr val="tx1"/>
                </a:solidFill>
                <a:latin typeface="Arial" charset="0"/>
              </a:defRPr>
            </a:lvl7pPr>
            <a:lvl8pPr marL="3429000" indent="-228600" defTabSz="912813" eaLnBrk="0" fontAlgn="base" hangingPunct="0">
              <a:spcBef>
                <a:spcPct val="0"/>
              </a:spcBef>
              <a:spcAft>
                <a:spcPct val="0"/>
              </a:spcAft>
              <a:defRPr>
                <a:solidFill>
                  <a:schemeClr val="tx1"/>
                </a:solidFill>
                <a:latin typeface="Arial" charset="0"/>
              </a:defRPr>
            </a:lvl8pPr>
            <a:lvl9pPr marL="3886200" indent="-228600" defTabSz="912813" eaLnBrk="0" fontAlgn="base" hangingPunct="0">
              <a:spcBef>
                <a:spcPct val="0"/>
              </a:spcBef>
              <a:spcAft>
                <a:spcPct val="0"/>
              </a:spcAft>
              <a:defRPr>
                <a:solidFill>
                  <a:schemeClr val="tx1"/>
                </a:solidFill>
                <a:latin typeface="Arial" charset="0"/>
              </a:defRPr>
            </a:lvl9pPr>
          </a:lstStyle>
          <a:p>
            <a:fld id="{B7098BB4-047D-4444-9085-C4255B98B495}" type="slidenum">
              <a:rPr lang="en-US" altLang="en-US" smtClean="0">
                <a:latin typeface="Arial Black" pitchFamily="34" charset="0"/>
              </a:rPr>
              <a:pPr/>
              <a:t>17</a:t>
            </a:fld>
            <a:endParaRPr lang="en-US" altLang="en-US" smtClean="0">
              <a:latin typeface="Arial Black" pitchFamily="34" charset="0"/>
            </a:endParaRPr>
          </a:p>
        </p:txBody>
      </p:sp>
      <p:graphicFrame>
        <p:nvGraphicFramePr>
          <p:cNvPr id="4" name="Chart 3"/>
          <p:cNvGraphicFramePr>
            <a:graphicFrameLocks/>
          </p:cNvGraphicFramePr>
          <p:nvPr/>
        </p:nvGraphicFramePr>
        <p:xfrm>
          <a:off x="457200" y="762000"/>
          <a:ext cx="8077200" cy="54864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a:defRPr>
                <a:solidFill>
                  <a:schemeClr val="tx1"/>
                </a:solidFill>
                <a:latin typeface="Arial" charset="0"/>
              </a:defRPr>
            </a:lvl1pPr>
            <a:lvl2pPr marL="742950" indent="-285750" defTabSz="912813">
              <a:defRPr>
                <a:solidFill>
                  <a:schemeClr val="tx1"/>
                </a:solidFill>
                <a:latin typeface="Arial" charset="0"/>
              </a:defRPr>
            </a:lvl2pPr>
            <a:lvl3pPr marL="1143000" indent="-228600" defTabSz="912813">
              <a:defRPr>
                <a:solidFill>
                  <a:schemeClr val="tx1"/>
                </a:solidFill>
                <a:latin typeface="Arial" charset="0"/>
              </a:defRPr>
            </a:lvl3pPr>
            <a:lvl4pPr marL="1600200" indent="-228600" defTabSz="912813">
              <a:defRPr>
                <a:solidFill>
                  <a:schemeClr val="tx1"/>
                </a:solidFill>
                <a:latin typeface="Arial" charset="0"/>
              </a:defRPr>
            </a:lvl4pPr>
            <a:lvl5pPr marL="2057400" indent="-228600" defTabSz="912813">
              <a:defRPr>
                <a:solidFill>
                  <a:schemeClr val="tx1"/>
                </a:solidFill>
                <a:latin typeface="Arial" charset="0"/>
              </a:defRPr>
            </a:lvl5pPr>
            <a:lvl6pPr marL="2514600" indent="-228600" defTabSz="912813" eaLnBrk="0" fontAlgn="base" hangingPunct="0">
              <a:spcBef>
                <a:spcPct val="0"/>
              </a:spcBef>
              <a:spcAft>
                <a:spcPct val="0"/>
              </a:spcAft>
              <a:defRPr>
                <a:solidFill>
                  <a:schemeClr val="tx1"/>
                </a:solidFill>
                <a:latin typeface="Arial" charset="0"/>
              </a:defRPr>
            </a:lvl6pPr>
            <a:lvl7pPr marL="2971800" indent="-228600" defTabSz="912813" eaLnBrk="0" fontAlgn="base" hangingPunct="0">
              <a:spcBef>
                <a:spcPct val="0"/>
              </a:spcBef>
              <a:spcAft>
                <a:spcPct val="0"/>
              </a:spcAft>
              <a:defRPr>
                <a:solidFill>
                  <a:schemeClr val="tx1"/>
                </a:solidFill>
                <a:latin typeface="Arial" charset="0"/>
              </a:defRPr>
            </a:lvl7pPr>
            <a:lvl8pPr marL="3429000" indent="-228600" defTabSz="912813" eaLnBrk="0" fontAlgn="base" hangingPunct="0">
              <a:spcBef>
                <a:spcPct val="0"/>
              </a:spcBef>
              <a:spcAft>
                <a:spcPct val="0"/>
              </a:spcAft>
              <a:defRPr>
                <a:solidFill>
                  <a:schemeClr val="tx1"/>
                </a:solidFill>
                <a:latin typeface="Arial" charset="0"/>
              </a:defRPr>
            </a:lvl8pPr>
            <a:lvl9pPr marL="3886200" indent="-228600" defTabSz="912813" eaLnBrk="0" fontAlgn="base" hangingPunct="0">
              <a:spcBef>
                <a:spcPct val="0"/>
              </a:spcBef>
              <a:spcAft>
                <a:spcPct val="0"/>
              </a:spcAft>
              <a:defRPr>
                <a:solidFill>
                  <a:schemeClr val="tx1"/>
                </a:solidFill>
                <a:latin typeface="Arial" charset="0"/>
              </a:defRPr>
            </a:lvl9pPr>
          </a:lstStyle>
          <a:p>
            <a:fld id="{DA71E94A-669C-41D1-8BE6-D7E40FF03A73}" type="slidenum">
              <a:rPr lang="en-US" altLang="en-US" smtClean="0">
                <a:latin typeface="Arial Black" pitchFamily="34" charset="0"/>
              </a:rPr>
              <a:pPr/>
              <a:t>18</a:t>
            </a:fld>
            <a:endParaRPr lang="en-US" altLang="en-US" smtClean="0">
              <a:latin typeface="Arial Black" pitchFamily="34" charset="0"/>
            </a:endParaRPr>
          </a:p>
        </p:txBody>
      </p:sp>
      <p:graphicFrame>
        <p:nvGraphicFramePr>
          <p:cNvPr id="20483" name="Object 4"/>
          <p:cNvGraphicFramePr>
            <a:graphicFrameLocks noChangeAspect="1"/>
          </p:cNvGraphicFramePr>
          <p:nvPr/>
        </p:nvGraphicFramePr>
        <p:xfrm>
          <a:off x="1066800" y="1219200"/>
          <a:ext cx="7615238" cy="4656138"/>
        </p:xfrm>
        <a:graphic>
          <a:graphicData uri="http://schemas.openxmlformats.org/presentationml/2006/ole">
            <mc:AlternateContent xmlns:mc="http://schemas.openxmlformats.org/markup-compatibility/2006">
              <mc:Choice xmlns:v="urn:schemas-microsoft-com:vml" Requires="v">
                <p:oleObj spid="_x0000_s20490" name="Chart" r:id="rId4" imgW="4019702" imgH="2457602" progId="Excel.Chart.8">
                  <p:embed/>
                </p:oleObj>
              </mc:Choice>
              <mc:Fallback>
                <p:oleObj name="Chart" r:id="rId4" imgW="4019702" imgH="2457602" progId="Excel.Chart.8">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66800" y="1219200"/>
                        <a:ext cx="7615238" cy="4656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a:defRPr>
                <a:solidFill>
                  <a:schemeClr val="tx1"/>
                </a:solidFill>
                <a:latin typeface="Arial" charset="0"/>
              </a:defRPr>
            </a:lvl1pPr>
            <a:lvl2pPr marL="742950" indent="-285750" defTabSz="912813">
              <a:defRPr>
                <a:solidFill>
                  <a:schemeClr val="tx1"/>
                </a:solidFill>
                <a:latin typeface="Arial" charset="0"/>
              </a:defRPr>
            </a:lvl2pPr>
            <a:lvl3pPr marL="1143000" indent="-228600" defTabSz="912813">
              <a:defRPr>
                <a:solidFill>
                  <a:schemeClr val="tx1"/>
                </a:solidFill>
                <a:latin typeface="Arial" charset="0"/>
              </a:defRPr>
            </a:lvl3pPr>
            <a:lvl4pPr marL="1600200" indent="-228600" defTabSz="912813">
              <a:defRPr>
                <a:solidFill>
                  <a:schemeClr val="tx1"/>
                </a:solidFill>
                <a:latin typeface="Arial" charset="0"/>
              </a:defRPr>
            </a:lvl4pPr>
            <a:lvl5pPr marL="2057400" indent="-228600" defTabSz="912813">
              <a:defRPr>
                <a:solidFill>
                  <a:schemeClr val="tx1"/>
                </a:solidFill>
                <a:latin typeface="Arial" charset="0"/>
              </a:defRPr>
            </a:lvl5pPr>
            <a:lvl6pPr marL="2514600" indent="-228600" defTabSz="912813" eaLnBrk="0" fontAlgn="base" hangingPunct="0">
              <a:spcBef>
                <a:spcPct val="0"/>
              </a:spcBef>
              <a:spcAft>
                <a:spcPct val="0"/>
              </a:spcAft>
              <a:defRPr>
                <a:solidFill>
                  <a:schemeClr val="tx1"/>
                </a:solidFill>
                <a:latin typeface="Arial" charset="0"/>
              </a:defRPr>
            </a:lvl6pPr>
            <a:lvl7pPr marL="2971800" indent="-228600" defTabSz="912813" eaLnBrk="0" fontAlgn="base" hangingPunct="0">
              <a:spcBef>
                <a:spcPct val="0"/>
              </a:spcBef>
              <a:spcAft>
                <a:spcPct val="0"/>
              </a:spcAft>
              <a:defRPr>
                <a:solidFill>
                  <a:schemeClr val="tx1"/>
                </a:solidFill>
                <a:latin typeface="Arial" charset="0"/>
              </a:defRPr>
            </a:lvl7pPr>
            <a:lvl8pPr marL="3429000" indent="-228600" defTabSz="912813" eaLnBrk="0" fontAlgn="base" hangingPunct="0">
              <a:spcBef>
                <a:spcPct val="0"/>
              </a:spcBef>
              <a:spcAft>
                <a:spcPct val="0"/>
              </a:spcAft>
              <a:defRPr>
                <a:solidFill>
                  <a:schemeClr val="tx1"/>
                </a:solidFill>
                <a:latin typeface="Arial" charset="0"/>
              </a:defRPr>
            </a:lvl8pPr>
            <a:lvl9pPr marL="3886200" indent="-228600" defTabSz="912813" eaLnBrk="0" fontAlgn="base" hangingPunct="0">
              <a:spcBef>
                <a:spcPct val="0"/>
              </a:spcBef>
              <a:spcAft>
                <a:spcPct val="0"/>
              </a:spcAft>
              <a:defRPr>
                <a:solidFill>
                  <a:schemeClr val="tx1"/>
                </a:solidFill>
                <a:latin typeface="Arial" charset="0"/>
              </a:defRPr>
            </a:lvl9pPr>
          </a:lstStyle>
          <a:p>
            <a:fld id="{43CADBF2-9E6A-4C15-8632-CD931A47F893}" type="slidenum">
              <a:rPr lang="en-US" altLang="en-US" smtClean="0">
                <a:latin typeface="Arial Black" pitchFamily="34" charset="0"/>
              </a:rPr>
              <a:pPr/>
              <a:t>19</a:t>
            </a:fld>
            <a:endParaRPr lang="en-US" altLang="en-US" smtClean="0">
              <a:latin typeface="Arial Black" pitchFamily="34" charset="0"/>
            </a:endParaRPr>
          </a:p>
        </p:txBody>
      </p:sp>
      <p:graphicFrame>
        <p:nvGraphicFramePr>
          <p:cNvPr id="21507" name="Object 4"/>
          <p:cNvGraphicFramePr>
            <a:graphicFrameLocks noChangeAspect="1"/>
          </p:cNvGraphicFramePr>
          <p:nvPr/>
        </p:nvGraphicFramePr>
        <p:xfrm>
          <a:off x="457200" y="838200"/>
          <a:ext cx="8345488" cy="5019675"/>
        </p:xfrm>
        <a:graphic>
          <a:graphicData uri="http://schemas.openxmlformats.org/presentationml/2006/ole">
            <mc:AlternateContent xmlns:mc="http://schemas.openxmlformats.org/markup-compatibility/2006">
              <mc:Choice xmlns:v="urn:schemas-microsoft-com:vml" Requires="v">
                <p:oleObj spid="_x0000_s21514" name="Chart" r:id="rId4" imgW="4086149" imgH="2457602" progId="Excel.Chart.8">
                  <p:embed/>
                </p:oleObj>
              </mc:Choice>
              <mc:Fallback>
                <p:oleObj name="Chart" r:id="rId4" imgW="4086149" imgH="2457602" progId="Excel.Chart.8">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 y="838200"/>
                        <a:ext cx="8345488" cy="5019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a:defRPr>
                <a:solidFill>
                  <a:schemeClr val="tx1"/>
                </a:solidFill>
                <a:latin typeface="Arial" charset="0"/>
              </a:defRPr>
            </a:lvl1pPr>
            <a:lvl2pPr marL="742950" indent="-285750" defTabSz="912813">
              <a:defRPr>
                <a:solidFill>
                  <a:schemeClr val="tx1"/>
                </a:solidFill>
                <a:latin typeface="Arial" charset="0"/>
              </a:defRPr>
            </a:lvl2pPr>
            <a:lvl3pPr marL="1143000" indent="-228600" defTabSz="912813">
              <a:defRPr>
                <a:solidFill>
                  <a:schemeClr val="tx1"/>
                </a:solidFill>
                <a:latin typeface="Arial" charset="0"/>
              </a:defRPr>
            </a:lvl3pPr>
            <a:lvl4pPr marL="1600200" indent="-228600" defTabSz="912813">
              <a:defRPr>
                <a:solidFill>
                  <a:schemeClr val="tx1"/>
                </a:solidFill>
                <a:latin typeface="Arial" charset="0"/>
              </a:defRPr>
            </a:lvl4pPr>
            <a:lvl5pPr marL="2057400" indent="-228600" defTabSz="912813">
              <a:defRPr>
                <a:solidFill>
                  <a:schemeClr val="tx1"/>
                </a:solidFill>
                <a:latin typeface="Arial" charset="0"/>
              </a:defRPr>
            </a:lvl5pPr>
            <a:lvl6pPr marL="2514600" indent="-228600" defTabSz="912813" eaLnBrk="0" fontAlgn="base" hangingPunct="0">
              <a:spcBef>
                <a:spcPct val="0"/>
              </a:spcBef>
              <a:spcAft>
                <a:spcPct val="0"/>
              </a:spcAft>
              <a:defRPr>
                <a:solidFill>
                  <a:schemeClr val="tx1"/>
                </a:solidFill>
                <a:latin typeface="Arial" charset="0"/>
              </a:defRPr>
            </a:lvl6pPr>
            <a:lvl7pPr marL="2971800" indent="-228600" defTabSz="912813" eaLnBrk="0" fontAlgn="base" hangingPunct="0">
              <a:spcBef>
                <a:spcPct val="0"/>
              </a:spcBef>
              <a:spcAft>
                <a:spcPct val="0"/>
              </a:spcAft>
              <a:defRPr>
                <a:solidFill>
                  <a:schemeClr val="tx1"/>
                </a:solidFill>
                <a:latin typeface="Arial" charset="0"/>
              </a:defRPr>
            </a:lvl7pPr>
            <a:lvl8pPr marL="3429000" indent="-228600" defTabSz="912813" eaLnBrk="0" fontAlgn="base" hangingPunct="0">
              <a:spcBef>
                <a:spcPct val="0"/>
              </a:spcBef>
              <a:spcAft>
                <a:spcPct val="0"/>
              </a:spcAft>
              <a:defRPr>
                <a:solidFill>
                  <a:schemeClr val="tx1"/>
                </a:solidFill>
                <a:latin typeface="Arial" charset="0"/>
              </a:defRPr>
            </a:lvl8pPr>
            <a:lvl9pPr marL="3886200" indent="-228600" defTabSz="912813" eaLnBrk="0" fontAlgn="base" hangingPunct="0">
              <a:spcBef>
                <a:spcPct val="0"/>
              </a:spcBef>
              <a:spcAft>
                <a:spcPct val="0"/>
              </a:spcAft>
              <a:defRPr>
                <a:solidFill>
                  <a:schemeClr val="tx1"/>
                </a:solidFill>
                <a:latin typeface="Arial" charset="0"/>
              </a:defRPr>
            </a:lvl9pPr>
          </a:lstStyle>
          <a:p>
            <a:fld id="{1DDFA03D-8477-4F4D-9A09-C4168C3A2C2A}" type="slidenum">
              <a:rPr lang="en-US" altLang="en-US" smtClean="0">
                <a:latin typeface="Arial Black" pitchFamily="34" charset="0"/>
              </a:rPr>
              <a:pPr/>
              <a:t>2</a:t>
            </a:fld>
            <a:endParaRPr lang="en-US" altLang="en-US" smtClean="0">
              <a:latin typeface="Arial Black" pitchFamily="34" charset="0"/>
            </a:endParaRPr>
          </a:p>
        </p:txBody>
      </p:sp>
      <p:sp>
        <p:nvSpPr>
          <p:cNvPr id="4099" name="Rectangle 2"/>
          <p:cNvSpPr>
            <a:spLocks noGrp="1" noChangeArrowheads="1"/>
          </p:cNvSpPr>
          <p:nvPr>
            <p:ph type="title"/>
          </p:nvPr>
        </p:nvSpPr>
        <p:spPr/>
        <p:txBody>
          <a:bodyPr/>
          <a:lstStyle/>
          <a:p>
            <a:pPr defTabSz="912813" eaLnBrk="1" hangingPunct="1"/>
            <a:r>
              <a:rPr lang="en-US" altLang="en-US" smtClean="0"/>
              <a:t>Objectives</a:t>
            </a:r>
          </a:p>
        </p:txBody>
      </p:sp>
      <p:sp>
        <p:nvSpPr>
          <p:cNvPr id="4100" name="Rectangle 3"/>
          <p:cNvSpPr>
            <a:spLocks noGrp="1" noChangeArrowheads="1"/>
          </p:cNvSpPr>
          <p:nvPr>
            <p:ph type="body" idx="1"/>
          </p:nvPr>
        </p:nvSpPr>
        <p:spPr/>
        <p:txBody>
          <a:bodyPr/>
          <a:lstStyle/>
          <a:p>
            <a:pPr defTabSz="912813" eaLnBrk="1" hangingPunct="1">
              <a:buFont typeface="Wingdings" pitchFamily="2" charset="2"/>
              <a:buNone/>
            </a:pPr>
            <a:endParaRPr lang="en-US" altLang="en-US" smtClean="0"/>
          </a:p>
          <a:p>
            <a:pPr defTabSz="912813" eaLnBrk="1" hangingPunct="1"/>
            <a:r>
              <a:rPr lang="en-US" altLang="en-US" smtClean="0"/>
              <a:t>Ability to subtract groundwater (base flow) </a:t>
            </a:r>
          </a:p>
          <a:p>
            <a:pPr defTabSz="912813" eaLnBrk="1" hangingPunct="1"/>
            <a:r>
              <a:rPr lang="en-US" altLang="en-US" smtClean="0"/>
              <a:t>Ability to synthesize unit hydrographs for different storm durations using the:</a:t>
            </a:r>
          </a:p>
          <a:p>
            <a:pPr lvl="1" defTabSz="912813" eaLnBrk="1" hangingPunct="1"/>
            <a:r>
              <a:rPr lang="en-US" altLang="en-US" smtClean="0"/>
              <a:t>Lagging storm method</a:t>
            </a:r>
          </a:p>
          <a:p>
            <a:pPr lvl="1" defTabSz="912813" eaLnBrk="1" hangingPunct="1"/>
            <a:r>
              <a:rPr lang="en-US" altLang="en-US" smtClean="0"/>
              <a:t>S-Curve method</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a:defRPr>
                <a:solidFill>
                  <a:schemeClr val="tx1"/>
                </a:solidFill>
                <a:latin typeface="Arial" charset="0"/>
              </a:defRPr>
            </a:lvl1pPr>
            <a:lvl2pPr marL="742950" indent="-285750" defTabSz="912813">
              <a:defRPr>
                <a:solidFill>
                  <a:schemeClr val="tx1"/>
                </a:solidFill>
                <a:latin typeface="Arial" charset="0"/>
              </a:defRPr>
            </a:lvl2pPr>
            <a:lvl3pPr marL="1143000" indent="-228600" defTabSz="912813">
              <a:defRPr>
                <a:solidFill>
                  <a:schemeClr val="tx1"/>
                </a:solidFill>
                <a:latin typeface="Arial" charset="0"/>
              </a:defRPr>
            </a:lvl3pPr>
            <a:lvl4pPr marL="1600200" indent="-228600" defTabSz="912813">
              <a:defRPr>
                <a:solidFill>
                  <a:schemeClr val="tx1"/>
                </a:solidFill>
                <a:latin typeface="Arial" charset="0"/>
              </a:defRPr>
            </a:lvl4pPr>
            <a:lvl5pPr marL="2057400" indent="-228600" defTabSz="912813">
              <a:defRPr>
                <a:solidFill>
                  <a:schemeClr val="tx1"/>
                </a:solidFill>
                <a:latin typeface="Arial" charset="0"/>
              </a:defRPr>
            </a:lvl5pPr>
            <a:lvl6pPr marL="2514600" indent="-228600" defTabSz="912813" eaLnBrk="0" fontAlgn="base" hangingPunct="0">
              <a:spcBef>
                <a:spcPct val="0"/>
              </a:spcBef>
              <a:spcAft>
                <a:spcPct val="0"/>
              </a:spcAft>
              <a:defRPr>
                <a:solidFill>
                  <a:schemeClr val="tx1"/>
                </a:solidFill>
                <a:latin typeface="Arial" charset="0"/>
              </a:defRPr>
            </a:lvl6pPr>
            <a:lvl7pPr marL="2971800" indent="-228600" defTabSz="912813" eaLnBrk="0" fontAlgn="base" hangingPunct="0">
              <a:spcBef>
                <a:spcPct val="0"/>
              </a:spcBef>
              <a:spcAft>
                <a:spcPct val="0"/>
              </a:spcAft>
              <a:defRPr>
                <a:solidFill>
                  <a:schemeClr val="tx1"/>
                </a:solidFill>
                <a:latin typeface="Arial" charset="0"/>
              </a:defRPr>
            </a:lvl7pPr>
            <a:lvl8pPr marL="3429000" indent="-228600" defTabSz="912813" eaLnBrk="0" fontAlgn="base" hangingPunct="0">
              <a:spcBef>
                <a:spcPct val="0"/>
              </a:spcBef>
              <a:spcAft>
                <a:spcPct val="0"/>
              </a:spcAft>
              <a:defRPr>
                <a:solidFill>
                  <a:schemeClr val="tx1"/>
                </a:solidFill>
                <a:latin typeface="Arial" charset="0"/>
              </a:defRPr>
            </a:lvl8pPr>
            <a:lvl9pPr marL="3886200" indent="-228600" defTabSz="912813" eaLnBrk="0" fontAlgn="base" hangingPunct="0">
              <a:spcBef>
                <a:spcPct val="0"/>
              </a:spcBef>
              <a:spcAft>
                <a:spcPct val="0"/>
              </a:spcAft>
              <a:defRPr>
                <a:solidFill>
                  <a:schemeClr val="tx1"/>
                </a:solidFill>
                <a:latin typeface="Arial" charset="0"/>
              </a:defRPr>
            </a:lvl9pPr>
          </a:lstStyle>
          <a:p>
            <a:fld id="{20DD3B77-EDC0-45E0-BB14-E873039C65A6}" type="slidenum">
              <a:rPr lang="en-US" altLang="en-US" smtClean="0">
                <a:latin typeface="Arial Black" pitchFamily="34" charset="0"/>
              </a:rPr>
              <a:pPr/>
              <a:t>20</a:t>
            </a:fld>
            <a:endParaRPr lang="en-US" altLang="en-US" smtClean="0">
              <a:latin typeface="Arial Black" pitchFamily="34" charset="0"/>
            </a:endParaRPr>
          </a:p>
        </p:txBody>
      </p:sp>
      <p:graphicFrame>
        <p:nvGraphicFramePr>
          <p:cNvPr id="22531" name="Object 4"/>
          <p:cNvGraphicFramePr>
            <a:graphicFrameLocks noChangeAspect="1"/>
          </p:cNvGraphicFramePr>
          <p:nvPr/>
        </p:nvGraphicFramePr>
        <p:xfrm>
          <a:off x="685800" y="838200"/>
          <a:ext cx="8235950" cy="5108575"/>
        </p:xfrm>
        <a:graphic>
          <a:graphicData uri="http://schemas.openxmlformats.org/presentationml/2006/ole">
            <mc:AlternateContent xmlns:mc="http://schemas.openxmlformats.org/markup-compatibility/2006">
              <mc:Choice xmlns:v="urn:schemas-microsoft-com:vml" Requires="v">
                <p:oleObj spid="_x0000_s22538" name="Chart" r:id="rId4" imgW="3962400" imgH="2457602" progId="Excel.Chart.8">
                  <p:embed/>
                </p:oleObj>
              </mc:Choice>
              <mc:Fallback>
                <p:oleObj name="Chart" r:id="rId4" imgW="3962400" imgH="2457602" progId="Excel.Chart.8">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5800" y="838200"/>
                        <a:ext cx="8235950" cy="5108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a:defRPr>
                <a:solidFill>
                  <a:schemeClr val="tx1"/>
                </a:solidFill>
                <a:latin typeface="Arial" charset="0"/>
              </a:defRPr>
            </a:lvl1pPr>
            <a:lvl2pPr marL="742950" indent="-285750" defTabSz="912813">
              <a:defRPr>
                <a:solidFill>
                  <a:schemeClr val="tx1"/>
                </a:solidFill>
                <a:latin typeface="Arial" charset="0"/>
              </a:defRPr>
            </a:lvl2pPr>
            <a:lvl3pPr marL="1143000" indent="-228600" defTabSz="912813">
              <a:defRPr>
                <a:solidFill>
                  <a:schemeClr val="tx1"/>
                </a:solidFill>
                <a:latin typeface="Arial" charset="0"/>
              </a:defRPr>
            </a:lvl3pPr>
            <a:lvl4pPr marL="1600200" indent="-228600" defTabSz="912813">
              <a:defRPr>
                <a:solidFill>
                  <a:schemeClr val="tx1"/>
                </a:solidFill>
                <a:latin typeface="Arial" charset="0"/>
              </a:defRPr>
            </a:lvl4pPr>
            <a:lvl5pPr marL="2057400" indent="-228600" defTabSz="912813">
              <a:defRPr>
                <a:solidFill>
                  <a:schemeClr val="tx1"/>
                </a:solidFill>
                <a:latin typeface="Arial" charset="0"/>
              </a:defRPr>
            </a:lvl5pPr>
            <a:lvl6pPr marL="2514600" indent="-228600" defTabSz="912813" eaLnBrk="0" fontAlgn="base" hangingPunct="0">
              <a:spcBef>
                <a:spcPct val="0"/>
              </a:spcBef>
              <a:spcAft>
                <a:spcPct val="0"/>
              </a:spcAft>
              <a:defRPr>
                <a:solidFill>
                  <a:schemeClr val="tx1"/>
                </a:solidFill>
                <a:latin typeface="Arial" charset="0"/>
              </a:defRPr>
            </a:lvl6pPr>
            <a:lvl7pPr marL="2971800" indent="-228600" defTabSz="912813" eaLnBrk="0" fontAlgn="base" hangingPunct="0">
              <a:spcBef>
                <a:spcPct val="0"/>
              </a:spcBef>
              <a:spcAft>
                <a:spcPct val="0"/>
              </a:spcAft>
              <a:defRPr>
                <a:solidFill>
                  <a:schemeClr val="tx1"/>
                </a:solidFill>
                <a:latin typeface="Arial" charset="0"/>
              </a:defRPr>
            </a:lvl7pPr>
            <a:lvl8pPr marL="3429000" indent="-228600" defTabSz="912813" eaLnBrk="0" fontAlgn="base" hangingPunct="0">
              <a:spcBef>
                <a:spcPct val="0"/>
              </a:spcBef>
              <a:spcAft>
                <a:spcPct val="0"/>
              </a:spcAft>
              <a:defRPr>
                <a:solidFill>
                  <a:schemeClr val="tx1"/>
                </a:solidFill>
                <a:latin typeface="Arial" charset="0"/>
              </a:defRPr>
            </a:lvl8pPr>
            <a:lvl9pPr marL="3886200" indent="-228600" defTabSz="912813" eaLnBrk="0" fontAlgn="base" hangingPunct="0">
              <a:spcBef>
                <a:spcPct val="0"/>
              </a:spcBef>
              <a:spcAft>
                <a:spcPct val="0"/>
              </a:spcAft>
              <a:defRPr>
                <a:solidFill>
                  <a:schemeClr val="tx1"/>
                </a:solidFill>
                <a:latin typeface="Arial" charset="0"/>
              </a:defRPr>
            </a:lvl9pPr>
          </a:lstStyle>
          <a:p>
            <a:fld id="{4B30C134-8C84-418F-BCE2-276D2CA82DC3}" type="slidenum">
              <a:rPr lang="en-US" altLang="en-US" smtClean="0">
                <a:latin typeface="Arial Black" pitchFamily="34" charset="0"/>
              </a:rPr>
              <a:pPr/>
              <a:t>21</a:t>
            </a:fld>
            <a:endParaRPr lang="en-US" altLang="en-US" smtClean="0">
              <a:latin typeface="Arial Black" pitchFamily="34" charset="0"/>
            </a:endParaRPr>
          </a:p>
        </p:txBody>
      </p:sp>
      <p:graphicFrame>
        <p:nvGraphicFramePr>
          <p:cNvPr id="23555" name="Object 4"/>
          <p:cNvGraphicFramePr>
            <a:graphicFrameLocks noChangeAspect="1"/>
          </p:cNvGraphicFramePr>
          <p:nvPr/>
        </p:nvGraphicFramePr>
        <p:xfrm>
          <a:off x="457200" y="1219200"/>
          <a:ext cx="8299450" cy="4595813"/>
        </p:xfrm>
        <a:graphic>
          <a:graphicData uri="http://schemas.openxmlformats.org/presentationml/2006/ole">
            <mc:AlternateContent xmlns:mc="http://schemas.openxmlformats.org/markup-compatibility/2006">
              <mc:Choice xmlns:v="urn:schemas-microsoft-com:vml" Requires="v">
                <p:oleObj spid="_x0000_s23562" name="Chart" r:id="rId4" imgW="4676851" imgH="2590800" progId="Excel.Chart.8">
                  <p:embed/>
                </p:oleObj>
              </mc:Choice>
              <mc:Fallback>
                <p:oleObj name="Chart" r:id="rId4" imgW="4676851" imgH="2590800" progId="Excel.Chart.8">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 y="1219200"/>
                        <a:ext cx="8299450" cy="4595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143000"/>
          </a:xfrm>
        </p:spPr>
        <p:txBody>
          <a:bodyPr/>
          <a:lstStyle/>
          <a:p>
            <a:r>
              <a:rPr lang="en-US" sz="3600" dirty="0" smtClean="0"/>
              <a:t>Lecture 5 homework:  Extra Credit</a:t>
            </a:r>
            <a:br>
              <a:rPr lang="en-US" sz="3600" dirty="0" smtClean="0"/>
            </a:br>
            <a:r>
              <a:rPr lang="en-US" sz="3600" dirty="0" smtClean="0"/>
              <a:t>Drop off Excel:  Email Attachment</a:t>
            </a:r>
            <a:r>
              <a:rPr lang="en-US" sz="2400" dirty="0" smtClean="0"/>
              <a:t/>
            </a:r>
            <a:br>
              <a:rPr lang="en-US" sz="2400" dirty="0" smtClean="0"/>
            </a:br>
            <a:endParaRPr lang="en-US" sz="2400" dirty="0"/>
          </a:p>
        </p:txBody>
      </p:sp>
      <p:sp>
        <p:nvSpPr>
          <p:cNvPr id="4" name="Slide Number Placeholder 3"/>
          <p:cNvSpPr>
            <a:spLocks noGrp="1"/>
          </p:cNvSpPr>
          <p:nvPr>
            <p:ph type="sldNum" sz="quarter" idx="11"/>
          </p:nvPr>
        </p:nvSpPr>
        <p:spPr/>
        <p:txBody>
          <a:bodyPr/>
          <a:lstStyle/>
          <a:p>
            <a:pPr>
              <a:defRPr/>
            </a:pPr>
            <a:fld id="{E145EF1C-4831-4AF6-8963-4D5601BF66DE}" type="slidenum">
              <a:rPr lang="en-US" smtClean="0"/>
              <a:pPr>
                <a:defRPr/>
              </a:pPr>
              <a:t>22</a:t>
            </a:fld>
            <a:endParaRPr lang="en-US"/>
          </a:p>
        </p:txBody>
      </p:sp>
      <p:pic>
        <p:nvPicPr>
          <p:cNvPr id="2457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24000" y="2286000"/>
            <a:ext cx="5962706" cy="3886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121566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a:defRPr>
                <a:solidFill>
                  <a:schemeClr val="tx1"/>
                </a:solidFill>
                <a:latin typeface="Arial" charset="0"/>
              </a:defRPr>
            </a:lvl1pPr>
            <a:lvl2pPr marL="742950" indent="-285750" defTabSz="912813">
              <a:defRPr>
                <a:solidFill>
                  <a:schemeClr val="tx1"/>
                </a:solidFill>
                <a:latin typeface="Arial" charset="0"/>
              </a:defRPr>
            </a:lvl2pPr>
            <a:lvl3pPr marL="1143000" indent="-228600" defTabSz="912813">
              <a:defRPr>
                <a:solidFill>
                  <a:schemeClr val="tx1"/>
                </a:solidFill>
                <a:latin typeface="Arial" charset="0"/>
              </a:defRPr>
            </a:lvl3pPr>
            <a:lvl4pPr marL="1600200" indent="-228600" defTabSz="912813">
              <a:defRPr>
                <a:solidFill>
                  <a:schemeClr val="tx1"/>
                </a:solidFill>
                <a:latin typeface="Arial" charset="0"/>
              </a:defRPr>
            </a:lvl4pPr>
            <a:lvl5pPr marL="2057400" indent="-228600" defTabSz="912813">
              <a:defRPr>
                <a:solidFill>
                  <a:schemeClr val="tx1"/>
                </a:solidFill>
                <a:latin typeface="Arial" charset="0"/>
              </a:defRPr>
            </a:lvl5pPr>
            <a:lvl6pPr marL="2514600" indent="-228600" defTabSz="912813" eaLnBrk="0" fontAlgn="base" hangingPunct="0">
              <a:spcBef>
                <a:spcPct val="0"/>
              </a:spcBef>
              <a:spcAft>
                <a:spcPct val="0"/>
              </a:spcAft>
              <a:defRPr>
                <a:solidFill>
                  <a:schemeClr val="tx1"/>
                </a:solidFill>
                <a:latin typeface="Arial" charset="0"/>
              </a:defRPr>
            </a:lvl6pPr>
            <a:lvl7pPr marL="2971800" indent="-228600" defTabSz="912813" eaLnBrk="0" fontAlgn="base" hangingPunct="0">
              <a:spcBef>
                <a:spcPct val="0"/>
              </a:spcBef>
              <a:spcAft>
                <a:spcPct val="0"/>
              </a:spcAft>
              <a:defRPr>
                <a:solidFill>
                  <a:schemeClr val="tx1"/>
                </a:solidFill>
                <a:latin typeface="Arial" charset="0"/>
              </a:defRPr>
            </a:lvl7pPr>
            <a:lvl8pPr marL="3429000" indent="-228600" defTabSz="912813" eaLnBrk="0" fontAlgn="base" hangingPunct="0">
              <a:spcBef>
                <a:spcPct val="0"/>
              </a:spcBef>
              <a:spcAft>
                <a:spcPct val="0"/>
              </a:spcAft>
              <a:defRPr>
                <a:solidFill>
                  <a:schemeClr val="tx1"/>
                </a:solidFill>
                <a:latin typeface="Arial" charset="0"/>
              </a:defRPr>
            </a:lvl8pPr>
            <a:lvl9pPr marL="3886200" indent="-228600" defTabSz="912813" eaLnBrk="0" fontAlgn="base" hangingPunct="0">
              <a:spcBef>
                <a:spcPct val="0"/>
              </a:spcBef>
              <a:spcAft>
                <a:spcPct val="0"/>
              </a:spcAft>
              <a:defRPr>
                <a:solidFill>
                  <a:schemeClr val="tx1"/>
                </a:solidFill>
                <a:latin typeface="Arial" charset="0"/>
              </a:defRPr>
            </a:lvl9pPr>
          </a:lstStyle>
          <a:p>
            <a:fld id="{D1186FEC-98C5-4DA5-9C59-A4E3BF9880F9}" type="slidenum">
              <a:rPr lang="en-US" altLang="en-US" smtClean="0">
                <a:latin typeface="Arial Black" pitchFamily="34" charset="0"/>
              </a:rPr>
              <a:pPr/>
              <a:t>23</a:t>
            </a:fld>
            <a:endParaRPr lang="en-US" altLang="en-US" smtClean="0">
              <a:latin typeface="Arial Black" pitchFamily="34" charset="0"/>
            </a:endParaRPr>
          </a:p>
        </p:txBody>
      </p:sp>
      <p:sp>
        <p:nvSpPr>
          <p:cNvPr id="24579" name="Rectangle 2"/>
          <p:cNvSpPr>
            <a:spLocks noGrp="1" noChangeArrowheads="1"/>
          </p:cNvSpPr>
          <p:nvPr>
            <p:ph type="title"/>
          </p:nvPr>
        </p:nvSpPr>
        <p:spPr/>
        <p:txBody>
          <a:bodyPr/>
          <a:lstStyle/>
          <a:p>
            <a:pPr defTabSz="912813" eaLnBrk="1" hangingPunct="1"/>
            <a:r>
              <a:rPr lang="en-US" altLang="en-US" smtClean="0"/>
              <a:t>Next class</a:t>
            </a:r>
          </a:p>
        </p:txBody>
      </p:sp>
      <p:sp>
        <p:nvSpPr>
          <p:cNvPr id="24580" name="Rectangle 3"/>
          <p:cNvSpPr>
            <a:spLocks noGrp="1" noChangeArrowheads="1"/>
          </p:cNvSpPr>
          <p:nvPr>
            <p:ph type="body" idx="1"/>
          </p:nvPr>
        </p:nvSpPr>
        <p:spPr/>
        <p:txBody>
          <a:bodyPr/>
          <a:lstStyle/>
          <a:p>
            <a:pPr defTabSz="912813" eaLnBrk="1" hangingPunct="1"/>
            <a:r>
              <a:rPr lang="en-US" altLang="en-US" dirty="0" smtClean="0"/>
              <a:t>Determining the time of concentration</a:t>
            </a:r>
          </a:p>
          <a:p>
            <a:pPr lvl="1" defTabSz="912813" eaLnBrk="1" hangingPunct="1"/>
            <a:r>
              <a:rPr lang="en-US" altLang="en-US" dirty="0" smtClean="0"/>
              <a:t> Sheet flow</a:t>
            </a:r>
          </a:p>
          <a:p>
            <a:pPr lvl="1" defTabSz="912813" eaLnBrk="1" hangingPunct="1"/>
            <a:r>
              <a:rPr lang="en-US" altLang="en-US" dirty="0" smtClean="0"/>
              <a:t>Shallow concentrated flow</a:t>
            </a:r>
          </a:p>
          <a:p>
            <a:pPr lvl="1" defTabSz="912813" eaLnBrk="1" hangingPunct="1"/>
            <a:r>
              <a:rPr lang="en-US" altLang="en-US" dirty="0" smtClean="0"/>
              <a:t>Channel flow </a:t>
            </a:r>
          </a:p>
          <a:p>
            <a:pPr lvl="2" defTabSz="912813" eaLnBrk="1" hangingPunct="1"/>
            <a:r>
              <a:rPr lang="en-US" altLang="en-US" dirty="0" smtClean="0"/>
              <a:t>Manning’s equation</a:t>
            </a:r>
          </a:p>
          <a:p>
            <a:pPr lvl="2" defTabSz="912813" eaLnBrk="1" hangingPunct="1"/>
            <a:endParaRPr lang="en-US" alt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a:defRPr>
                <a:solidFill>
                  <a:schemeClr val="tx1"/>
                </a:solidFill>
                <a:latin typeface="Arial" charset="0"/>
              </a:defRPr>
            </a:lvl1pPr>
            <a:lvl2pPr marL="742950" indent="-285750" defTabSz="912813">
              <a:defRPr>
                <a:solidFill>
                  <a:schemeClr val="tx1"/>
                </a:solidFill>
                <a:latin typeface="Arial" charset="0"/>
              </a:defRPr>
            </a:lvl2pPr>
            <a:lvl3pPr marL="1143000" indent="-228600" defTabSz="912813">
              <a:defRPr>
                <a:solidFill>
                  <a:schemeClr val="tx1"/>
                </a:solidFill>
                <a:latin typeface="Arial" charset="0"/>
              </a:defRPr>
            </a:lvl3pPr>
            <a:lvl4pPr marL="1600200" indent="-228600" defTabSz="912813">
              <a:defRPr>
                <a:solidFill>
                  <a:schemeClr val="tx1"/>
                </a:solidFill>
                <a:latin typeface="Arial" charset="0"/>
              </a:defRPr>
            </a:lvl4pPr>
            <a:lvl5pPr marL="2057400" indent="-228600" defTabSz="912813">
              <a:defRPr>
                <a:solidFill>
                  <a:schemeClr val="tx1"/>
                </a:solidFill>
                <a:latin typeface="Arial" charset="0"/>
              </a:defRPr>
            </a:lvl5pPr>
            <a:lvl6pPr marL="2514600" indent="-228600" defTabSz="912813" eaLnBrk="0" fontAlgn="base" hangingPunct="0">
              <a:spcBef>
                <a:spcPct val="0"/>
              </a:spcBef>
              <a:spcAft>
                <a:spcPct val="0"/>
              </a:spcAft>
              <a:defRPr>
                <a:solidFill>
                  <a:schemeClr val="tx1"/>
                </a:solidFill>
                <a:latin typeface="Arial" charset="0"/>
              </a:defRPr>
            </a:lvl6pPr>
            <a:lvl7pPr marL="2971800" indent="-228600" defTabSz="912813" eaLnBrk="0" fontAlgn="base" hangingPunct="0">
              <a:spcBef>
                <a:spcPct val="0"/>
              </a:spcBef>
              <a:spcAft>
                <a:spcPct val="0"/>
              </a:spcAft>
              <a:defRPr>
                <a:solidFill>
                  <a:schemeClr val="tx1"/>
                </a:solidFill>
                <a:latin typeface="Arial" charset="0"/>
              </a:defRPr>
            </a:lvl7pPr>
            <a:lvl8pPr marL="3429000" indent="-228600" defTabSz="912813" eaLnBrk="0" fontAlgn="base" hangingPunct="0">
              <a:spcBef>
                <a:spcPct val="0"/>
              </a:spcBef>
              <a:spcAft>
                <a:spcPct val="0"/>
              </a:spcAft>
              <a:defRPr>
                <a:solidFill>
                  <a:schemeClr val="tx1"/>
                </a:solidFill>
                <a:latin typeface="Arial" charset="0"/>
              </a:defRPr>
            </a:lvl8pPr>
            <a:lvl9pPr marL="3886200" indent="-228600" defTabSz="912813" eaLnBrk="0" fontAlgn="base" hangingPunct="0">
              <a:spcBef>
                <a:spcPct val="0"/>
              </a:spcBef>
              <a:spcAft>
                <a:spcPct val="0"/>
              </a:spcAft>
              <a:defRPr>
                <a:solidFill>
                  <a:schemeClr val="tx1"/>
                </a:solidFill>
                <a:latin typeface="Arial" charset="0"/>
              </a:defRPr>
            </a:lvl9pPr>
          </a:lstStyle>
          <a:p>
            <a:fld id="{B0C7A07C-DE5D-4A0F-8043-AF691CAEFC84}" type="slidenum">
              <a:rPr lang="en-US" altLang="en-US" smtClean="0">
                <a:latin typeface="Arial Black" pitchFamily="34" charset="0"/>
              </a:rPr>
              <a:pPr/>
              <a:t>3</a:t>
            </a:fld>
            <a:endParaRPr lang="en-US" altLang="en-US" smtClean="0">
              <a:latin typeface="Arial Black" pitchFamily="34" charset="0"/>
            </a:endParaRPr>
          </a:p>
        </p:txBody>
      </p:sp>
      <p:sp>
        <p:nvSpPr>
          <p:cNvPr id="5123" name="Rectangle 2"/>
          <p:cNvSpPr>
            <a:spLocks noGrp="1" noChangeArrowheads="1"/>
          </p:cNvSpPr>
          <p:nvPr>
            <p:ph type="title"/>
          </p:nvPr>
        </p:nvSpPr>
        <p:spPr/>
        <p:txBody>
          <a:bodyPr/>
          <a:lstStyle/>
          <a:p>
            <a:pPr defTabSz="912813" eaLnBrk="1" hangingPunct="1"/>
            <a:r>
              <a:rPr lang="en-US" altLang="en-US" sz="4000" smtClean="0"/>
              <a:t>Separating Base Flow (Groundwater) from Overland Flow</a:t>
            </a:r>
          </a:p>
        </p:txBody>
      </p:sp>
      <p:sp>
        <p:nvSpPr>
          <p:cNvPr id="5124" name="Rectangle 3"/>
          <p:cNvSpPr>
            <a:spLocks noGrp="1" noChangeArrowheads="1"/>
          </p:cNvSpPr>
          <p:nvPr>
            <p:ph type="body" idx="1"/>
          </p:nvPr>
        </p:nvSpPr>
        <p:spPr/>
        <p:txBody>
          <a:bodyPr/>
          <a:lstStyle/>
          <a:p>
            <a:pPr defTabSz="912813" eaLnBrk="1" hangingPunct="1"/>
            <a:endParaRPr lang="en-US" altLang="en-US" smtClean="0"/>
          </a:p>
          <a:p>
            <a:pPr defTabSz="912813" eaLnBrk="1" hangingPunct="1"/>
            <a:r>
              <a:rPr lang="en-US" altLang="en-US" smtClean="0"/>
              <a:t>Straight Line</a:t>
            </a:r>
          </a:p>
          <a:p>
            <a:pPr defTabSz="912813" eaLnBrk="1" hangingPunct="1"/>
            <a:r>
              <a:rPr lang="en-US" altLang="en-US" smtClean="0"/>
              <a:t>Fixed Base</a:t>
            </a:r>
          </a:p>
          <a:p>
            <a:pPr defTabSz="912813" eaLnBrk="1" hangingPunct="1"/>
            <a:r>
              <a:rPr lang="en-US" altLang="en-US" smtClean="0"/>
              <a:t>Variable Slope</a:t>
            </a:r>
          </a:p>
          <a:p>
            <a:pPr lvl="1" defTabSz="912813" eaLnBrk="1" hangingPunct="1">
              <a:buFont typeface="Wingdings" pitchFamily="2" charset="2"/>
              <a:buNone/>
            </a:pPr>
            <a:endParaRPr lang="en-US" altLang="en-US"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a:defRPr>
                <a:solidFill>
                  <a:schemeClr val="tx1"/>
                </a:solidFill>
                <a:latin typeface="Arial" charset="0"/>
              </a:defRPr>
            </a:lvl1pPr>
            <a:lvl2pPr marL="742950" indent="-285750" defTabSz="912813">
              <a:defRPr>
                <a:solidFill>
                  <a:schemeClr val="tx1"/>
                </a:solidFill>
                <a:latin typeface="Arial" charset="0"/>
              </a:defRPr>
            </a:lvl2pPr>
            <a:lvl3pPr marL="1143000" indent="-228600" defTabSz="912813">
              <a:defRPr>
                <a:solidFill>
                  <a:schemeClr val="tx1"/>
                </a:solidFill>
                <a:latin typeface="Arial" charset="0"/>
              </a:defRPr>
            </a:lvl3pPr>
            <a:lvl4pPr marL="1600200" indent="-228600" defTabSz="912813">
              <a:defRPr>
                <a:solidFill>
                  <a:schemeClr val="tx1"/>
                </a:solidFill>
                <a:latin typeface="Arial" charset="0"/>
              </a:defRPr>
            </a:lvl4pPr>
            <a:lvl5pPr marL="2057400" indent="-228600" defTabSz="912813">
              <a:defRPr>
                <a:solidFill>
                  <a:schemeClr val="tx1"/>
                </a:solidFill>
                <a:latin typeface="Arial" charset="0"/>
              </a:defRPr>
            </a:lvl5pPr>
            <a:lvl6pPr marL="2514600" indent="-228600" defTabSz="912813" eaLnBrk="0" fontAlgn="base" hangingPunct="0">
              <a:spcBef>
                <a:spcPct val="0"/>
              </a:spcBef>
              <a:spcAft>
                <a:spcPct val="0"/>
              </a:spcAft>
              <a:defRPr>
                <a:solidFill>
                  <a:schemeClr val="tx1"/>
                </a:solidFill>
                <a:latin typeface="Arial" charset="0"/>
              </a:defRPr>
            </a:lvl6pPr>
            <a:lvl7pPr marL="2971800" indent="-228600" defTabSz="912813" eaLnBrk="0" fontAlgn="base" hangingPunct="0">
              <a:spcBef>
                <a:spcPct val="0"/>
              </a:spcBef>
              <a:spcAft>
                <a:spcPct val="0"/>
              </a:spcAft>
              <a:defRPr>
                <a:solidFill>
                  <a:schemeClr val="tx1"/>
                </a:solidFill>
                <a:latin typeface="Arial" charset="0"/>
              </a:defRPr>
            </a:lvl7pPr>
            <a:lvl8pPr marL="3429000" indent="-228600" defTabSz="912813" eaLnBrk="0" fontAlgn="base" hangingPunct="0">
              <a:spcBef>
                <a:spcPct val="0"/>
              </a:spcBef>
              <a:spcAft>
                <a:spcPct val="0"/>
              </a:spcAft>
              <a:defRPr>
                <a:solidFill>
                  <a:schemeClr val="tx1"/>
                </a:solidFill>
                <a:latin typeface="Arial" charset="0"/>
              </a:defRPr>
            </a:lvl8pPr>
            <a:lvl9pPr marL="3886200" indent="-228600" defTabSz="912813" eaLnBrk="0" fontAlgn="base" hangingPunct="0">
              <a:spcBef>
                <a:spcPct val="0"/>
              </a:spcBef>
              <a:spcAft>
                <a:spcPct val="0"/>
              </a:spcAft>
              <a:defRPr>
                <a:solidFill>
                  <a:schemeClr val="tx1"/>
                </a:solidFill>
                <a:latin typeface="Arial" charset="0"/>
              </a:defRPr>
            </a:lvl9pPr>
          </a:lstStyle>
          <a:p>
            <a:fld id="{8F6B37A2-625E-44B4-8815-A171CE794FBD}" type="slidenum">
              <a:rPr lang="en-US" altLang="en-US" smtClean="0">
                <a:latin typeface="Arial Black" pitchFamily="34" charset="0"/>
              </a:rPr>
              <a:pPr/>
              <a:t>4</a:t>
            </a:fld>
            <a:endParaRPr lang="en-US" altLang="en-US" smtClean="0">
              <a:latin typeface="Arial Black" pitchFamily="34" charset="0"/>
            </a:endParaRPr>
          </a:p>
        </p:txBody>
      </p:sp>
      <p:sp>
        <p:nvSpPr>
          <p:cNvPr id="6147" name="Rectangle 2"/>
          <p:cNvSpPr>
            <a:spLocks noGrp="1" noChangeArrowheads="1"/>
          </p:cNvSpPr>
          <p:nvPr>
            <p:ph type="title"/>
          </p:nvPr>
        </p:nvSpPr>
        <p:spPr/>
        <p:txBody>
          <a:bodyPr/>
          <a:lstStyle/>
          <a:p>
            <a:pPr defTabSz="912813" eaLnBrk="1" hangingPunct="1"/>
            <a:r>
              <a:rPr lang="en-US" altLang="en-US" smtClean="0"/>
              <a:t>Straight Line</a:t>
            </a:r>
          </a:p>
        </p:txBody>
      </p:sp>
      <p:sp>
        <p:nvSpPr>
          <p:cNvPr id="6148" name="Rectangle 3"/>
          <p:cNvSpPr>
            <a:spLocks noGrp="1" noChangeArrowheads="1"/>
          </p:cNvSpPr>
          <p:nvPr>
            <p:ph type="body" idx="1"/>
          </p:nvPr>
        </p:nvSpPr>
        <p:spPr/>
        <p:txBody>
          <a:bodyPr/>
          <a:lstStyle/>
          <a:p>
            <a:pPr defTabSz="912813" eaLnBrk="1" hangingPunct="1">
              <a:buFont typeface="Wingdings" pitchFamily="2" charset="2"/>
              <a:buNone/>
            </a:pPr>
            <a:r>
              <a:rPr lang="en-US" altLang="en-US" smtClean="0"/>
              <a:t>	A horizontal line is drawn from the start of the rising limb to the falling limb.  All of the flow under the horizontal line is considered base flow.</a:t>
            </a:r>
          </a:p>
          <a:p>
            <a:pPr defTabSz="912813" eaLnBrk="1" hangingPunct="1">
              <a:buFont typeface="Wingdings" pitchFamily="2" charset="2"/>
              <a:buNone/>
            </a:pPr>
            <a:endParaRPr lang="en-US" altLang="en-US" smtClean="0"/>
          </a:p>
        </p:txBody>
      </p:sp>
      <p:pic>
        <p:nvPicPr>
          <p:cNvPr id="614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24200" y="3733800"/>
            <a:ext cx="4699000" cy="291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a:defRPr>
                <a:solidFill>
                  <a:schemeClr val="tx1"/>
                </a:solidFill>
                <a:latin typeface="Arial" charset="0"/>
              </a:defRPr>
            </a:lvl1pPr>
            <a:lvl2pPr marL="742950" indent="-285750" defTabSz="912813">
              <a:defRPr>
                <a:solidFill>
                  <a:schemeClr val="tx1"/>
                </a:solidFill>
                <a:latin typeface="Arial" charset="0"/>
              </a:defRPr>
            </a:lvl2pPr>
            <a:lvl3pPr marL="1143000" indent="-228600" defTabSz="912813">
              <a:defRPr>
                <a:solidFill>
                  <a:schemeClr val="tx1"/>
                </a:solidFill>
                <a:latin typeface="Arial" charset="0"/>
              </a:defRPr>
            </a:lvl3pPr>
            <a:lvl4pPr marL="1600200" indent="-228600" defTabSz="912813">
              <a:defRPr>
                <a:solidFill>
                  <a:schemeClr val="tx1"/>
                </a:solidFill>
                <a:latin typeface="Arial" charset="0"/>
              </a:defRPr>
            </a:lvl4pPr>
            <a:lvl5pPr marL="2057400" indent="-228600" defTabSz="912813">
              <a:defRPr>
                <a:solidFill>
                  <a:schemeClr val="tx1"/>
                </a:solidFill>
                <a:latin typeface="Arial" charset="0"/>
              </a:defRPr>
            </a:lvl5pPr>
            <a:lvl6pPr marL="2514600" indent="-228600" defTabSz="912813" eaLnBrk="0" fontAlgn="base" hangingPunct="0">
              <a:spcBef>
                <a:spcPct val="0"/>
              </a:spcBef>
              <a:spcAft>
                <a:spcPct val="0"/>
              </a:spcAft>
              <a:defRPr>
                <a:solidFill>
                  <a:schemeClr val="tx1"/>
                </a:solidFill>
                <a:latin typeface="Arial" charset="0"/>
              </a:defRPr>
            </a:lvl6pPr>
            <a:lvl7pPr marL="2971800" indent="-228600" defTabSz="912813" eaLnBrk="0" fontAlgn="base" hangingPunct="0">
              <a:spcBef>
                <a:spcPct val="0"/>
              </a:spcBef>
              <a:spcAft>
                <a:spcPct val="0"/>
              </a:spcAft>
              <a:defRPr>
                <a:solidFill>
                  <a:schemeClr val="tx1"/>
                </a:solidFill>
                <a:latin typeface="Arial" charset="0"/>
              </a:defRPr>
            </a:lvl7pPr>
            <a:lvl8pPr marL="3429000" indent="-228600" defTabSz="912813" eaLnBrk="0" fontAlgn="base" hangingPunct="0">
              <a:spcBef>
                <a:spcPct val="0"/>
              </a:spcBef>
              <a:spcAft>
                <a:spcPct val="0"/>
              </a:spcAft>
              <a:defRPr>
                <a:solidFill>
                  <a:schemeClr val="tx1"/>
                </a:solidFill>
                <a:latin typeface="Arial" charset="0"/>
              </a:defRPr>
            </a:lvl8pPr>
            <a:lvl9pPr marL="3886200" indent="-228600" defTabSz="912813" eaLnBrk="0" fontAlgn="base" hangingPunct="0">
              <a:spcBef>
                <a:spcPct val="0"/>
              </a:spcBef>
              <a:spcAft>
                <a:spcPct val="0"/>
              </a:spcAft>
              <a:defRPr>
                <a:solidFill>
                  <a:schemeClr val="tx1"/>
                </a:solidFill>
                <a:latin typeface="Arial" charset="0"/>
              </a:defRPr>
            </a:lvl9pPr>
          </a:lstStyle>
          <a:p>
            <a:fld id="{03530126-CB0C-4F5F-9569-8D63B6C6C6F6}" type="slidenum">
              <a:rPr lang="en-US" altLang="en-US" smtClean="0">
                <a:latin typeface="Arial Black" pitchFamily="34" charset="0"/>
              </a:rPr>
              <a:pPr/>
              <a:t>5</a:t>
            </a:fld>
            <a:endParaRPr lang="en-US" altLang="en-US" smtClean="0">
              <a:latin typeface="Arial Black" pitchFamily="34" charset="0"/>
            </a:endParaRPr>
          </a:p>
        </p:txBody>
      </p:sp>
      <p:sp>
        <p:nvSpPr>
          <p:cNvPr id="7171" name="Rectangle 2"/>
          <p:cNvSpPr>
            <a:spLocks noGrp="1" noChangeArrowheads="1"/>
          </p:cNvSpPr>
          <p:nvPr>
            <p:ph type="title"/>
          </p:nvPr>
        </p:nvSpPr>
        <p:spPr/>
        <p:txBody>
          <a:bodyPr/>
          <a:lstStyle/>
          <a:p>
            <a:pPr defTabSz="912813" eaLnBrk="1" hangingPunct="1"/>
            <a:r>
              <a:rPr lang="en-US" altLang="en-US" smtClean="0"/>
              <a:t>Fixed Base</a:t>
            </a:r>
          </a:p>
        </p:txBody>
      </p:sp>
      <p:sp>
        <p:nvSpPr>
          <p:cNvPr id="7172" name="Rectangle 3"/>
          <p:cNvSpPr>
            <a:spLocks noGrp="1" noChangeArrowheads="1"/>
          </p:cNvSpPr>
          <p:nvPr>
            <p:ph type="body" idx="1"/>
          </p:nvPr>
        </p:nvSpPr>
        <p:spPr/>
        <p:txBody>
          <a:bodyPr/>
          <a:lstStyle/>
          <a:p>
            <a:pPr defTabSz="912813" eaLnBrk="1" hangingPunct="1">
              <a:lnSpc>
                <a:spcPct val="90000"/>
              </a:lnSpc>
              <a:buFont typeface="Wingdings" pitchFamily="2" charset="2"/>
              <a:buNone/>
            </a:pPr>
            <a:r>
              <a:rPr lang="en-US" altLang="en-US" smtClean="0"/>
              <a:t>	The base flow existing before the storm is projected down to a point directly under the hydrograph crest.  Then a straight line is used to connect the projection to the fall limb N days later.  N is determined by inspection or by rule of thumb equations:</a:t>
            </a:r>
          </a:p>
          <a:p>
            <a:pPr algn="ctr" defTabSz="912813" eaLnBrk="1" hangingPunct="1">
              <a:lnSpc>
                <a:spcPct val="90000"/>
              </a:lnSpc>
              <a:buFont typeface="Wingdings" pitchFamily="2" charset="2"/>
              <a:buNone/>
            </a:pPr>
            <a:r>
              <a:rPr lang="en-US" altLang="en-US" smtClean="0"/>
              <a:t>N=A</a:t>
            </a:r>
            <a:r>
              <a:rPr lang="en-US" altLang="en-US" baseline="30000" smtClean="0"/>
              <a:t>0.2</a:t>
            </a:r>
            <a:r>
              <a:rPr lang="en-US" altLang="en-US" smtClean="0"/>
              <a:t> (N-days and Area-square miles)</a:t>
            </a:r>
          </a:p>
          <a:p>
            <a:pPr algn="ctr" defTabSz="912813" eaLnBrk="1" hangingPunct="1">
              <a:lnSpc>
                <a:spcPct val="90000"/>
              </a:lnSpc>
              <a:buFont typeface="Wingdings" pitchFamily="2" charset="2"/>
              <a:buNone/>
            </a:pPr>
            <a:r>
              <a:rPr lang="en-US" altLang="en-US" smtClean="0"/>
              <a:t>N=6.59A</a:t>
            </a:r>
            <a:r>
              <a:rPr lang="en-US" altLang="en-US" baseline="30000" smtClean="0"/>
              <a:t>0.2</a:t>
            </a:r>
            <a:r>
              <a:rPr lang="en-US" altLang="en-US" smtClean="0"/>
              <a:t> (N-hours and Area-acres)</a:t>
            </a:r>
          </a:p>
          <a:p>
            <a:pPr defTabSz="912813" eaLnBrk="1" hangingPunct="1">
              <a:lnSpc>
                <a:spcPct val="90000"/>
              </a:lnSpc>
              <a:buFont typeface="Wingdings" pitchFamily="2" charset="2"/>
              <a:buNone/>
            </a:pPr>
            <a:endParaRPr lang="en-US" altLang="en-US"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a:defRPr>
                <a:solidFill>
                  <a:schemeClr val="tx1"/>
                </a:solidFill>
                <a:latin typeface="Arial" charset="0"/>
              </a:defRPr>
            </a:lvl1pPr>
            <a:lvl2pPr marL="742950" indent="-285750" defTabSz="912813">
              <a:defRPr>
                <a:solidFill>
                  <a:schemeClr val="tx1"/>
                </a:solidFill>
                <a:latin typeface="Arial" charset="0"/>
              </a:defRPr>
            </a:lvl2pPr>
            <a:lvl3pPr marL="1143000" indent="-228600" defTabSz="912813">
              <a:defRPr>
                <a:solidFill>
                  <a:schemeClr val="tx1"/>
                </a:solidFill>
                <a:latin typeface="Arial" charset="0"/>
              </a:defRPr>
            </a:lvl3pPr>
            <a:lvl4pPr marL="1600200" indent="-228600" defTabSz="912813">
              <a:defRPr>
                <a:solidFill>
                  <a:schemeClr val="tx1"/>
                </a:solidFill>
                <a:latin typeface="Arial" charset="0"/>
              </a:defRPr>
            </a:lvl4pPr>
            <a:lvl5pPr marL="2057400" indent="-228600" defTabSz="912813">
              <a:defRPr>
                <a:solidFill>
                  <a:schemeClr val="tx1"/>
                </a:solidFill>
                <a:latin typeface="Arial" charset="0"/>
              </a:defRPr>
            </a:lvl5pPr>
            <a:lvl6pPr marL="2514600" indent="-228600" defTabSz="912813" eaLnBrk="0" fontAlgn="base" hangingPunct="0">
              <a:spcBef>
                <a:spcPct val="0"/>
              </a:spcBef>
              <a:spcAft>
                <a:spcPct val="0"/>
              </a:spcAft>
              <a:defRPr>
                <a:solidFill>
                  <a:schemeClr val="tx1"/>
                </a:solidFill>
                <a:latin typeface="Arial" charset="0"/>
              </a:defRPr>
            </a:lvl6pPr>
            <a:lvl7pPr marL="2971800" indent="-228600" defTabSz="912813" eaLnBrk="0" fontAlgn="base" hangingPunct="0">
              <a:spcBef>
                <a:spcPct val="0"/>
              </a:spcBef>
              <a:spcAft>
                <a:spcPct val="0"/>
              </a:spcAft>
              <a:defRPr>
                <a:solidFill>
                  <a:schemeClr val="tx1"/>
                </a:solidFill>
                <a:latin typeface="Arial" charset="0"/>
              </a:defRPr>
            </a:lvl7pPr>
            <a:lvl8pPr marL="3429000" indent="-228600" defTabSz="912813" eaLnBrk="0" fontAlgn="base" hangingPunct="0">
              <a:spcBef>
                <a:spcPct val="0"/>
              </a:spcBef>
              <a:spcAft>
                <a:spcPct val="0"/>
              </a:spcAft>
              <a:defRPr>
                <a:solidFill>
                  <a:schemeClr val="tx1"/>
                </a:solidFill>
                <a:latin typeface="Arial" charset="0"/>
              </a:defRPr>
            </a:lvl8pPr>
            <a:lvl9pPr marL="3886200" indent="-228600" defTabSz="912813" eaLnBrk="0" fontAlgn="base" hangingPunct="0">
              <a:spcBef>
                <a:spcPct val="0"/>
              </a:spcBef>
              <a:spcAft>
                <a:spcPct val="0"/>
              </a:spcAft>
              <a:defRPr>
                <a:solidFill>
                  <a:schemeClr val="tx1"/>
                </a:solidFill>
                <a:latin typeface="Arial" charset="0"/>
              </a:defRPr>
            </a:lvl9pPr>
          </a:lstStyle>
          <a:p>
            <a:fld id="{09D0C7EE-3591-4227-9923-CF33DF217B9C}" type="slidenum">
              <a:rPr lang="en-US" altLang="en-US" smtClean="0">
                <a:latin typeface="Arial Black" pitchFamily="34" charset="0"/>
              </a:rPr>
              <a:pPr/>
              <a:t>6</a:t>
            </a:fld>
            <a:endParaRPr lang="en-US" altLang="en-US" smtClean="0">
              <a:latin typeface="Arial Black" pitchFamily="34" charset="0"/>
            </a:endParaRPr>
          </a:p>
        </p:txBody>
      </p:sp>
      <p:pic>
        <p:nvPicPr>
          <p:cNvPr id="8195"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990600"/>
            <a:ext cx="7239000" cy="4895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a:defRPr>
                <a:solidFill>
                  <a:schemeClr val="tx1"/>
                </a:solidFill>
                <a:latin typeface="Arial" charset="0"/>
              </a:defRPr>
            </a:lvl1pPr>
            <a:lvl2pPr marL="742950" indent="-285750" defTabSz="912813">
              <a:defRPr>
                <a:solidFill>
                  <a:schemeClr val="tx1"/>
                </a:solidFill>
                <a:latin typeface="Arial" charset="0"/>
              </a:defRPr>
            </a:lvl2pPr>
            <a:lvl3pPr marL="1143000" indent="-228600" defTabSz="912813">
              <a:defRPr>
                <a:solidFill>
                  <a:schemeClr val="tx1"/>
                </a:solidFill>
                <a:latin typeface="Arial" charset="0"/>
              </a:defRPr>
            </a:lvl3pPr>
            <a:lvl4pPr marL="1600200" indent="-228600" defTabSz="912813">
              <a:defRPr>
                <a:solidFill>
                  <a:schemeClr val="tx1"/>
                </a:solidFill>
                <a:latin typeface="Arial" charset="0"/>
              </a:defRPr>
            </a:lvl4pPr>
            <a:lvl5pPr marL="2057400" indent="-228600" defTabSz="912813">
              <a:defRPr>
                <a:solidFill>
                  <a:schemeClr val="tx1"/>
                </a:solidFill>
                <a:latin typeface="Arial" charset="0"/>
              </a:defRPr>
            </a:lvl5pPr>
            <a:lvl6pPr marL="2514600" indent="-228600" defTabSz="912813" eaLnBrk="0" fontAlgn="base" hangingPunct="0">
              <a:spcBef>
                <a:spcPct val="0"/>
              </a:spcBef>
              <a:spcAft>
                <a:spcPct val="0"/>
              </a:spcAft>
              <a:defRPr>
                <a:solidFill>
                  <a:schemeClr val="tx1"/>
                </a:solidFill>
                <a:latin typeface="Arial" charset="0"/>
              </a:defRPr>
            </a:lvl6pPr>
            <a:lvl7pPr marL="2971800" indent="-228600" defTabSz="912813" eaLnBrk="0" fontAlgn="base" hangingPunct="0">
              <a:spcBef>
                <a:spcPct val="0"/>
              </a:spcBef>
              <a:spcAft>
                <a:spcPct val="0"/>
              </a:spcAft>
              <a:defRPr>
                <a:solidFill>
                  <a:schemeClr val="tx1"/>
                </a:solidFill>
                <a:latin typeface="Arial" charset="0"/>
              </a:defRPr>
            </a:lvl7pPr>
            <a:lvl8pPr marL="3429000" indent="-228600" defTabSz="912813" eaLnBrk="0" fontAlgn="base" hangingPunct="0">
              <a:spcBef>
                <a:spcPct val="0"/>
              </a:spcBef>
              <a:spcAft>
                <a:spcPct val="0"/>
              </a:spcAft>
              <a:defRPr>
                <a:solidFill>
                  <a:schemeClr val="tx1"/>
                </a:solidFill>
                <a:latin typeface="Arial" charset="0"/>
              </a:defRPr>
            </a:lvl8pPr>
            <a:lvl9pPr marL="3886200" indent="-228600" defTabSz="912813" eaLnBrk="0" fontAlgn="base" hangingPunct="0">
              <a:spcBef>
                <a:spcPct val="0"/>
              </a:spcBef>
              <a:spcAft>
                <a:spcPct val="0"/>
              </a:spcAft>
              <a:defRPr>
                <a:solidFill>
                  <a:schemeClr val="tx1"/>
                </a:solidFill>
                <a:latin typeface="Arial" charset="0"/>
              </a:defRPr>
            </a:lvl9pPr>
          </a:lstStyle>
          <a:p>
            <a:fld id="{E3A1A1AA-CAD1-4F57-8D05-1F38004D818D}" type="slidenum">
              <a:rPr lang="en-US" altLang="en-US" smtClean="0">
                <a:latin typeface="Arial Black" pitchFamily="34" charset="0"/>
              </a:rPr>
              <a:pPr/>
              <a:t>7</a:t>
            </a:fld>
            <a:endParaRPr lang="en-US" altLang="en-US" smtClean="0">
              <a:latin typeface="Arial Black" pitchFamily="34" charset="0"/>
            </a:endParaRPr>
          </a:p>
        </p:txBody>
      </p:sp>
      <p:sp>
        <p:nvSpPr>
          <p:cNvPr id="9219" name="Rectangle 2"/>
          <p:cNvSpPr>
            <a:spLocks noGrp="1" noChangeArrowheads="1"/>
          </p:cNvSpPr>
          <p:nvPr>
            <p:ph type="title"/>
          </p:nvPr>
        </p:nvSpPr>
        <p:spPr/>
        <p:txBody>
          <a:bodyPr/>
          <a:lstStyle/>
          <a:p>
            <a:pPr defTabSz="912813" eaLnBrk="1" hangingPunct="1"/>
            <a:r>
              <a:rPr lang="en-US" altLang="en-US" smtClean="0"/>
              <a:t>Variable Slope</a:t>
            </a:r>
          </a:p>
        </p:txBody>
      </p:sp>
      <p:sp>
        <p:nvSpPr>
          <p:cNvPr id="9220" name="Rectangle 3"/>
          <p:cNvSpPr>
            <a:spLocks noGrp="1" noChangeArrowheads="1"/>
          </p:cNvSpPr>
          <p:nvPr>
            <p:ph type="body" idx="1"/>
          </p:nvPr>
        </p:nvSpPr>
        <p:spPr/>
        <p:txBody>
          <a:bodyPr/>
          <a:lstStyle/>
          <a:p>
            <a:pPr defTabSz="912813" eaLnBrk="1" hangingPunct="1">
              <a:lnSpc>
                <a:spcPct val="90000"/>
              </a:lnSpc>
              <a:buFont typeface="Wingdings" pitchFamily="2" charset="2"/>
              <a:buNone/>
            </a:pPr>
            <a:r>
              <a:rPr lang="en-US" altLang="en-US" sz="2400" smtClean="0"/>
              <a:t>	Based on the assumption that the shape of the base flow curve before the storm will match the shape of the base flow curve after the storm.   Base flow curve after the storm is projected back under the hydrograph to a point under the inflection point of the falling limb.  The separation line under the rising limb is drawn arbitrarily</a:t>
            </a:r>
          </a:p>
          <a:p>
            <a:pPr defTabSz="912813" eaLnBrk="1" hangingPunct="1">
              <a:lnSpc>
                <a:spcPct val="90000"/>
              </a:lnSpc>
              <a:buFont typeface="Wingdings" pitchFamily="2" charset="2"/>
              <a:buNone/>
            </a:pPr>
            <a:endParaRPr lang="en-US" altLang="en-US" sz="2400" smtClean="0"/>
          </a:p>
          <a:p>
            <a:pPr defTabSz="912813" eaLnBrk="1" hangingPunct="1">
              <a:lnSpc>
                <a:spcPct val="90000"/>
              </a:lnSpc>
              <a:buFont typeface="Wingdings" pitchFamily="2" charset="2"/>
              <a:buNone/>
            </a:pPr>
            <a:r>
              <a:rPr lang="en-US" altLang="en-US" sz="2400" smtClean="0"/>
              <a:t>	Pt of inflection-assumed to mark the time at which the surface inflow to the channel system ceases.  After the point of inflection, the recession curve represents withdrawal of water from the basin</a:t>
            </a:r>
          </a:p>
          <a:p>
            <a:pPr defTabSz="912813" eaLnBrk="1" hangingPunct="1">
              <a:lnSpc>
                <a:spcPct val="90000"/>
              </a:lnSpc>
              <a:buFont typeface="Wingdings" pitchFamily="2" charset="2"/>
              <a:buNone/>
            </a:pPr>
            <a:endParaRPr lang="en-US" altLang="en-US" sz="240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a:defRPr>
                <a:solidFill>
                  <a:schemeClr val="tx1"/>
                </a:solidFill>
                <a:latin typeface="Arial" charset="0"/>
              </a:defRPr>
            </a:lvl1pPr>
            <a:lvl2pPr marL="742950" indent="-285750" defTabSz="912813">
              <a:defRPr>
                <a:solidFill>
                  <a:schemeClr val="tx1"/>
                </a:solidFill>
                <a:latin typeface="Arial" charset="0"/>
              </a:defRPr>
            </a:lvl2pPr>
            <a:lvl3pPr marL="1143000" indent="-228600" defTabSz="912813">
              <a:defRPr>
                <a:solidFill>
                  <a:schemeClr val="tx1"/>
                </a:solidFill>
                <a:latin typeface="Arial" charset="0"/>
              </a:defRPr>
            </a:lvl3pPr>
            <a:lvl4pPr marL="1600200" indent="-228600" defTabSz="912813">
              <a:defRPr>
                <a:solidFill>
                  <a:schemeClr val="tx1"/>
                </a:solidFill>
                <a:latin typeface="Arial" charset="0"/>
              </a:defRPr>
            </a:lvl4pPr>
            <a:lvl5pPr marL="2057400" indent="-228600" defTabSz="912813">
              <a:defRPr>
                <a:solidFill>
                  <a:schemeClr val="tx1"/>
                </a:solidFill>
                <a:latin typeface="Arial" charset="0"/>
              </a:defRPr>
            </a:lvl5pPr>
            <a:lvl6pPr marL="2514600" indent="-228600" defTabSz="912813" eaLnBrk="0" fontAlgn="base" hangingPunct="0">
              <a:spcBef>
                <a:spcPct val="0"/>
              </a:spcBef>
              <a:spcAft>
                <a:spcPct val="0"/>
              </a:spcAft>
              <a:defRPr>
                <a:solidFill>
                  <a:schemeClr val="tx1"/>
                </a:solidFill>
                <a:latin typeface="Arial" charset="0"/>
              </a:defRPr>
            </a:lvl6pPr>
            <a:lvl7pPr marL="2971800" indent="-228600" defTabSz="912813" eaLnBrk="0" fontAlgn="base" hangingPunct="0">
              <a:spcBef>
                <a:spcPct val="0"/>
              </a:spcBef>
              <a:spcAft>
                <a:spcPct val="0"/>
              </a:spcAft>
              <a:defRPr>
                <a:solidFill>
                  <a:schemeClr val="tx1"/>
                </a:solidFill>
                <a:latin typeface="Arial" charset="0"/>
              </a:defRPr>
            </a:lvl7pPr>
            <a:lvl8pPr marL="3429000" indent="-228600" defTabSz="912813" eaLnBrk="0" fontAlgn="base" hangingPunct="0">
              <a:spcBef>
                <a:spcPct val="0"/>
              </a:spcBef>
              <a:spcAft>
                <a:spcPct val="0"/>
              </a:spcAft>
              <a:defRPr>
                <a:solidFill>
                  <a:schemeClr val="tx1"/>
                </a:solidFill>
                <a:latin typeface="Arial" charset="0"/>
              </a:defRPr>
            </a:lvl8pPr>
            <a:lvl9pPr marL="3886200" indent="-228600" defTabSz="912813" eaLnBrk="0" fontAlgn="base" hangingPunct="0">
              <a:spcBef>
                <a:spcPct val="0"/>
              </a:spcBef>
              <a:spcAft>
                <a:spcPct val="0"/>
              </a:spcAft>
              <a:defRPr>
                <a:solidFill>
                  <a:schemeClr val="tx1"/>
                </a:solidFill>
                <a:latin typeface="Arial" charset="0"/>
              </a:defRPr>
            </a:lvl9pPr>
          </a:lstStyle>
          <a:p>
            <a:fld id="{5D44AAC0-1548-4BAF-8CA1-586C3C7A3C80}" type="slidenum">
              <a:rPr lang="en-US" altLang="en-US" smtClean="0">
                <a:latin typeface="Arial Black" pitchFamily="34" charset="0"/>
              </a:rPr>
              <a:pPr/>
              <a:t>8</a:t>
            </a:fld>
            <a:endParaRPr lang="en-US" altLang="en-US" smtClean="0">
              <a:latin typeface="Arial Black" pitchFamily="34" charset="0"/>
            </a:endParaRPr>
          </a:p>
        </p:txBody>
      </p:sp>
      <p:pic>
        <p:nvPicPr>
          <p:cNvPr id="10243"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2488" y="1138238"/>
            <a:ext cx="7439025" cy="4581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a:defRPr>
                <a:solidFill>
                  <a:schemeClr val="tx1"/>
                </a:solidFill>
                <a:latin typeface="Arial" charset="0"/>
              </a:defRPr>
            </a:lvl1pPr>
            <a:lvl2pPr marL="742950" indent="-285750" defTabSz="912813">
              <a:defRPr>
                <a:solidFill>
                  <a:schemeClr val="tx1"/>
                </a:solidFill>
                <a:latin typeface="Arial" charset="0"/>
              </a:defRPr>
            </a:lvl2pPr>
            <a:lvl3pPr marL="1143000" indent="-228600" defTabSz="912813">
              <a:defRPr>
                <a:solidFill>
                  <a:schemeClr val="tx1"/>
                </a:solidFill>
                <a:latin typeface="Arial" charset="0"/>
              </a:defRPr>
            </a:lvl3pPr>
            <a:lvl4pPr marL="1600200" indent="-228600" defTabSz="912813">
              <a:defRPr>
                <a:solidFill>
                  <a:schemeClr val="tx1"/>
                </a:solidFill>
                <a:latin typeface="Arial" charset="0"/>
              </a:defRPr>
            </a:lvl4pPr>
            <a:lvl5pPr marL="2057400" indent="-228600" defTabSz="912813">
              <a:defRPr>
                <a:solidFill>
                  <a:schemeClr val="tx1"/>
                </a:solidFill>
                <a:latin typeface="Arial" charset="0"/>
              </a:defRPr>
            </a:lvl5pPr>
            <a:lvl6pPr marL="2514600" indent="-228600" defTabSz="912813" eaLnBrk="0" fontAlgn="base" hangingPunct="0">
              <a:spcBef>
                <a:spcPct val="0"/>
              </a:spcBef>
              <a:spcAft>
                <a:spcPct val="0"/>
              </a:spcAft>
              <a:defRPr>
                <a:solidFill>
                  <a:schemeClr val="tx1"/>
                </a:solidFill>
                <a:latin typeface="Arial" charset="0"/>
              </a:defRPr>
            </a:lvl6pPr>
            <a:lvl7pPr marL="2971800" indent="-228600" defTabSz="912813" eaLnBrk="0" fontAlgn="base" hangingPunct="0">
              <a:spcBef>
                <a:spcPct val="0"/>
              </a:spcBef>
              <a:spcAft>
                <a:spcPct val="0"/>
              </a:spcAft>
              <a:defRPr>
                <a:solidFill>
                  <a:schemeClr val="tx1"/>
                </a:solidFill>
                <a:latin typeface="Arial" charset="0"/>
              </a:defRPr>
            </a:lvl7pPr>
            <a:lvl8pPr marL="3429000" indent="-228600" defTabSz="912813" eaLnBrk="0" fontAlgn="base" hangingPunct="0">
              <a:spcBef>
                <a:spcPct val="0"/>
              </a:spcBef>
              <a:spcAft>
                <a:spcPct val="0"/>
              </a:spcAft>
              <a:defRPr>
                <a:solidFill>
                  <a:schemeClr val="tx1"/>
                </a:solidFill>
                <a:latin typeface="Arial" charset="0"/>
              </a:defRPr>
            </a:lvl8pPr>
            <a:lvl9pPr marL="3886200" indent="-228600" defTabSz="912813" eaLnBrk="0" fontAlgn="base" hangingPunct="0">
              <a:spcBef>
                <a:spcPct val="0"/>
              </a:spcBef>
              <a:spcAft>
                <a:spcPct val="0"/>
              </a:spcAft>
              <a:defRPr>
                <a:solidFill>
                  <a:schemeClr val="tx1"/>
                </a:solidFill>
                <a:latin typeface="Arial" charset="0"/>
              </a:defRPr>
            </a:lvl9pPr>
          </a:lstStyle>
          <a:p>
            <a:fld id="{1320D7FD-1B68-4A6F-90E9-C9CBCFA7688A}" type="slidenum">
              <a:rPr lang="en-US" altLang="en-US" smtClean="0">
                <a:latin typeface="Arial Black" pitchFamily="34" charset="0"/>
              </a:rPr>
              <a:pPr/>
              <a:t>9</a:t>
            </a:fld>
            <a:endParaRPr lang="en-US" altLang="en-US" smtClean="0">
              <a:latin typeface="Arial Black" pitchFamily="34" charset="0"/>
            </a:endParaRPr>
          </a:p>
        </p:txBody>
      </p:sp>
      <p:sp>
        <p:nvSpPr>
          <p:cNvPr id="11267" name="Rectangle 2"/>
          <p:cNvSpPr>
            <a:spLocks noGrp="1" noChangeArrowheads="1"/>
          </p:cNvSpPr>
          <p:nvPr>
            <p:ph type="title"/>
          </p:nvPr>
        </p:nvSpPr>
        <p:spPr>
          <a:xfrm>
            <a:off x="457200" y="457200"/>
            <a:ext cx="8229600" cy="914400"/>
          </a:xfrm>
        </p:spPr>
        <p:txBody>
          <a:bodyPr/>
          <a:lstStyle/>
          <a:p>
            <a:pPr defTabSz="912813" eaLnBrk="1" hangingPunct="1"/>
            <a:r>
              <a:rPr lang="en-US" altLang="en-US" smtClean="0"/>
              <a:t>Hydrographs-Assumptions</a:t>
            </a:r>
          </a:p>
        </p:txBody>
      </p:sp>
      <p:sp>
        <p:nvSpPr>
          <p:cNvPr id="11268" name="Rectangle 3"/>
          <p:cNvSpPr>
            <a:spLocks noGrp="1" noChangeArrowheads="1"/>
          </p:cNvSpPr>
          <p:nvPr>
            <p:ph type="body" idx="1"/>
          </p:nvPr>
        </p:nvSpPr>
        <p:spPr>
          <a:xfrm>
            <a:off x="457200" y="1600200"/>
            <a:ext cx="8229600" cy="4800600"/>
          </a:xfrm>
        </p:spPr>
        <p:txBody>
          <a:bodyPr/>
          <a:lstStyle/>
          <a:p>
            <a:pPr defTabSz="912813" eaLnBrk="1" hangingPunct="1">
              <a:lnSpc>
                <a:spcPct val="80000"/>
              </a:lnSpc>
            </a:pPr>
            <a:r>
              <a:rPr lang="en-US" altLang="en-US" sz="2400" smtClean="0"/>
              <a:t>The ordinates of all hydrographs from identical rainfalls of the same duration and the same antecedent conditions are proportional to the volume of rainfall-excess.  That is, if unit hydrographs were obtained from a 2” and 3” rainfall excess by dividing ordinates of each hydrographs by 2 and 3, respectively, the unit hydrographs would be identical in shape.</a:t>
            </a:r>
          </a:p>
          <a:p>
            <a:pPr defTabSz="912813" eaLnBrk="1" hangingPunct="1">
              <a:lnSpc>
                <a:spcPct val="80000"/>
              </a:lnSpc>
            </a:pPr>
            <a:r>
              <a:rPr lang="en-US" altLang="en-US" sz="2400" smtClean="0"/>
              <a:t>The ordinates of several partial hydrographs obtained by multiplying the unit hydrograph ordinates by successive rainfall-excess amounts may be added to obtain a total storm runoff hydrograph.</a:t>
            </a:r>
          </a:p>
          <a:p>
            <a:pPr defTabSz="912813" eaLnBrk="1" hangingPunct="1">
              <a:lnSpc>
                <a:spcPct val="80000"/>
              </a:lnSpc>
            </a:pPr>
            <a:r>
              <a:rPr lang="en-US" altLang="en-US" sz="2400" smtClean="0"/>
              <a:t>Not all of these assumptions are always true.  Unit hydrographs from large flows would be different than that of small flows due to variable channel storage.  However, drainage design using the concept of the unit hydrograph has been found to be </a:t>
            </a:r>
            <a:r>
              <a:rPr lang="en-US" altLang="en-US" sz="2400" smtClean="0">
                <a:solidFill>
                  <a:srgbClr val="FF0000"/>
                </a:solidFill>
              </a:rPr>
              <a:t>reasonably accurate</a:t>
            </a:r>
            <a:r>
              <a:rPr lang="en-US" altLang="en-US" sz="2400" smtClean="0"/>
              <a:t>.</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ixel">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Pix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Pix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1738</TotalTime>
  <Words>397</Words>
  <Application>Microsoft Office PowerPoint</Application>
  <PresentationFormat>On-screen Show (4:3)</PresentationFormat>
  <Paragraphs>103</Paragraphs>
  <Slides>23</Slides>
  <Notes>22</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23</vt:i4>
      </vt:variant>
    </vt:vector>
  </HeadingPairs>
  <TitlesOfParts>
    <vt:vector size="25" baseType="lpstr">
      <vt:lpstr>Pixel</vt:lpstr>
      <vt:lpstr>Chart</vt:lpstr>
      <vt:lpstr>Hydrographs-Cont.</vt:lpstr>
      <vt:lpstr>Objectives</vt:lpstr>
      <vt:lpstr>Separating Base Flow (Groundwater) from Overland Flow</vt:lpstr>
      <vt:lpstr>Straight Line</vt:lpstr>
      <vt:lpstr>Fixed Base</vt:lpstr>
      <vt:lpstr>PowerPoint Presentation</vt:lpstr>
      <vt:lpstr>Variable Slope</vt:lpstr>
      <vt:lpstr>PowerPoint Presentation</vt:lpstr>
      <vt:lpstr>Hydrographs-Assumptions</vt:lpstr>
      <vt:lpstr>PowerPoint Presentation</vt:lpstr>
      <vt:lpstr>Synthesizing Unit Hydrograph for Different Storm Durations</vt:lpstr>
      <vt:lpstr>Lagging Storm (synthesize a 12-hr unit hydrograph from a 6-hr unit hydrograph)</vt:lpstr>
      <vt:lpstr>PowerPoint Presentation</vt:lpstr>
      <vt:lpstr>PowerPoint Presentation</vt:lpstr>
      <vt:lpstr>S-Curve Method (synthesize a 2-hr unit hydrograph (tr’) from a 6-hr unit hydrograph (tr)</vt:lpstr>
      <vt:lpstr>PowerPoint Presentation</vt:lpstr>
      <vt:lpstr>PowerPoint Presentation</vt:lpstr>
      <vt:lpstr>PowerPoint Presentation</vt:lpstr>
      <vt:lpstr>PowerPoint Presentation</vt:lpstr>
      <vt:lpstr>PowerPoint Presentation</vt:lpstr>
      <vt:lpstr>PowerPoint Presentation</vt:lpstr>
      <vt:lpstr>Lecture 5 homework:  Extra Credit Drop off Excel:  Email Attachment </vt:lpstr>
      <vt:lpstr>Next class</vt:lpstr>
    </vt:vector>
  </TitlesOfParts>
  <Company>SUNY TECH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Interchanges</dc:title>
  <dc:creator>Jayne Baran</dc:creator>
  <cp:lastModifiedBy>technician</cp:lastModifiedBy>
  <cp:revision>75</cp:revision>
  <dcterms:created xsi:type="dcterms:W3CDTF">2002-10-04T19:39:32Z</dcterms:created>
  <dcterms:modified xsi:type="dcterms:W3CDTF">2019-02-14T19:52:49Z</dcterms:modified>
</cp:coreProperties>
</file>