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30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notesSlides/notesSlide31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34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ink/ink35.xml" ContentType="application/inkml+xml"/>
  <Override PartName="/ppt/ink/ink36.xml" ContentType="application/inkml+xml"/>
  <Override PartName="/ppt/ink/ink37.xml" ContentType="application/inkml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ink/ink38.xml" ContentType="application/inkml+xml"/>
  <Override PartName="/ppt/ink/ink39.xml" ContentType="application/inkml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56"/>
  </p:notesMasterIdLst>
  <p:sldIdLst>
    <p:sldId id="299" r:id="rId2"/>
    <p:sldId id="300" r:id="rId3"/>
    <p:sldId id="315" r:id="rId4"/>
    <p:sldId id="314" r:id="rId5"/>
    <p:sldId id="285" r:id="rId6"/>
    <p:sldId id="297" r:id="rId7"/>
    <p:sldId id="306" r:id="rId8"/>
    <p:sldId id="308" r:id="rId9"/>
    <p:sldId id="309" r:id="rId10"/>
    <p:sldId id="310" r:id="rId11"/>
    <p:sldId id="296" r:id="rId12"/>
    <p:sldId id="275" r:id="rId13"/>
    <p:sldId id="298" r:id="rId14"/>
    <p:sldId id="259" r:id="rId15"/>
    <p:sldId id="301" r:id="rId16"/>
    <p:sldId id="303" r:id="rId17"/>
    <p:sldId id="304" r:id="rId18"/>
    <p:sldId id="305" r:id="rId19"/>
    <p:sldId id="311" r:id="rId20"/>
    <p:sldId id="316" r:id="rId21"/>
    <p:sldId id="317" r:id="rId22"/>
    <p:sldId id="319" r:id="rId23"/>
    <p:sldId id="327" r:id="rId24"/>
    <p:sldId id="320" r:id="rId25"/>
    <p:sldId id="312" r:id="rId26"/>
    <p:sldId id="350" r:id="rId27"/>
    <p:sldId id="321" r:id="rId28"/>
    <p:sldId id="322" r:id="rId29"/>
    <p:sldId id="323" r:id="rId30"/>
    <p:sldId id="324" r:id="rId31"/>
    <p:sldId id="328" r:id="rId32"/>
    <p:sldId id="325" r:id="rId33"/>
    <p:sldId id="326" r:id="rId34"/>
    <p:sldId id="329" r:id="rId35"/>
    <p:sldId id="330" r:id="rId36"/>
    <p:sldId id="331" r:id="rId37"/>
    <p:sldId id="333" r:id="rId38"/>
    <p:sldId id="332" r:id="rId39"/>
    <p:sldId id="334" r:id="rId40"/>
    <p:sldId id="335" r:id="rId41"/>
    <p:sldId id="337" r:id="rId42"/>
    <p:sldId id="336" r:id="rId43"/>
    <p:sldId id="338" r:id="rId44"/>
    <p:sldId id="351" r:id="rId45"/>
    <p:sldId id="340" r:id="rId46"/>
    <p:sldId id="339" r:id="rId47"/>
    <p:sldId id="341" r:id="rId48"/>
    <p:sldId id="344" r:id="rId49"/>
    <p:sldId id="345" r:id="rId50"/>
    <p:sldId id="346" r:id="rId51"/>
    <p:sldId id="347" r:id="rId52"/>
    <p:sldId id="348" r:id="rId53"/>
    <p:sldId id="343" r:id="rId54"/>
    <p:sldId id="349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3366" autoAdjust="0"/>
  </p:normalViewPr>
  <p:slideViewPr>
    <p:cSldViewPr>
      <p:cViewPr varScale="1">
        <p:scale>
          <a:sx n="121" d="100"/>
          <a:sy n="121" d="100"/>
        </p:scale>
        <p:origin x="70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4T17:10:50.07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2,'25'0,"-1"0,-24 0,25 0,0 0,-25 0,25 0,-25 0,0 0,25 0,-1 0,-24 0,0 0,0 0,25 0,0 0,-25 0,25 0,24 0,-49 0,24 0,1 0,-25 0,25 0,0 0,-1 0,-24 0,0 0,0 0,25 0,0 0,-25 0,25 0,24 0,-49 0,25 0,0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4T17:22:54.96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51,'0'0,"25"0,-1 0,-24-25,25 25,25-23,-50 23,48 0,-23 0,0 0,25 0,-26 0,-24 0,25 0,0 0,0 0,23 0,-48 0,25 0,0 0,0 0,-25 0,25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4T17:22:58.750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52,'0'0,"25"0,0 0,-25 0,25 0,0 0,-25 0,50 0,-25 0,0 0,0 0,-1-26,26 26,-25 0,0 0,-25 0,50-26,-25 26,0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4T17:23:00.90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14,'0'0,"25"0,-1 0,-24 0,25 0,0 0,-25 0,25 0,0 0,-1 0,1 0,0 0,0 0,-25 0,0 0,0 0,24 0,1 0,25 0,-1 0,-24 0,-1 0,1 0,-25 0,24 0,1 0,-25 0,25 0,0 0,0 0,-25 0,49 0,1 0,-50 0,24 0,1 0,-25 0,25 13,24 1,-49-14,25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4T17:33:03.7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0,'0'0,"25"0,0 0,-25 0,25 0,0 0,-25 0,24 0,1 0,0 0,-25 0,25 0,-1 0,-24 0,0 0,25 0,0 0,-25 0,25 0,-1 0,1 0,0 0,0 0,-25 0,25 0,-1 0,1 0,-25 0,25 0,0 0,-25 0,24 0,1 0,0 0,-25 0,25 0,0 0,-25 0,49 0,-24 0,-25 0,25 0,24 0,-49 0,25 0,0 0,-25 0,24 0,1 0,0 0,-25 0,25 0,0 0,-1 0,1 0,0 0,-25 0,25 0,-1 0,1 0,0 0,0 0,-1 0,1 0,0 0,-25 0,25 0,0 0,-25 0,24 0,1 0,0 0,-25 0,25 0,-1 0,-24 0,25 0,0 0,0 0,-25 0,25 0,-1 0,1 0,0 0,0 0,-1 0,1 0,0 0,-25 0,25 0,-1 0,-24 0,25 0,0 0,0 0,-25 0,25 0,-1 0,-24 0,25 0,0 0,-25 0,0 0,0 0,25 0,-1 0,-24 0,25 0,0 0,-25 0,25 0,-1 0,1 0,-25 0,25 0,0 0,-25 0,25 0,-1 0,-24 0,0 0,25 0,0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4T17:33:07.51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2,'0'0,"24"0,1 0,0 0,0 0,0 0,-25 0,25 0,-1 0,-24 0,25 0,0 0,0 0,-25 0,49 0,-24 0,25 0,-25 0,0 0,-1 0,1 0,-25 0,25 0,0 0,0 0,-25 0,24 0,1 0,0 0,0 0,0 0,-1 0,1 0,0 0,-25 0,50 0,-50 0,25 0,-1 0,1 0,-25 0,25 0,0 0,-25 0,25 0,-1 0,1 0,0 0,0 0,-25 0,50 0,-26 0,0 0,1 0,0 0,0 0,24 0,-49 0,25 0,0 0,0 0,0 0,-1 0,-24 0,50 0,-25 0,-25 0,25 0,24 0,-49 0,25 0,0 0,-25 0,25 0,-1 0,1 0,-25 0,25 0,0 0,0 0,0 0,-1 0,-24 0,25 0,0 0,0 0,-25 0,25 0,-1 0,-24 0,25 0,0 0,0 0,-25 0,25 0,0 0,-25 0,24 0,1 0,-25 0,25 0,-25 0,0 0,25 0,0 0,-25 0,24 0,1 0,-25 0,25 0,0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4T17:33:11.01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2,'0'0,"25"0,0 0,-1 0,26 0,-25 0,-1 0,0 0,-24 0,25 0,0 0,0 0,-25 0,25 0,-1 0,-24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4T17:33:12.312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2,'0'0,"25"0,-1 0,-24 0,25 0,-1 0,-24 0,25 0,24 0,-49 0,25 0,-1 0,1 0,-25 0,25 0,-1 0,1 0,0 0,-1 0,-24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4T17:33:14.250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26,'0'0,"25"0,0 0,0 0,0 0,0 0,-25 0,25-17,0 17,-25 0,25 0,-1 0,1 0,-25 0,25 0,0 0,-25 0,25 0,0 0,-25 0,0 0,25 0,0 0,-25 0,25 0,0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4T17:33:33.90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1,'0'0,"25"0,0 0,-25 0,24 0,1 0,-25 0,24 0,1 0,-1 0,-24 0,25 0,-1 0,-24 0,25 0,24 0,-49 0,24 0,1 0,0 0,-25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4T17:33:35.15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3,'25'0,"-25"0,25 0,0 0,-1 0,51 0,-26 0,-24 0,24 0,-24 0,-25 0,0 0,0 0,25 0,-25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4T17:10:53.20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0,'0'0,"25"0,0 0,0 0,25 0,-25 0,50 0,-25 0,-25 0,24 0,-24 0,0 0,0 0,0 0,-25 0,25 0,0 0,25 0,-25 0,0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4T17:33:36.187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96,'25'0,"0"0,-25 0,24-24,1 24,-25-24,25 24,0 0,-1-23,-24 23,50-24,-25 24,24 0,25 0,-49 0,0 0,-1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4T17:30:52.54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0,'25'0,"0"0,-25 0,0 0,25 0,0 0,-25 0,24 0,1 0,-25 0,25 0,25 0,-50 0,25 0,24 0,-49 0,25 0,25 0,-50 0,25 0,-1 0,-24 0,0 0,0 0,25 0,0 0,-25 0,25 0,0 0,-25 0,25 0,-1 0,1 0,-25 0,25 0,0 0,-25 25,0-25,25 0,0 0,24 0,-25 0,1 0,0 0,24 0,-24 0,0 0,0 0,-25 0,0 0,25 0,0 0,-25 0,25 0,-1 0,-24 0,50 0,-25 0,-25 0,50 0,-26 0,-24 0,25 0,0 0,-25 0,25 0,0 0,0 0,-1 0,1 0,0 0,-25 0,25 0,0 0,-25 0,25 0,-1 0,-24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4T17:30:55.51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-2 2,'25'0,"0"0,-25 0,0 0,25 0,0 0,-25 0,25 0,-1 0,-24 0,25 0,0 0,0 0,0 0,-1 0,1 0,0 0,25 0,-26 0,1 0,0 0,0 0,0 0,-1 0,-24 0,25 0,0 0,0 0,0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4T17:30:57.67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0,'0'0,"25"0,0 0,49 0,0 0,1 25,-26-25,75 0,-24 0,-1 0,0 0,25 0,-25 0,-24 0,74 26,-75-26,0 0,1 0,-50 0,49 0,-24 0,-25 0,49 0,0 0,-24 0,24 0,1 0,-50 0,24 0,-49 0,50 0,-1 0,-24 0,25 0,-25 0,24 0,1 0,-25 0,-1 0,1 0,-25 0,25 0,0 0,0 0,-1 0,26 0,-50 0,25 0,0 0,-25 0,24 0,1 0,0 0,0 0,49 0,-49 25,25 0,-1-25,-24 0,0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4T17:30:59.87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3,'0'0,"24"0,1 0,-25 0,50 0,25 0,-26 0,1 0,25 0,-51 0,26 0,-25 0,0 0,25 0,-1 0,26 0,24 0,-25 0,0 0,1 0,24 0,-24 0,-25 0,24 0,-24 0,-25 0,49 0,-24 0,25 0,24 0,0 0,-49 0,74 0,26 0,-26 24,49-24,-74 0,-24 0,-1 0,26 0,-26 0,-49 23,50 1,-50-24,-25 0,24 0,1 0,0 0,-25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4T17:31:16.15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-1-1,'0'0,"25"0,0 0,-25 0,49 0,-24 0,25 0,-25 0,-25 0,25 0,0 0,0 0,-25 0,25 0,-25 0,0 0,25 0,0 0,-25 0,0 0,25 0,0 0,-25 0,25 0,0 0,-25 0,0 0,0 0,25 0,0 0,-25 0,24 0,-24 0,0 0,25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4T17:31:18.437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-1-1,'0'0,"25"0,0 0,-25 0,25 0,0 0,0 0,0 0,0 0,-25 0,25 0,25 0,-50 0,25 0,0 0,0 0,0 0,0 0,-25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4T17:31:20.640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0,'0'23,"0"-23,25 0,0 23,-25 0,50-23,-25 0,-25 23,49-23,-24 0,0 0,0 0,-1 0,51 0,-50 0,0 0,24 0,26 0,-51 0,51 0,-1 0,-49 0,50 0,-1 0,-74 0,50 0,-26 0,-24 0,50 0,0 0,-25 0,49 0,-49 0,0 0,-1 0,1 0,0 0,25 0,-25 0,24 0,26 23,-51-23,1 0,0 0,-25 0,0 0,25 0,0 0,-25 0,25 0,-1 0,-24 0,25 0,0 0,0 0,-25 0,25 0,-1 0,-24 0,50 0,25 0,-51 0,51 0,-50 0,-25 0,24 0,1 0,0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4T17:31:22.250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0,'0'0,"25"0,0 0,0 0,24 0,26 0,-50 0,74 0,-50 0,1 0,0 0,-1 0,-24 0,49 0,-24 0,0 0,-1 0,50 0,-24 0,-1 0,50 0,-24 0,-26 25,-24-25,24 0,-24 0,-50 0,24 0,1 0,0 0,25 0,-26 0,1 0,25 0,-1 0,26 0,-1 0,1 0,-51 0,26 24,24-24,-49 0,0 0,25 0,-25 25,74-1,0 0,0 1,-24-25,-26 0,26 24,-26-24,-24 0,25 0,-26 0,1 0,25 0,-25 0,-1 0,26 0,-50 0,25 0,0 0,-1 0,26 0,-25 0,49 0,1 0,-1 0,25 25,1-25,24 0,-50 0,-24 0,24 0,-24 0,-26 0,51 0,-26 0,1 0,49 0,1 24,-1 1,25-25,-25 0,0 0,-49 0,-1 0,26 0,-50 0,24-25,-24 25,25 0,24 0,-49 0,24 0,26 0,-50 0,74 0,-25 0,-24 0,0 0,-1 0,-49 0,25 0,0 0,0 0,-25 0,24 0,1 0,-25 0,25 0,0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4T17:31:27.562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0,'0'0,"25"0,-25 0,25 0,-1 0,-24 17,50-17,0 0,-50 0,49 0,-49 0,50 0,-25 0,-25 0,25 0,-1 0,1 0,-25 0,25 0,0 0,-25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4T17:10:54.67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2,'0'0,"25"0,0 0,0 0,25 0,-25 0,-1 0,26 0,-50 0,25 0,0 0,-25 0,25 0,0 0,-1 0,-24 0,50 0,-25 25,0-25,0 0,-1 0,1 25,0-25,0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4T17:37:40.65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0-1,'0'0,"25"0,0 0,-25 0,49 0,1 0,-25 0,25 0,-1 0,1 0,0 0,-26 0,1 0,0 0,0 0,0 0,24 0,-24 0,25 0,-25 0,24 0,1 0,0 0,-26 0,26 0,-25 0,0 0,-1 0,26 0,-25 0,0 0,24 0,-24 0,25 0,0 0,-26 0,26 0,-25 0,-25 0,50 0,-1 0,-24 0,0 0,0 0,24 0,-24 0,0 0,0 0,0 0,-1 0,1 0,0 0,0 0,25 0,-1 0,-24 0,25 0,-25 0,24 0,1 0,-50 0,49 0,1 0,-50 0,25 0,0 0,0 0,-25 0,24 0,1 0,-25 0,50 0,-25 0,-25 0,25 0,-1 0,-24 0,25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4T17:37:42.65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9,'0'0,"25"0,0 0,-25 0,49 0,-24 0,25 0,-25 0,0 0,24 0,-24 0,25 0,-25 0,-1 0,1 0,0 0,0 0,-25 0,25 0,-1 0,-24 0,25 0,0 0,0 0,0 0,24 0,-24 0,25 0,24 0,-49 0,25 0,0 0,-50 0,24 0,1 0,-25 0,25 0,25 0,-26 0,1 0,0 0,0 0,24 0,-49 0,24 0,1 0,0 0,0 0,0 0,0 0,-1 0,1 0,-25 0,75 0,-1 0,1 0,-26 0,26 11,-26-11,1 0,0 0,-25 0,24 0,1 0,-25 0,-1 0,1 0,0 0,25 0,-1 0,1 0,0 0,-25 0,-25 0,24 0,1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4T17:37:47.32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129-1,'24'0,"-24"0,0 25,0-1,0-24,0 0,0 25,0-25,0 0,0 25,0-1,0-24,0 0,0 25,0 0,0-25,0 24,0 0,0-24,0 0,0 25,0-25,0 0,0 25,0-25,0 0,0 0,0 0,0 24,0 1,0-25,0 25,0-25,0 0,0 24,0 1,0-25,0 0,0 25,0 0,0-25,0 0,0 24,0 1,0-25,0 0,0 25,0-2,0-23,0 0,0 0,0 25,0-25,0 0,0 25,0-1,0-24,0 25,0 0,0-25,0 25,-24-1,-1-24,25 0,-24 0,-1 0,25 0,0 0,25 0,-25 0,0 0,49 0,-49 0,24 0,1 0,-1 0,1 0,-1 0,1 0,-1 0,1 0,-25-24,-25 24,1-25,24 0,-25 25,25-25,-24 25,24-24,-25-1,1 25,24-25,-25 25,25-23,-24 23,24-25,0 0,0 1,0 24,0-25,0 25,24 0,-24-25,0 25,25 0,-1-25,-24 25,0-24,0 24,25 0,-25-25,0 25,24-25,1 1,-25-1,0 25,0-25,0 1,0 24,0-24,0-1,0 0,0 25,0-24,-25 24,1 0,24-25,-25 25,1 0,-1 0,25 0,-24 0,-1 0,25 25,-24-25,24 0,0 24,-25-24,25 0,0 25,0 0,-24-25,24 24,0 0,0-24,0 25,-25-25,25 0,0 25,0-1,0-24,0 25,0 0,0-25,0 24,0 1,0 0,0-25,0 25,0-1,0-24,0 25,0 0,0-2,0-23,0 25,0 0,0-25,0 24,0-24,25 0,-1 0,-24 0,25 0,-25-24,0 24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4T17:38:03.28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0-1,'0'0,"25"0,0 0,-25 0,25 0,-1 0,-24 0,25 0,0 0,0 0,-25 0,25 0,-25 0,0 0,25 0,0 0,-25 0,25 0,-1 0,-24 0,25 0,0 0,-25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4T17:38:04.750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74,'25'0,"-25"0,25 0,0-24,-25 24,25 0,24-24,-24 24,0 0,24-24,-49 24,25 0,-1 0,-24 0,25 0,0 0,0 0,25 0,-25 0,-25 0,24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4T17:44:02.46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24 1563</inkml:trace>
  <inkml:trace contextRef="#ctx0" brushRef="#br0" timeOffset="87500">24 1191,'0'-25,"0"0,0 0,0 25,0-24,0-1,0 25,0 0,0-25,0 0,0 0,0 25,0-24,0-1,0 25,0-25,0 0,0 0,0 25,0-24,0 24</inkml:trace>
  <inkml:trace contextRef="#ctx0" brushRef="#br0" timeOffset="89469">24 521,'0'-25,"0"1,0 24,0-25,0 0,0 25,0-25,0 0,0 1,0 24,0-25,0 0,0 25,0-25,0 0,0 1,0 24,0-25,0 0,0 25,0-25,0 25,0-25,0 1,0-1,0 25,0-25,0 0,0 25,24-25</inkml:trace>
  <inkml:trace contextRef="#ctx0" brushRef="#br0" timeOffset="158469">0 7862,'0'0,"0"-24,0-1,0 0,0 25,0-25,0 0,0 25,0-24,0-1,0 0,0 25,0-25,0 0,0 25,0-24,0-1,0 0,0 25,0-25,0 0,0 25,0-24,0-1,0 0,0 25,0-25,0 0,0 25,0-24,0-1,0 0,0 25,0-25,0 0,0 25,0-24,0-1,0 0,0 25,0-25,0 0,0 25,0-24,0-1,0 0,0 25,0-25,0 0,0 25,0-24,0-1,0 0,0 25,0-25,0 0,0 25,0-24,0-1,0 0,0 25,0-25,0 0,0 25,0-24,0-1,0 0,0 25,0-25,0 0,0 25,0-24,0-1,0 0,0 25,0-25,0 0,0 25,0-24,0-1,0 0,0 25,0-25,0 0,0 25,0-24,0-1,0 0,0 25,0-25,0 0,0 25,0-49,0 24,0 25,0-25,0 0,0 25,0-24,0-1,0 0,0 25,0-25,0 0,0 25,0-24,0-1,0 0,0 25,0-25,0 0,0 25,0-24,0-1,0 0,0 25,0-25,0 0,0 25,0-24,0-1,0 0,0 25,0-25,0 0,0 25,0-24,0-1,0 25,0-25,0 0,0 0,0 25,0-24,0-1,0 25,0-25,0 0,0 0,0 25,0-24,0-1,0 25,0-25,0 0,0 0,0 25,0-24,0-1,0 0,0 0,0 0,0 25,0-49,0 24,0 25,0-25,0 0,0 25,0-25,0 1,0-1,0 25,0-25,0 0,0 25,0-25,0 1,0-1,0 25,0-25,0 0,0 25,0-25,0 1,0-1,0 25,0-25,0 0,0 25,0-25,0 1,0 24,0-25,0-25,0 50,0-25,0 1,0-1,0 25,0-25,0 0,0 25,0-25,0 1,0-1,0 25,0-25,0 0,0 25,0-25,0 1,0-1,0 25,0-25,0 0,0 25,0-25,0 1,0 24,0-25,0 0,0 0,0 25,0-25,0 1,0 24,0-25,0 0,0 0,0 25,0 0,0-25,0 1,0-1,0 25,0-25,0 0,0 25,0-25,0 1,0 24,0-25,0 0,0 0,0 25,0-25,0 1,0-26,0-24,0 24,0-24,0-1,0 26,0-1,0-24,0 24,0 50,0-25,0-24,0 49,0-25,0 0,0 25,0-25,0 0,0 1,0 24,0-25,0 0,0 25,0-25,0 0,0 1,0 24,0-25,0 0,0 25,0-25,0 0,0 25,0-24,0-1,0 0,0 25,0-25,0 0,0 25,0-24,0-1,0 0,0 25,0-25,0 0,0 25,0-24,0-1,0 0,0 25,0-25,0 0,0 25,0-24,0-1,0 0,0 25,0-25,0 0,0 25,0-24,0-1,0 0,0 25,0-25,0 0,0 25,0-49,0-26,0 75,0-49,0 24,0 0,0 0,0 0,0 25,0-24,0 24,0-25,0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4T17:44:03.687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6698 273,'0'-25,"0"1,0-1,0 25,0-25,0 0,0 0,0 25,0-24,0 24,0-25,0 0,0 25,0-25,0 0,-25 25,0 0,0 0,25 0,-25 0,1 0,-1 25,25-25,-25 0,0 0,25 0,0 0,-25 0,1 0,-1 0,25 0,-25 0,0 0,25 0,-25 0,1 0,-1 0,25 0,-25 0,0 0,25 0,-25 0,1 0,-1 0,25 0,-25 0,0 0,25 0,-25 0,0 0,1 0,24 0,-25 0,0 0,25 0,-25 0,0 0,1 0,24 0,-25 0,0 0,25 0,-25 0,0 0,25 0,-24 0,-1 0,0 0,25 0,-25 0,0 0,25 0,-24 0,-1 0,0 0,25 0,-25 0,0 0,25 0,-24 0,-1 0,0 0,25 0,-25 0,0 0,25 0,-24 0,-1 0,0 0,25 0,-25 0,25 0,-25 0,1 0,-1 0,25 0,-25 0,0 0,25 0,-25 0,1 0,24 0,-25 0,0 0,0 0,25 0,-25 0,0 0,25 0,-24 0,-1 0,0 0,25 0,-25 0,0 0,25 0,-24 0,-1 0,0 0,0 0,0 0,1 0,24 0,-25 0,0 0,25 0,-25 0,0 0,1 0,24 0,-25 0,0 0,25 0,-25 0,0 0,1 0,24 0,-25 0,0 0,0 0,25 0,-25 0,1 0,24 0,-25 0,0 0,0 0,25 0,-25 0,1 0,24 0,0 0,-25 0,0 0,0 0,25 0,-25 0,1 0,24 0,-25 0,0 0,0 0,25 0,-25 0,0 0,25 0,-24 0,-1 0,0 0,25 0,-25 0,0 0,25 0,-24 0,-1 0,0 0,25 0,-25 0,0 0,25 0,-24 0,-1 0,0 0,25 0,-25 0,0 0,25 0,-24 0,-1 0,0 0,25 0,-25 0,0 0,25 0,-24 0,-1 0,0 0,25 0,-25 0,0 0,25 0,-24 0,-1 0,25 0,-25 0,0 0,0 0,25 0,-24 0,-1 0,25 0,-50 0,25 0,25 0,-24 0,-1 0,0 0,25 0,-25 0,0 0,25 0,-25 0,1 0,-1 0,25 0,-25 0,0 0,25 0,-25 0,1 0,24 0,-25 0,0 0,25 0,-50 0,26 0,24 0,-25 0,0 0,0 0,25 0,-25 0,1 0,24 0,-25 0,0 0,0 0,25 0,-25 0,1 0,24 0,-25 0,-25 0,50 0,-25 0,1 0,24 0,-25 0,0 0,0 0,25 0,-25 0,1 0,24 0,-25 0,0 0,0 0,25 0,-25 0,1 0,24 0,-25 0,-25 0,50 0,-25 0,-24 0,49 0,-25 0,0 0,25 0,-25 0,0 0,1 0,24 0,-50 0,25 0,25 0,-25 0,-24 0,49 0,-25 0,0 0,0 0,1 0,-1 0,0 0,0 0,0 0,25 0,-24 0,-1 0,25 0,-25 0,0 0,0 0,25 0,-49 0,-1 25,50-25,-25 0,1 0,24 0,-25 0,0 0,0 0,25 0,-25 0,-24 0,24 25,-25-25,26 0,24 0,-50 0,50 0,-25 0,0 0,0 0,1 0,-26 0,25 0,0 0,1 0,24 0,-25 0,-25 0,50 0,-25 0,1 0,-1 0,25 0,-25 0,0 0,25 0,-25 0,1 0,-1 0,25 0,-25 0,0 0,25 0,-25 0,1 0,-1 0,25 0,-25 0,0 0,25 0,-25 0,1 0,-1 0,25 0,-25 0,0 0,25 0,-25 0,1 0,24 0,-25 0,0 0,0 0,25 0,-25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4T17:45:19.21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0-112,'0'0,"25"0,0 0,-1 0,1 0,0 0,-25 0,25 0,0 0,-25 0,24 0,-24 0,0 0,25 0,0 0,-25 0,25 0,-25 0,0 0,25 0,-25 0,0 0,24 0,1 0,-25 0,25 0,0 0,-25 0,0 0,0 0,25 0,-1 0,-24 0,0 0,25 0,0 0,-25 0,25 0,0 0,-25 0,24 0,1 0,0 0,0 0,0 0,-25 0,0 0,24 0,1 0,-25 0,0 0,25 0,0 0,-25 0,25 0,-1 0,-24 0,25 0,-25 0,0 0,25 0,-25 0,0 0,25 0,0 0,-25 0,0 0,0 0,24 0,1 0,-25 0,25 0,0 0,-25 0,25 0,-1 0,1 0,-25 0,0 0,0 0,25 0,0 0,-25 0,25 0,-1 0,-24 0,25 0,0 0,0 0,-25 0,25 0,-25 0,0 0,24 0,1 0,-25 0,25 0,0 0,-25 0,49 0,1 0,-50 0,25 0,0 0,-1 0,-24 0,25 0,0 0,-25 0,25 0,0 0,-1 0,-24 0,25 0,0 0,-25 0,25 0,0 0,-25 0,24 0,1 0,0 0,-25 0,25 0,0 0,-25 0,24 0,26 0,-50 0,25 0,0 0,-1 0,-24 0,0 0,25 0,0 0,0 0,0 0,-1 0,-24 0,25 0,0 0,-25 0,25 0,0 0,-1 0,-24 0,25 0,0 0,-25 0,50 0,-26 0,1 0,0 0,0 0,0 0,-1 0,1 0,0 0,0 0,-25 0,25 0,-1 0,1 0,-25 0,25 0,25 0,-50 0,24 0,1 0,0 0,0 0,-25 0,0 0,25 0,-1 0,-24 0,50 0,-25 0,-25 0,25 0,-25 0,0 0,24 0,1 0,-25 0,25 0,0 0,-25 0,25 0,-1 0,1 0,0 0,25 0,-26 0,1 0,25 0,-25 0,-1 0,1 0,-25 0,50 0,-25 0,-25 0,49 0,-49 0,50 0,-25 0,-25 0,24 0,26 0,-50 0,25 0,0 0,-25 0,49 0,-24 0,-25 0,50 0,-26 0,26 0,-25 0,0 0,-25 0,24 0,1 0,-25 0,25 0,0 0,0 0,-25 0,25 0,-1 0,-24 0,25 0,0 0,0 0,0 0,24 0,-24 0,49 0,-24 0,-50 0,25 0,0 0,-25 0,24 0,1 0,0 0,0 0,24 0,-24 0,0 0,0 0,-25 0,25 0,-1 0,1 0,-25 0,25 0,0 0,0 0,49 12,-24-12,-26 0,51 0,-50 0,-25 0,24 0,1 0,-25 0,25 0,0 0,0 0,-25 0,49 0,-49 0,25 0,49 0,-49 0,25 0,-25 0,24 0,-24 0,-25 0,25 0,0 0,-1 0,-24 0,0 0,0 0,25 0,0 0,-25 0,25 0,0 0,-25 0,24 0,1-12,0 12,-25 0,25 0,0 0,-25 0,24 0,1 0,0 0,-25 0,25 0,0 0,-25 0,24 0,1 0,0 0,-25 0,25 0,0 0,-25 0,24 0,-24 0,0 0,25 0,0 0,-25 0,25 0,0 0,-1 0,51 0,-26 0,1 0,0 0,-26 0,-24 0,25 0,0 0,-25 0,25 0,0 0,-25 0,0 0,24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4T17:49:52.09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0,'0'0,"0"0,0 0,25 0,-25 0,0 0,24 0,1 0,-25 0,0 0,25 0,-25 0,0 0,25 0,0 0,-25 0,25 0,0 0,-25 0,25 0,0 0,-1 0,-24 0,0 0,0 0,24 0,1 0,-25 0,25 0,0 0,-25 0,25 0,0 0,0 0,-25 0,25 0,0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4T17:49:54.984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0,'25'0,"0"0,-25 0,24 0,1 0,-25 0,25 0,-25 0,0 0,25 0,0 0,24 0,26 0,-50 0,0 0,-1 0,1 0,0 0,0 0,-25 0,49 0,-24 0,25 0,-25 0,0 0,-1 0,26 0,-50 0,25 0,0 0,-25 0,24 0,1 0,-25 0,25 0,0 0,0 0,-25 0,25 0,-1 0,-24 0,25 0,0 0,0 0,-25 0,25 0,0 0,-25 0,0 0,24 0,1 0,-25 0,25 0,0 0,-25 0,25 0,-1 0,1 0,-25 0,25 0,0 0,-25 0,25 0,0 0,-1 0,-24 0,25 0,25 0,-50 0,49 0,-49 0,25 0,0 0,0 0,-25 0,50 0,-26 0,-24 0,25 0,0 0,-25 0,25 0,0 0,-1 0,-24 0,25 0,0 0,-25 0,25 0,0 0,-25 0,49 0,-24 0,-25 0,25 0,0 0,0 0,-25 0,25 0,-1 0,-24 0,25 0,0 0,0 0,-25 0,25 0,-1 0,-24 0,25 0,0 0,0 0,-25 0,25 0,-1 0,-24 0,24 0,1 0,0 0,25 0,24 0,-49 0,0 0,0 0,-25 0,24 0,1 0,0 0,-25 0,25 0,0 0,-25 0,49 0,-24 0,0 0,0 0,0 0,-1 0,26 0,-25 0,0 0,0 0,-1 0,26 0,-25 0,-25 0,25 0,-1 0,-24 0,0 0,0 0,25 0,0 0,0 0,0 0,0 0,-1 0,26 0,-25 0,25 0,-1 0,-49 0,50 0,-25 0,-25 0,24 0,1 0,-25 0,25 0,0 0,-25 0,0 0,25 0,0 0,-1 0,1 0,0 0,0 0,0 0,-1 0,1 0,0 0,-25 0,25 0,25 0,-50 0,49 0,-24 0,0 0,0 0,0 0,-25 0,24 0,1 0,-25 0,25 0,0 0,0 0,-25 0,24 0,1 0,25 0,0 0,-50 0,24 0,1 0,-25 0,25 0,0 0,0 0,-25 0,0 0,0 0,24 0,1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4T17:11:28.28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0-1,'0'0,"25"0,0 0,0 0,25 0,-25 0,25 0,-25 0,0 0,0 0,0 0,-25 0,25 0,0 0,-25 0,50 0,0 0,-50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4T19:37:01.62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26 497,'0'-25,"0"0,0 0,0 25,0-25,0 1,0 24,0-25,0 0,0 0,0 25,0-25,0 0,0 25,0-25,0 1,0-1,-24 25,24-25,0 0,0 0,0 25,0-25,0 0,0 25,0-24,0-1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4T19:37:10.81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13987 171,'-25'0,"-25"0,50 0,-49 0,-1 0,50 0,-25 0,0 0,25 0,-24 0,-1 0,0 0,25 0,-25 0,0 0,25 0,-24 0,-1 0,0 0,25 0,-25 0,0 0,25 0,-24 0,-1 0,25 0,-25 0,0 0,0 0,25 0,-24 0,-1 0,25 0,-25 0,0 0,0 0,25 0,-24 0,-1 0,25 0,0 0,-25 0,0 0,0 0,25 0,-24 0,24 0,-25 0,0 0,0 0,25 0,-25 0,1 0,-1 0,0 0,0 0,25 0,-25 0,1 0,-1 0,25 0,-25 0,0 0,25 0,-25 0,25 0,-24 0,-1 0,0 0,25 0,-25 0,0 0,25 0,-24 0,-1 0,0 0,25 0,-25 0,0 0,25 0,-24 0,-1 0,0 0,25 0,-25 0,0 0,1 0,24 0,-25 0,0 0,25 0,-25 0,0 0,1 0,24 0,-25 0,0 0,25 0,-25 0,0 0,1 0,24 0,-25 0,-25 0,50 0,-25 0,1 0,24 0,-25 0,0 0,0 0,25 0,-25 0,1 0,24 0,-25 0,-25 0,50 0,-25 0,1 0,24 0,-25 0,0 0,0 0,25 0,-25 0,1 0,24 0,-25 0,0 0,0 0,25 0,-25 0,1 0,24 0,-25 0,0 0,0 0,25 0,-25 0,1 0,24 0,-25 0,0 0,0 0,25 0,-25 0,1 0,24 0,-50 0,25 0,-24 0,-26 0,26 0,-1 0,0 0,50 0,-24 0,-1 0,25 0,-25 0,0 0,0 0,25 0,-24 0,-1 0,25 0,-25 0,0 0,0 0,25 0,-24 0,-1 0,25 0,-25 0,0 0,0 0,1 0,-26 0,25 0,-49 0,49 0,-25 0,26 0,24 0,-25 0,0 0,0 0,25 0,-25 0,1 0,24 0,-25 0,0 0,0 0,25 0,-25 0,1 0,-1 0,0 0,0 0,-24 0,-1 0,50 0,-25 0,0 0,25 0,-24 0,24-24,-25 24,0 0,0 0,25 0,-49 0,24 0,25 0,-25 0,0-24,0 24,1 0,-1 0,25 0,-25 0,0 0,25 0,-25 0,1 0,-1 0,0 0,0 0,0 0,25 0,-24 0,-1 0,25 0,-50 0,25 0,25 0,-24 0,-1 0,25 0,-25 0,0 0,0 0,25 0,-24 0,-1 0,25 0,-25 0,-25 0,50 0,-49 0,24 0,25 0,-25 0,0 0,25 0,-49 0,24 0,25 0,-25 0,0 0,1 0,24 0,-25 0,0 0,0 0,0 0,1 0,24 0,-25 0,0 0,25 0,-25 0,0 0,1 0,24 0,-25 0,0 0,25 0,-25 0,0 0,1 0,24 0,-25 0,0 0,25 0,-25 0,0 0,1 0,24 0,-25 0,0 0,25 0,-25 0,0 0,25 0,0-24,-24 24,-1 0,0 0,25 0,-25 0,0 0,25 0,-24 0,-1 0,0 0,25 0,-25 0,0 0,25 0,-24 0,-1 0,0 0,25 0,-25 0,0 0,25 0,-24 0,-1 0,0 0,25 0,-25 0,0 0,25 0,-24 0,-1 0,0 0,25 0,-25 0,0 0,25 0,-24 0,-1 0,0 0,25 0,-25 0,0 0,25 0,-24 0,-1 0,0 0,25 0,-25 0,0 0,25 0,-24 0,-1 0,25 0,-25 0,0 0,0 0,25 0,-24 0,-1 0,25 0,-25 0,0 0,0 0,25 0,-24 0,-1 0,25 0,-25 0,0 0,0 0,25 0,-24 0,-1 0,25 0,-25 0,0 0,0 0,25 0,-24 0,24-24,-25 24,0 0,0 0,25 0,-25 0,1 0,24 0,-25 0,0 0,0 0,25 0,-25 0,1 0,24 0,-25 0,0 0,0 0,25 0,-25 0,1 0,24 0,-25 0,0 0,0 0,25 0,-25 0,1 0,24 0,-25 0,0 0,0 0,25 0,-24 0,-1 0,25 0,-25 0,0 0,0 0,25 0,-24 0,-1 0,25 0,-25 0,0 0,0 0,25 0,-24 0,-1 0,25 0,-25 0,0 0,25 0,-25 0,1 0,-1 0,25 0,-25 0,0 0,25 0,-25 0,1 0,-1 0,25-25,-25 25,0 0,0 0,25 0,-24 0,-1 0,25 0,0-24,-25 24,0 0,0 0,25 0,-24 0,-1 0,25 0,-25 0,0 0,0 0,25 0,-24-24,-1 24,25 0,-25 0,0 0,0 0,25 0,-24 0,-1 0,25 0,-25 0,0 0,0 0,25 0,-24 0,-1 0,25 0,-25 0,0 0,0 0,25 0,-24 0,-1 0,25 0,-25 0,0 0,0 24,1-24,-1 0,0 0,0 0,0 0,1 0,-26 0,25 0,0 0,1 0,-1 0,25 0,-25 0,0 0,25 0,-49 0,24 0,0 0,0 0,0 0,25 0,-24 0,-1 0,25 0,0 0,-25 0,0 0,0 0,25 0,-24 0,-1 0,25 0,-25 0,25 0,-25 0,0 0,1 0,24 0,-25 0,0 0,25 0,-25 0,0 0,1 0,24 0,-25 0,0 0,25 0,-25 0,0 0,1 0,24 0,-25 0,0 0,25 0,-25 0,0 0,1 0,24 0,-25 0,0 0,25 0,-25 0,0 0,1 0,24 0,-25 0,0 0,25 0,-25 0,0 0,1 0,24 0,-25 0,0 0,25 0,-25 0,0 0,1 0,24 0,-25 0,0 0,25 0,-25 0,0 0,25 0,-24 0,-1 0,0 0,25 0,-25 0,0 0,25 0,-24 0,-26 0,50 0,-50 0,26 0,24 0,-25 0,-25 0,50 0,-25 0,1 0,24 0,-25 0,0 0,0 0,0 0,1 0,-1 0,0 0,0 0,0 0,-24 0,24 0,25 0,-50 0,26 0,24 0,-25 0,0 0,25 0,-25 0,0 0,1 0,24 0,-25 0,0 0,25 0,-25 0,0 0,1 0,24 0,-25 0,0 0,25 0,-25 0,0 0,1 0,24 0,-25 0,0 0,25 0,-25 0,0 0,1 0,24 0,-25 0,0 0,25 0,-25 0,0 0,25 0,-24 0,-1 0,0 0,25 0,-25 0,0 0,25 0,-24 0,-1 0,0 0,0 0,0 0,1 0,24 0,-25 0,0 0,25 0,-25 0,0 0,1 0,24 0,-25 0,0 0,25 0,-25 0,0 0,25 0,-24 0,-1 0,0 0,25 0,-25 0,0 0,25 0,-24 0,-1 0,0 0,25 0,-25 0,0 0,25 0,-24 0,-1 0,0 0,25 0,-25 0,0 0,25 0,-24 0,-1 0,0 0,25 0,-25 0,0 0,25 0,-24 0,-1 0,0 0,25 0,-25 0,0 0,25 0,-24 0,-1 0,0 0,25 0,-25 0,0 0,25 0,-24 0,-1 0,25 0,-25 0,0 0,0 0,25 0,-24 0,-1 0,25 0,-25 0,0 0,0 0,25 0,-24 0,-1 0,25 0,-25 0,0 0,0 0,25 0,-24 0,-1 0,25 0,-25 0,0 0,0 0,25 0,-24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4T19:37:36.500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-27 0,'0'0,"0"25,0-1,0-24,0 0,0 0,0 25,0 0,0-25,0 0,0 0,0 25,0 0,0-25,0 0,0 0,0 24,0 1,0-25,0 0,0 25,0-25,0 0,0 25,0 0,0-25,0 24,0-24,0 0,0 25,0 0,0-25,0 25,0 0,0-25,0 0,0 24,0 1,0-25,0 0,0 25,0-25,0 0,0 25,0 0,0-25,0 24,0-24,0 0,0 25,0 0,0-25,0 0,0 0,0 25,0 0,0-25,0 0,0 24,0 1,0-25,0 0,0 0,0 25,0 0,0-25,0 0,0 25,0-25,0 0,0 24,0 1,0-25,0 25,0-25,0 0,0 25,0 0,0-25,0 0,0 0,0 24,0-24,0 0,0 25,0 0,0-25,0 0,0 25,0-25,0 0,0 25,0-1,0-24,0 0,0 25,0 0,0-25,0 0,0 0,0 25,0 0,0-25,0 0,0 0,0 24,0 1,0-25,0 0,0 0,0 25,0 0,0-25,0 0,0 25,0-1,0-24,0 0,0 0,0 25,0 0,0-25,0 0,0 25,0 0,0-25,0 0,0 0,0 24,0 1,0-25,0 25,0 25,0-50,0 0,0 24,0 1,0-25,0 0,0 0,0 25,0 0,0-25,0 0,0 0,0 25,0-1,0-24,0 25,0 25,0-25,0-1,0 1,0-25,0 0,0 25,0-25,0 0,0 25,0 0,0-25,0 24,0 1,0-25,0 25,0 0,0 0,0-25,0 24,0 1,0 0,0 0,0 0,0-25,0 0,0 24,0 1,0-25,0 25,0 0,0-25,0 25,0-1,0 1,0 0,0 0,0 0,0-25,0 24,0 1,0-25,0 25,0-25,0 0,0 25,0 0,0-25,0 24,0 1,0-25,0 25,0 0,0 0,0-25,0 0,0 24,0 1,0-25,0 0,0 0,0 25,0 0,0-25,0 0,0 49,0-49,0 0,0 0,0 25,0 0,0-25,0 0,0 25,0 0,0-25,0 24,0-24,0 0,0 25,0-25,0 25,0 0,0-25,0 49,0-24,0-25,0 25,0 0,0 0,0-25,0 24,0-24,0 0,0 25,0 0,0 0,0 24,0-49,0 0,0 25,0 0,0-25,0 25,0 0,0-25,0 24,0 1,0 0,0 0,0 0,0-1,0 1,0 0,0 0,0-25,0 25,0-1,0-24,0 0,0 0,0 25,0 0,0-25,0 50,0-26,0 26,0-25,0-25,0 25,0-1,0 1,0-25,0 25,0 0,0-25,0 25,0-1,0-24,0 25,0 0,0-25,0 25,0 0,0-1,0-24,0 0,0 25,0 0,0-25,0 0,0 0,0 25,0 0,0-25,0 24,0 1,0-25,0 0,0 0,0 25,0-25,0 0,0 25,0 0,0-25,8 0,-8 0,0 24,0 1,0-25,0 0,0 25,0 0,0-25,0 0,0 25,0-1,0-24,0 25,0 0,0-25,0 25,0-25,0 0,0 25,0-1,0-24,0 0,0 0,0 25,0 0,0-25,0 25,0 0,0-25,0 24,0 1,0-25,0 25,0 0,0 0,0-25,0 24,0 1,0-25,0 0,0 25,0 0,0-25,0 25,0-1,0-24,0 25,0 0,0 0,0-25,0 25,0-1,0-24,0 25,0 0,0 0,0-25,0 25,0-1,0-24,0 25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4T19:38:00.96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5132,'0'-25,"0"0,0 0,0 25,0-24,0-1,0 25,0-25,0 0,0 0,0 25,0-24,0-1,0 0,0 25,0-25,0 0,0 25,0-24,0-1,0 25,0-25,0 0,0 1,0 24,0-25,0 0,0 25,0-25,0 0,0 1,0 24,0 0,0-25,0 0,0 0,0 25,0-25,0 25,0-24,0-1,0 0,0 25,0 0,0-25,0 0,0 1,0 24,0-25,0 0,0 0,0 25,0-24,0-1,0 0,0 25,0-25,0 0,0 25,0-24,0-1,0 0,0 25,0-25,0 0,0 25,0-24,0-1,0 0,0 25,0-25,0 25,0-25,0 1,0-1,0 25,0-25,0 0,0 25,0-24,0-1,0 0,0 25,0 0,0-25,0 0,0 1,0 24,0-25,0 0,0 25,0-25,0 25,0-25,0 1,0-1,0 25,0-25,0 0,0 0,0 25,0-24,0-1,0 25,0 0,0-25,0 0,0 0,0 25,0-24,0-1,0 25,0-25,0 0,0 1,0 24,0-25,0 0,0 25,0-25,0 0,0 1,0 24,0-25,0 25,0-25,0 0,0 0,0 25,0 0,0-24,0-1,0 0,0 25,0-25,0 0,0 25,0-24,0-1,0 0,0 25,0-25,0 1,0 24,0-25,0 0,0 0,0 25,0-25,0 1,0 24,0 0,0-25,0 0,0 0,0 25,0-25,0 1,0 24,0 0,0-25,0 0,0 0,0 25,0-25,0 1,0 24,0-25,0 0,0 0,0 25,0-24,0-1,0 25,0-25,0 0,0 0,0 25,0-24,0-1,0 25,0 0,0-25,0 0,0 0,0 25,0-24,0-1,0 25,0-25,0 0,0 0,0 25,0 0,0-24,0-1,0 0,0 25,0-25,0 0,0 25,0-24,0-1,0 0,0 25,0-25,0 1,0-1,0 25,0-25,0 0,0 25,0 0,0-25,0 1,0-1,0 25,0-25,0 0,0 0,0 25,0 0,0-24,0-1,0 25,0-25,0 0,0 0,0 25,0-24,0 24,0-25,0 0,0 0,0 25,0-24,0-1,0 0,0 25,0-25,0 0,0 25,0-24,0-1,0 0,0 25,0 0,0-25,0 0,0 25,0-24,0-1,0 0,0 25,0 0,0-25,0 0,0 1,0 24,0-25,0 0,0 25,0-25,0 1,0-1,0 25,0 0,0-25,0 0,0 25,0-25,0 25,0-24,0-1,0 0,0 25,0-25,0 0,0 25,0-24,0 24,0-25,0 25,0-25,0 25,0-25,0 25,0-25,0 25,0-24,0-1,0 0,0 25,0-25,0 1,0 24,0-25,0 0,0 25,0-25,0 0,0 1,0 24,0-25,0 25,0-25,0 25,0-25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4T17:11:30.01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-1-5,'0'0,"24"0,1 0,-25 0,25 0,0 0,-25 0,49 0,-24 0,0 0,24 0,-24 0,0 0,24 0,-24 0,0 0,-1 0,-24 0,0 0,50 0,-50 0,25 0,0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4T17:11:32.54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20,'25'0,"0"0,0 0,0 0,25 0,-1 0,26 0,-1 0,-24 0,0 0,-1 0,1 0,-25 0,0 0,0 0,24-15,-49 15,25 0,0 0,0 0,0 0,24 0,-49 0,50 0,-25 0,49 0,1 15,24-15,-49 0,-25 0,0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4T17:11:34.812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2,'25'0,"-1"0,1 0,25 0,0 0,-26 0,26 0,-25 0,24 0,1 0,0 0,24 0,-24 0,-1 0,26 0,-1 0,1 0,24 0,0 0,-24 0,-26 0,26 0,-1 0,-49 0,25 0,-25 0,49 0,0 0,-25 0,1 0,24 0,-24 0,0 0,24 0,-24 0,24 0,1 0,-1 0,-24 0,49 0,-25 0,-49 0,50 0,-26 0,-24 0,49 0,-49 0,-25 0,50 0,-25 0,-25 0,74 0,-49 0,25 0,24 0,-49 0,49 0,1 0,-50 0,49 0,-24 0,-25 0,24 0,1 0,-50 0,49 0,-49 0,25 0,0 0,0 0,-25 0,25 0,-25 0,25 0,-1 0,-24 0,50 0,0 0,-1 0,1 0,-25 0,0 0,-25 0,0 0,24 0,1 0,-25 0,25 0,0 0,-25 0,25 0,-1 0,1 0,-25 0,25 0,25 0,-25 0,24 0,-24 0,25 0,-1 0,-49 0,50 0,-25 0,0 0,23 0,2 0,-1 0,1 0,-25 0,25 0,-26 0,1 0,0 0,0 0,-25 0,25 0,-25 0,0 0,24 0,1 0,-25 0,50 0,24 0,-24 0,24 0,-24 0,-25 0,24 0,1 0,-25 0,25 0,-26 0,1 0,25 0,-50 0,25 0,-1-9,-24 9,25 0,0 0,0 0,0 0,24 0,-24 0,0 0,0 0,-25 0,25 0,24 0,-49 0,25 0,0 0,0 0,-25 0,49 0,-49 0,-24 0,-1 0,-25 0,-24 0,-1 0,26 0,-26 0,-24 0,49 0,-49 0,24 0,26 0,-26 0,1 0,49 0,-25 0,-24 0,49 0,-49 0,-1 0,51 0,-51 0,1 0,24 0,1 0,0 0,24 0,-25 0,-24 0,24 0,1 0,-26 0,50 0,-24 0,-1 0,50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4T17:15:40.31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6947 3246</inkml:trace>
  <inkml:trace contextRef="#ctx0" brushRef="#br0" timeOffset="2797">6971 3246,'0'-24,"0"-1,0 0,0 25,0-24,0-1,0 25,0-24,0-1,0 1,0 24,0-25,0 1,0 24,0-25,0 1,0-1,0 25,0-24,0-1,0 25,0-24,0-1,0 1,0 24,0-25,0 1,0-1,0 25,0-24,0 0,0 0,0 24,0 0,0-25,0 1,0-1,0 25,0-24,0-1,0 1,0 24,0-25,0 0,0 25,0-24,0-1,0 1,0 24,0-25,0 1,0 24,0-25,0 1,0-1,0 25,0-24,0-1,0 25,0-24,0-1,0 1,0 24,0-25,0 1,0 24,0-25,0 1,0 24,0-25,0 1,0-1,0 25,0-24,0-1,0 25,0-24,0-1,0 25,0-24,0-1,0 0,0 25,0-24,0-1,0 1,0 24,0-25,0 1,0 24,0-25,0 1,0 0,0 24,0-24,0-1,0 25,0-24,0-1,0 1,0 24,0-25,0 1,0 24,0-25,0 1,0-1,0 25,0-24,0-1,0 25,0-24,0-1,0 1,0 24,0-25,0 1,0 24,0-25,0 1,0-1,0 25,0 0,0-25,0 1,0-1,0 25,0-24,0-1,0 1,0 24,0-25,0 1,0-1,0 25,0-24,0-1,0 25,0-24,0 24,0-25,0 1,0-1,0 25,0 0,0-24,0-1,0 1,0 24,0-25,0 1,0 24,0-25,0 25,0-24,0-1,0 2,0 23,0-25,0 1,0 24,0-25,0 0,0 1,0 24,0-25,0 1,0 24,0 0,0-25,0 1,0-1,0 25,0-24,0-1,0 25,0-24,0-1,0 1,0 24,0-25,0 25,0-24,0-1,0 1,0 24</inkml:trace>
  <inkml:trace contextRef="#ctx0" brushRef="#br0" timeOffset="24531">0 62,'0'0,"25"0,0 0,-25 0,25 0,-1 0,1 0,-25 0,25 0,0 0,-25 0,25 0,0 0,-1 0,-24-25,25 25,0 0,-25 0,25 0,0 0,-1 0,-24 0,25 0,0 0,-25 0,25 0,0 0,-1 0,-24 0,0 0,25 0,0 0,-25 0,25 0,0 0,-25 0,24 0,1 0,0 0,-25 0,0 0,25 0,0 0,-25 0,24 0,1 0,-25 0,0 0,25 0,0 0,-25 0,25 0,0 0,-25 0,24 0,-24 0,0 0,25 0,0 0,-25 0,0 0,25 0,0 0,-25 0,0 0,0 0,24 0,1 0,-25 0,0 0,0 0,25 0,0 0,-25 0,0 0,25 0,-1 0,-24 0,25 0,-25 0,0 0,25 0,0 0,-25 0,25 0,-1 0,-24 0,0 0,25 0,0 0,-25 0,0 0,25 0,0 0,-25 0,0 0,25 0,-1 0,-24 0,0 0,0 0,25 0,0 0,-25 0,25 0,0 0,-25 0,24 0,1 0,-25 0,0 0,25 0,0 0,-25 0,25 0,-1 0,-24 0,0 0,0 0,25 0,0 0,-25 0,25 0,0 0,-25 0,24 0,-24 0,25 0,0 0,-25 0,50 0,-26 0,-24 0,0 0,25 0,0 0,-25 0,0 0,0 0,25 0,0 0,-25 0,0 0,0 0,25 0,-1 0,-24 0,25 0,0 0,-25 0,25 0,0 0,-1 0,-24 0,0 0,0 0,25 0,0 0,-25 0,0 0,25 0,0 0,-25 0,24 0,1 0,-25 0,25 0,0 0,-25 0,0 0,25 0,-1 0,-24 0,50 0,-25 0,-25 0,25 0,-1 0,-24 0,25 0,-25 0,0 0,25 0,0 0,-25 0,0 0,25 0,0 0,-25 0,24 0,1 0,-25 0,0 0,0 0,25 0,0 0,-25 0,0 0,25 0,-1 0,-24 0,25 0,25 0,-50 0,0 0,25 0,-1 0,-24 0,0 0,25 0,0 0,-25 0,25 0,-25 0,0 0,25 0,-1 0,-24 0,0 0,25 0,0 0,-25 0,0 0,0 0,25 0,0 0,-25 0,0 0,25 0,-1 0,-24 0,0 0,0 0,25 0,0 0,-25 0,0 0,25 0,0 0,-25 0,24 0,1 0,-25 0,25 0,-25 0,0 0,25 0,0 0,-25 0,24 0,1 0,-25 0,25 0,-25 0,0 0,50 0,-26 0,51 0,-26 0,-24 0,25 0,-25 0,0 0,-1 0,1 0,-25 0,0 0,0 0,25 0,0 0,-25 0,25 0,-25 0,0 0,24 0,1 0,-25 0,50 0,-25 0,-25 0,49 0,-24 0,-25 0,25 0,0 0,-25 0,24 0,-24 0,0 0,25 0,0 0,0 0,0 0,0 0,-1 0,26 0,-25 25,24-25,1 0,-25 0,0 0,-1 0,-24 0,25 0,0 0,0 0,-25 0,25 0,-1 0,-24 0,25 0,0 0,0 0,-25 0,25 0,-1 0,-24 0,25 0,0 0,0 0,25 0,24 0,-74 0,50 0,-26 0,-24 0,25 0,0 0,-25 0,25 0,0 0,-1 0,-24 0,25 0,0 0,-25 0,25 0,0 0,-1 0,-24 0,25 0,0 0,-25 0,0 0,0 0,25 0,-25 0,0 0,25 0,-1 0,-24 0,25 0,0 0,-25 0,25 0,0 0,-25 0,0 0,25 0,-1 0,-24 0,25 0,0 0,-25 0,25 0,0 0,-1 0,-24 0,0 0,25 0,0 0,-25 0,50 0,24 0,-49 0,49 24,-49-24,-25 0,25 0,-25 0,0 0,25 0,0 0,-25 0,0 0,24 0,1 0,-25 0,25 0,0 0,-25 0,25 0,-1 0,1 0,-25 0,25 0,25 0,-26 0,1 0,0 0,0 0,0 0,-1 0,-24 0,25 0,0 0,-25 0,25 0,0 0,-1 0,-24 0,25 0,0 0,-25 0,25 0,0 0,0 0,-25 0,24 0,1 0,-25 0,25 0,0 0,0 0,-25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4T17:16:57.53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0 150,'25'0,"0"0,-25 0,25 0,0 0,-25 0,0-24,0 24,24 0,1 0,-25-23,0 23,25 0,-25-24,0 24,25 0,-25-24,0 24,25 0,-25-23,0-1,0 24,-25 0,0 0,0 0,25 0,-25 24,1-1,-1-23,25 0,-25 0,25 0,0 24,0 0,0-24,0 23,0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81B1CDB-3799-4617-9D1D-7854CE108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094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BA5C3-2BC8-4DEE-8FF5-FDF5D1147F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734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8CF66-B0BF-4703-8774-E535D71671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4894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27A4F-56B0-4885-B8C7-13D9B9E981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9460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A1CEE-D3F7-490B-B3C5-3C4F783DBC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173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EF18D-A60E-4EA9-BF95-9B60A94DD5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329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68545-6C80-4F0D-AAB4-B04AC63DE4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172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99D9A-2F3A-45E4-81FD-F9CD73235B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289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AF14C-B46C-4DBE-9D79-BD21D42F5B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733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297F7-841F-4636-9AE2-7DA3E73A53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166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10AE-5221-4EC2-997D-87A251553D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4689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C12D1-899E-498B-9AD3-3D881E505E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219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8EA9E-4A26-4089-9F83-51F229BBFF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3162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82239C6A-F4AC-4C24-BB24-D9EC3B3AA4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3716121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dsc.nws.noaa.gov/pfd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ebsoilsurvey.nrcs.usda.gov/app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customXml" Target="../ink/ink5.xml"/><Relationship Id="rId18" Type="http://schemas.openxmlformats.org/officeDocument/2006/relationships/image" Target="../media/image19.emf"/><Relationship Id="rId3" Type="http://schemas.openxmlformats.org/officeDocument/2006/relationships/image" Target="../media/image11.wmf"/><Relationship Id="rId7" Type="http://schemas.openxmlformats.org/officeDocument/2006/relationships/customXml" Target="../ink/ink2.xml"/><Relationship Id="rId12" Type="http://schemas.openxmlformats.org/officeDocument/2006/relationships/image" Target="../media/image16.emf"/><Relationship Id="rId17" Type="http://schemas.openxmlformats.org/officeDocument/2006/relationships/customXml" Target="../ink/ink7.xml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18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emf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15.emf"/><Relationship Id="rId4" Type="http://schemas.openxmlformats.org/officeDocument/2006/relationships/image" Target="../media/image12.png"/><Relationship Id="rId9" Type="http://schemas.openxmlformats.org/officeDocument/2006/relationships/customXml" Target="../ink/ink3.xml"/><Relationship Id="rId14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3.wmf"/><Relationship Id="rId7" Type="http://schemas.openxmlformats.org/officeDocument/2006/relationships/customXml" Target="../ink/ink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emf"/><Relationship Id="rId5" Type="http://schemas.openxmlformats.org/officeDocument/2006/relationships/customXml" Target="../ink/ink8.xml"/><Relationship Id="rId4" Type="http://schemas.openxmlformats.org/officeDocument/2006/relationships/image" Target="../media/image14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13.wmf"/><Relationship Id="rId7" Type="http://schemas.openxmlformats.org/officeDocument/2006/relationships/customXml" Target="../ink/ink1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emf"/><Relationship Id="rId5" Type="http://schemas.openxmlformats.org/officeDocument/2006/relationships/customXml" Target="../ink/ink10.xml"/><Relationship Id="rId10" Type="http://schemas.openxmlformats.org/officeDocument/2006/relationships/image" Target="../media/image27.emf"/><Relationship Id="rId4" Type="http://schemas.openxmlformats.org/officeDocument/2006/relationships/image" Target="../media/image15.wmf"/><Relationship Id="rId9" Type="http://schemas.openxmlformats.org/officeDocument/2006/relationships/customXml" Target="../ink/ink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13" Type="http://schemas.openxmlformats.org/officeDocument/2006/relationships/image" Target="../media/image33.emf"/><Relationship Id="rId18" Type="http://schemas.openxmlformats.org/officeDocument/2006/relationships/customXml" Target="../ink/ink20.xml"/><Relationship Id="rId3" Type="http://schemas.openxmlformats.org/officeDocument/2006/relationships/image" Target="../media/image16.wmf"/><Relationship Id="rId7" Type="http://schemas.openxmlformats.org/officeDocument/2006/relationships/image" Target="../media/image30.emf"/><Relationship Id="rId12" Type="http://schemas.openxmlformats.org/officeDocument/2006/relationships/customXml" Target="../ink/ink17.xml"/><Relationship Id="rId17" Type="http://schemas.openxmlformats.org/officeDocument/2006/relationships/image" Target="../media/image35.emf"/><Relationship Id="rId2" Type="http://schemas.openxmlformats.org/officeDocument/2006/relationships/notesSlide" Target="../notesSlides/notesSlide33.xml"/><Relationship Id="rId16" Type="http://schemas.openxmlformats.org/officeDocument/2006/relationships/customXml" Target="../ink/ink19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4.xml"/><Relationship Id="rId11" Type="http://schemas.openxmlformats.org/officeDocument/2006/relationships/image" Target="../media/image32.emf"/><Relationship Id="rId5" Type="http://schemas.openxmlformats.org/officeDocument/2006/relationships/image" Target="../media/image29.emf"/><Relationship Id="rId15" Type="http://schemas.openxmlformats.org/officeDocument/2006/relationships/image" Target="../media/image34.emf"/><Relationship Id="rId10" Type="http://schemas.openxmlformats.org/officeDocument/2006/relationships/customXml" Target="../ink/ink16.xml"/><Relationship Id="rId19" Type="http://schemas.openxmlformats.org/officeDocument/2006/relationships/image" Target="../media/image36.emf"/><Relationship Id="rId4" Type="http://schemas.openxmlformats.org/officeDocument/2006/relationships/customXml" Target="../ink/ink13.xml"/><Relationship Id="rId9" Type="http://schemas.openxmlformats.org/officeDocument/2006/relationships/image" Target="../media/image31.emf"/><Relationship Id="rId14" Type="http://schemas.openxmlformats.org/officeDocument/2006/relationships/customXml" Target="../ink/ink1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13" Type="http://schemas.openxmlformats.org/officeDocument/2006/relationships/image" Target="../media/image42.emf"/><Relationship Id="rId18" Type="http://schemas.openxmlformats.org/officeDocument/2006/relationships/customXml" Target="../ink/ink28.xml"/><Relationship Id="rId3" Type="http://schemas.openxmlformats.org/officeDocument/2006/relationships/image" Target="../media/image17.wmf"/><Relationship Id="rId21" Type="http://schemas.openxmlformats.org/officeDocument/2006/relationships/image" Target="../media/image46.emf"/><Relationship Id="rId7" Type="http://schemas.openxmlformats.org/officeDocument/2006/relationships/image" Target="../media/image39.emf"/><Relationship Id="rId12" Type="http://schemas.openxmlformats.org/officeDocument/2006/relationships/customXml" Target="../ink/ink25.xml"/><Relationship Id="rId17" Type="http://schemas.openxmlformats.org/officeDocument/2006/relationships/image" Target="../media/image44.emf"/><Relationship Id="rId2" Type="http://schemas.openxmlformats.org/officeDocument/2006/relationships/notesSlide" Target="../notesSlides/notesSlide34.xml"/><Relationship Id="rId16" Type="http://schemas.openxmlformats.org/officeDocument/2006/relationships/customXml" Target="../ink/ink27.xml"/><Relationship Id="rId20" Type="http://schemas.openxmlformats.org/officeDocument/2006/relationships/customXml" Target="../ink/ink29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2.xml"/><Relationship Id="rId11" Type="http://schemas.openxmlformats.org/officeDocument/2006/relationships/image" Target="../media/image41.emf"/><Relationship Id="rId5" Type="http://schemas.openxmlformats.org/officeDocument/2006/relationships/image" Target="../media/image38.emf"/><Relationship Id="rId15" Type="http://schemas.openxmlformats.org/officeDocument/2006/relationships/image" Target="../media/image43.emf"/><Relationship Id="rId10" Type="http://schemas.openxmlformats.org/officeDocument/2006/relationships/customXml" Target="../ink/ink24.xml"/><Relationship Id="rId19" Type="http://schemas.openxmlformats.org/officeDocument/2006/relationships/image" Target="../media/image45.emf"/><Relationship Id="rId4" Type="http://schemas.openxmlformats.org/officeDocument/2006/relationships/customXml" Target="../ink/ink21.xml"/><Relationship Id="rId9" Type="http://schemas.openxmlformats.org/officeDocument/2006/relationships/image" Target="../media/image40.emf"/><Relationship Id="rId14" Type="http://schemas.openxmlformats.org/officeDocument/2006/relationships/customXml" Target="../ink/ink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.xml"/><Relationship Id="rId13" Type="http://schemas.openxmlformats.org/officeDocument/2006/relationships/image" Target="../media/image52.emf"/><Relationship Id="rId3" Type="http://schemas.openxmlformats.org/officeDocument/2006/relationships/image" Target="../media/image18.wmf"/><Relationship Id="rId7" Type="http://schemas.openxmlformats.org/officeDocument/2006/relationships/image" Target="../media/image49.emf"/><Relationship Id="rId12" Type="http://schemas.openxmlformats.org/officeDocument/2006/relationships/customXml" Target="../ink/ink3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31.xml"/><Relationship Id="rId11" Type="http://schemas.openxmlformats.org/officeDocument/2006/relationships/image" Target="../media/image51.emf"/><Relationship Id="rId5" Type="http://schemas.openxmlformats.org/officeDocument/2006/relationships/image" Target="../media/image48.emf"/><Relationship Id="rId10" Type="http://schemas.openxmlformats.org/officeDocument/2006/relationships/customXml" Target="../ink/ink33.xml"/><Relationship Id="rId4" Type="http://schemas.openxmlformats.org/officeDocument/2006/relationships/customXml" Target="../ink/ink30.xml"/><Relationship Id="rId9" Type="http://schemas.openxmlformats.org/officeDocument/2006/relationships/image" Target="../media/image50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7.xml"/><Relationship Id="rId3" Type="http://schemas.openxmlformats.org/officeDocument/2006/relationships/image" Target="../media/image19.wmf"/><Relationship Id="rId7" Type="http://schemas.openxmlformats.org/officeDocument/2006/relationships/image" Target="../media/image55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36.xml"/><Relationship Id="rId5" Type="http://schemas.openxmlformats.org/officeDocument/2006/relationships/image" Target="../media/image54.emf"/><Relationship Id="rId4" Type="http://schemas.openxmlformats.org/officeDocument/2006/relationships/customXml" Target="../ink/ink35.xml"/><Relationship Id="rId9" Type="http://schemas.openxmlformats.org/officeDocument/2006/relationships/image" Target="../media/image56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ydrocad.net/tr-55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rcs.usda.gov/wps/portal/nrcs/detail/national/ndcsmc/?cid=stelprdb1042198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59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39.xml"/><Relationship Id="rId5" Type="http://schemas.openxmlformats.org/officeDocument/2006/relationships/image" Target="../media/image58.emf"/><Relationship Id="rId4" Type="http://schemas.openxmlformats.org/officeDocument/2006/relationships/customXml" Target="../ink/ink3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2.xml"/><Relationship Id="rId3" Type="http://schemas.openxmlformats.org/officeDocument/2006/relationships/image" Target="../media/image21.wmf"/><Relationship Id="rId7" Type="http://schemas.openxmlformats.org/officeDocument/2006/relationships/image" Target="../media/image62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41.xml"/><Relationship Id="rId11" Type="http://schemas.openxmlformats.org/officeDocument/2006/relationships/image" Target="../media/image64.emf"/><Relationship Id="rId5" Type="http://schemas.openxmlformats.org/officeDocument/2006/relationships/image" Target="../media/image61.emf"/><Relationship Id="rId10" Type="http://schemas.openxmlformats.org/officeDocument/2006/relationships/customXml" Target="../ink/ink43.xml"/><Relationship Id="rId4" Type="http://schemas.openxmlformats.org/officeDocument/2006/relationships/customXml" Target="../ink/ink40.xml"/><Relationship Id="rId9" Type="http://schemas.openxmlformats.org/officeDocument/2006/relationships/image" Target="../media/image63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B052A-A3F8-42F8-A52B-4757000ED062}" type="slidenum">
              <a:rPr lang="en-US" altLang="en-US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4600"/>
              <a:t>TR-55 </a:t>
            </a:r>
            <a:br>
              <a:rPr lang="en-US" altLang="en-US" sz="4600"/>
            </a:br>
            <a:r>
              <a:rPr lang="en-US" altLang="en-US" sz="4600"/>
              <a:t>Urban Hydrology for Small Watersheds</a:t>
            </a:r>
            <a:r>
              <a:rPr lang="en-US" altLang="en-US" sz="2500"/>
              <a:t> 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E6F09C-F846-4445-BA95-84DC810EB8A0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/>
            <a:r>
              <a:rPr lang="en-US" altLang="en-US"/>
              <a:t>Appendix B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2590800" cy="49879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24-hr rainfall data for 2,5,10,25,50,and 100 year frequencies</a:t>
            </a:r>
          </a:p>
          <a:p>
            <a:pPr marL="0" indent="0" eaLnBrk="1" hangingPunct="1">
              <a:buNone/>
            </a:pPr>
            <a:endParaRPr lang="en-US" altLang="en-US" sz="2000" dirty="0"/>
          </a:p>
          <a:p>
            <a:pPr marL="0" indent="0" eaLnBrk="1" hangingPunct="1">
              <a:buNone/>
            </a:pPr>
            <a:r>
              <a:rPr lang="en-US" altLang="en-US" sz="2000" dirty="0"/>
              <a:t>Hint: You can always use the precipitation server to get updated data and exact numbers. </a:t>
            </a:r>
            <a:r>
              <a:rPr lang="en-US" altLang="en-US" sz="2000" dirty="0">
                <a:hlinkClick r:id="rId3"/>
              </a:rPr>
              <a:t>https://hdsc.nws.noaa.gov/pfds/</a:t>
            </a:r>
            <a:r>
              <a:rPr lang="en-US" altLang="en-US" sz="2000" dirty="0"/>
              <a:t> </a:t>
            </a:r>
          </a:p>
        </p:txBody>
      </p:sp>
      <p:pic>
        <p:nvPicPr>
          <p:cNvPr id="12293" name="Picture 4" descr="24-hour rainfall data for US at various frequenc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95400"/>
            <a:ext cx="59480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371B9-5D99-4E9D-8099-66AC1DF64EA8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Limitations of TR-55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Methods based on open and unconfined flow over land and in channels</a:t>
            </a:r>
          </a:p>
          <a:p>
            <a:pPr eaLnBrk="1" hangingPunct="1"/>
            <a:r>
              <a:rPr lang="en-US" altLang="en-US"/>
              <a:t>Graphical peak method (Ch 4) is limited to a single, homogenous watershed area</a:t>
            </a:r>
          </a:p>
          <a:p>
            <a:pPr eaLnBrk="1" hangingPunct="1"/>
            <a:r>
              <a:rPr lang="en-US" altLang="en-US"/>
              <a:t>For multiple homogenous subwatersheds use the tabular hydrograph method (Ch 5)</a:t>
            </a:r>
          </a:p>
          <a:p>
            <a:pPr eaLnBrk="1" hangingPunct="1"/>
            <a:r>
              <a:rPr lang="en-US" altLang="en-US"/>
              <a:t>Storage-Routing Curves (Ch 6) should not be used if the adjustment for ponding (Ch 4) is used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FD408-B2FD-4C64-A765-359D03E030B4}" type="slidenum">
              <a:rPr lang="en-US" altLang="en-US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 2 Determine Runoff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/>
              <a:t>Curve Number Factors:</a:t>
            </a:r>
          </a:p>
          <a:p>
            <a:pPr eaLnBrk="1" hangingPunct="1"/>
            <a:r>
              <a:rPr lang="en-US" altLang="en-US"/>
              <a:t>Hydrologic Soil Group</a:t>
            </a:r>
          </a:p>
          <a:p>
            <a:pPr eaLnBrk="1" hangingPunct="1"/>
            <a:r>
              <a:rPr lang="en-US" altLang="en-US"/>
              <a:t>Cover Type and Treatment</a:t>
            </a:r>
          </a:p>
          <a:p>
            <a:pPr eaLnBrk="1" hangingPunct="1"/>
            <a:r>
              <a:rPr lang="en-US" altLang="en-US"/>
              <a:t>Hydrologic Condition</a:t>
            </a:r>
          </a:p>
          <a:p>
            <a:pPr eaLnBrk="1" hangingPunct="1"/>
            <a:r>
              <a:rPr lang="en-US" altLang="en-US"/>
              <a:t>Antecedent Runoff Condition (ARC)</a:t>
            </a:r>
          </a:p>
          <a:p>
            <a:pPr eaLnBrk="1" hangingPunct="1"/>
            <a:r>
              <a:rPr lang="en-US" altLang="en-US"/>
              <a:t>Impervious areas connected/unconnected to closed drainage system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/>
          </a:p>
          <a:p>
            <a:pPr eaLnBrk="1" hangingPunct="1">
              <a:buFont typeface="Wingdings" pitchFamily="2" charset="2"/>
              <a:buNone/>
            </a:pPr>
            <a:endParaRPr lang="en-US" altLang="en-US"/>
          </a:p>
          <a:p>
            <a:pPr eaLnBrk="1" hangingPunct="1">
              <a:buFont typeface="Wingdings" pitchFamily="2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D0F3A-9019-4ABE-BB4D-D725593035A1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Hydrologic Soil Group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29600" cy="43021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A-High infiltration rates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B-Moderate infiltration rates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C-Low infiltration rates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D-High runoff potential</a:t>
            </a:r>
          </a:p>
          <a:p>
            <a:pPr marL="533400" indent="-533400" eaLnBrk="1" hangingPunct="1">
              <a:buFontTx/>
              <a:buAutoNum type="arabicPeriod"/>
            </a:pPr>
            <a:endParaRPr lang="en-US" altLang="en-US" dirty="0"/>
          </a:p>
          <a:p>
            <a:pPr marL="533400" indent="-533400" eaLnBrk="1" hangingPunct="1">
              <a:buFontTx/>
              <a:buNone/>
            </a:pPr>
            <a:r>
              <a:rPr lang="en-US" altLang="en-US" dirty="0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65583-5A27-42FC-B622-4B4290CD58E1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1675"/>
          </a:xfrm>
        </p:spPr>
        <p:txBody>
          <a:bodyPr/>
          <a:lstStyle/>
          <a:p>
            <a:pPr eaLnBrk="1" hangingPunct="1"/>
            <a:r>
              <a:rPr lang="en-US" altLang="en-US"/>
              <a:t>Soil Maps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600" dirty="0"/>
              <a:t>GIS accessible maps are at </a:t>
            </a:r>
            <a:r>
              <a:rPr lang="en-US" altLang="en-US" sz="2600" dirty="0">
                <a:hlinkClick r:id="rId3"/>
              </a:rPr>
              <a:t>http://websoilsurvey.nrcs.usda.gov/app/</a:t>
            </a:r>
            <a:endParaRPr lang="en-US" altLang="en-US" sz="2600" dirty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600" dirty="0"/>
              <a:t>Hints: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600" dirty="0"/>
              <a:t>AOI (polygon; double click to end)</a:t>
            </a:r>
          </a:p>
          <a:p>
            <a:pPr eaLnBrk="1" hangingPunct="1">
              <a:buFontTx/>
              <a:buNone/>
            </a:pPr>
            <a:r>
              <a:rPr lang="en-US" altLang="en-US" sz="2600" dirty="0"/>
              <a:t>Soil Data Explorer</a:t>
            </a:r>
          </a:p>
          <a:p>
            <a:pPr eaLnBrk="1" hangingPunct="1">
              <a:buFontTx/>
              <a:buNone/>
            </a:pPr>
            <a:r>
              <a:rPr lang="en-US" altLang="en-US" sz="2600" dirty="0"/>
              <a:t>Soil Properties and Qualities</a:t>
            </a:r>
          </a:p>
          <a:p>
            <a:pPr eaLnBrk="1" hangingPunct="1">
              <a:buFontTx/>
              <a:buNone/>
            </a:pPr>
            <a:r>
              <a:rPr lang="en-US" altLang="en-US" sz="2600" dirty="0"/>
              <a:t>Soil Qualities and Features</a:t>
            </a:r>
          </a:p>
          <a:p>
            <a:pPr eaLnBrk="1" hangingPunct="1">
              <a:buFontTx/>
              <a:buNone/>
            </a:pPr>
            <a:r>
              <a:rPr lang="en-US" altLang="en-US" sz="2600" dirty="0"/>
              <a:t>Hydrologic Soil Group</a:t>
            </a:r>
          </a:p>
          <a:p>
            <a:pPr eaLnBrk="1" hangingPunct="1">
              <a:buFontTx/>
              <a:buNone/>
            </a:pPr>
            <a:r>
              <a:rPr lang="en-US" altLang="en-US" sz="2600" dirty="0"/>
              <a:t>View Rating</a:t>
            </a:r>
          </a:p>
          <a:p>
            <a:pPr eaLnBrk="1" hangingPunct="1">
              <a:buFontTx/>
              <a:buNone/>
            </a:pPr>
            <a:r>
              <a:rPr lang="en-US" altLang="en-US" sz="2600" dirty="0"/>
              <a:t>Printable Version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385FF4-5CB6-45FE-83C0-12C38EC0D52F}" type="slidenum">
              <a:rPr lang="en-US" altLang="en-US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 eaLnBrk="1" hangingPunct="1"/>
            <a:r>
              <a:rPr lang="en-US" altLang="en-US" sz="3800"/>
              <a:t>Cover Type and Treatment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/>
              <a:t>Urban (Table 2-2a)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/>
              <a:t>Cultivated Agricultural Lands (Table 2-2b)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/>
              <a:t>Other Agricultural Lands (Table 2-2c)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/>
              <a:t>Arid/Semiarid Rangelands (Table 2-2d)</a:t>
            </a:r>
          </a:p>
        </p:txBody>
      </p:sp>
      <p:pic>
        <p:nvPicPr>
          <p:cNvPr id="17413" name="Picture 5" descr="TR-55 Table 2-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0"/>
            <a:ext cx="7729538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956CAA-8B46-4931-BC84-412D8290308F}" type="slidenum">
              <a:rPr lang="en-US" altLang="en-US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/>
              <a:t>Hydrologic Condition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800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/>
              <a:t>Poor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/>
          </a:p>
          <a:p>
            <a:pPr eaLnBrk="1" hangingPunct="1">
              <a:buFont typeface="Wingdings" pitchFamily="2" charset="2"/>
              <a:buNone/>
            </a:pPr>
            <a:r>
              <a:rPr lang="en-US" altLang="en-US"/>
              <a:t>Fair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/>
          </a:p>
          <a:p>
            <a:pPr eaLnBrk="1" hangingPunct="1">
              <a:buFont typeface="Wingdings" pitchFamily="2" charset="2"/>
              <a:buNone/>
            </a:pPr>
            <a:r>
              <a:rPr lang="en-US" altLang="en-US"/>
              <a:t>Good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/>
          </a:p>
          <a:p>
            <a:pPr eaLnBrk="1" hangingPunct="1">
              <a:buFont typeface="Wingdings" pitchFamily="2" charset="2"/>
              <a:buNone/>
            </a:pPr>
            <a:endParaRPr lang="en-US" altLang="en-US"/>
          </a:p>
          <a:p>
            <a:pPr eaLnBrk="1" hangingPunct="1">
              <a:buFont typeface="Wingdings" pitchFamily="2" charset="2"/>
              <a:buNone/>
            </a:pPr>
            <a:r>
              <a:rPr lang="en-US" altLang="en-US"/>
              <a:t>Description in table 2-2 b/c/d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12C427-0628-4A54-9DD4-445D0ABE00F6}" type="slidenum">
              <a:rPr lang="en-US" altLang="en-US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/>
              <a:t>Antecedent Runoff Condition (ARC)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800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/>
              <a:t>Accounts for variation of CN from storm to storm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/>
          </a:p>
          <a:p>
            <a:pPr eaLnBrk="1" hangingPunct="1">
              <a:buFont typeface="Wingdings" pitchFamily="2" charset="2"/>
              <a:buNone/>
            </a:pPr>
            <a:endParaRPr lang="en-US" altLang="en-US"/>
          </a:p>
          <a:p>
            <a:pPr eaLnBrk="1" hangingPunct="1">
              <a:buFont typeface="Wingdings" pitchFamily="2" charset="2"/>
              <a:buNone/>
            </a:pPr>
            <a:r>
              <a:rPr lang="en-US" altLang="en-US"/>
              <a:t>Tables use average ARC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/>
          </a:p>
          <a:p>
            <a:pPr eaLnBrk="1" hangingPunct="1">
              <a:buFont typeface="Wingdings" pitchFamily="2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18B55-73A9-4AF8-87DF-78BC16C6722B}" type="slidenum">
              <a:rPr lang="en-US" altLang="en-US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/>
              <a:t>Impervious/Impervious Areas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4800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dirty="0"/>
              <a:t>Accounts for % of impervious area and how the water flows after it leaves the impervious area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/>
              <a:t>Is it connected to a closed drainage system?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/>
              <a:t>Is it unconnected (flows over another area)?</a:t>
            </a:r>
          </a:p>
          <a:p>
            <a:pPr marL="344487" lvl="1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dirty="0"/>
              <a:t>If unconnected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/>
              <a:t>If impervious &lt;30% then additional infiltration will occur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/>
              <a:t>If impervious &gt;30% then no additional infiltration will occur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57A1E5-A2F1-4E41-9117-56D72AE07D34}" type="slidenum">
              <a:rPr lang="en-US" altLang="en-US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Table 2-2a Assumptions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Pervious urban areas are equivalent to pasture in good conditions</a:t>
            </a:r>
          </a:p>
          <a:p>
            <a:pPr eaLnBrk="1" hangingPunct="1"/>
            <a:r>
              <a:rPr lang="en-US" altLang="en-US"/>
              <a:t>Impervious areas have a CN of 98</a:t>
            </a:r>
          </a:p>
          <a:p>
            <a:pPr eaLnBrk="1" hangingPunct="1"/>
            <a:r>
              <a:rPr lang="en-US" altLang="en-US"/>
              <a:t>Impervious areas are connected</a:t>
            </a:r>
          </a:p>
          <a:p>
            <a:pPr eaLnBrk="1" hangingPunct="1"/>
            <a:r>
              <a:rPr lang="en-US" altLang="en-US"/>
              <a:t>Impervious %’s as stated in Table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/>
          </a:p>
          <a:p>
            <a:pPr eaLnBrk="1" hangingPunct="1"/>
            <a:r>
              <a:rPr lang="en-US" altLang="en-US"/>
              <a:t>If assumptions not true then modify CN using Figure 2-3 or 2-4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BF86A0-DE93-4E8B-B9ED-A29A7E54A151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Simplified methods for estimating runoff for small urban/urbanizing watersheds</a:t>
            </a:r>
            <a:br>
              <a:rPr lang="en-US" altLang="en-US" sz="3800"/>
            </a:br>
            <a:endParaRPr lang="en-US" altLang="en-US" sz="380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038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err="1">
                <a:solidFill>
                  <a:srgbClr val="00B050"/>
                </a:solidFill>
              </a:rPr>
              <a:t>Ch</a:t>
            </a:r>
            <a:r>
              <a:rPr lang="en-US" altLang="en-US" dirty="0">
                <a:solidFill>
                  <a:srgbClr val="00B050"/>
                </a:solidFill>
              </a:rPr>
              <a:t> 1 Intro</a:t>
            </a:r>
          </a:p>
          <a:p>
            <a:pPr marL="0" indent="0" eaLnBrk="1" hangingPunct="1">
              <a:buNone/>
            </a:pPr>
            <a:r>
              <a:rPr lang="en-US" altLang="en-US" dirty="0" err="1">
                <a:solidFill>
                  <a:srgbClr val="00B050"/>
                </a:solidFill>
              </a:rPr>
              <a:t>Ch</a:t>
            </a:r>
            <a:r>
              <a:rPr lang="en-US" altLang="en-US" dirty="0">
                <a:solidFill>
                  <a:srgbClr val="00B050"/>
                </a:solidFill>
              </a:rPr>
              <a:t> 2 Estimating Runoff</a:t>
            </a:r>
          </a:p>
          <a:p>
            <a:pPr marL="0" indent="0" eaLnBrk="1" hangingPunct="1">
              <a:buNone/>
            </a:pPr>
            <a:r>
              <a:rPr lang="en-US" altLang="en-US" dirty="0" err="1">
                <a:solidFill>
                  <a:srgbClr val="00B050"/>
                </a:solidFill>
              </a:rPr>
              <a:t>Ch</a:t>
            </a:r>
            <a:r>
              <a:rPr lang="en-US" altLang="en-US" dirty="0">
                <a:solidFill>
                  <a:srgbClr val="00B050"/>
                </a:solidFill>
              </a:rPr>
              <a:t> 3 Time of Concentration</a:t>
            </a:r>
          </a:p>
          <a:p>
            <a:pPr marL="0" indent="0" eaLnBrk="1" hangingPunct="1">
              <a:buNone/>
            </a:pPr>
            <a:r>
              <a:rPr lang="en-US" altLang="en-US" dirty="0" err="1">
                <a:solidFill>
                  <a:srgbClr val="00B050"/>
                </a:solidFill>
              </a:rPr>
              <a:t>Ch</a:t>
            </a:r>
            <a:r>
              <a:rPr lang="en-US" altLang="en-US" dirty="0">
                <a:solidFill>
                  <a:srgbClr val="00B050"/>
                </a:solidFill>
              </a:rPr>
              <a:t> 4 Peak Runoff Method</a:t>
            </a:r>
          </a:p>
          <a:p>
            <a:pPr marL="0" indent="0" eaLnBrk="1" hangingPunct="1">
              <a:buNone/>
            </a:pPr>
            <a:r>
              <a:rPr lang="en-US" altLang="en-US" dirty="0" err="1"/>
              <a:t>Ch</a:t>
            </a:r>
            <a:r>
              <a:rPr lang="en-US" altLang="en-US" dirty="0"/>
              <a:t> 5 Hydrograph Method</a:t>
            </a:r>
          </a:p>
          <a:p>
            <a:pPr marL="0" indent="0" eaLnBrk="1" hangingPunct="1">
              <a:buNone/>
            </a:pPr>
            <a:r>
              <a:rPr lang="en-US" altLang="en-US" dirty="0" err="1"/>
              <a:t>Ch</a:t>
            </a:r>
            <a:r>
              <a:rPr lang="en-US" altLang="en-US" dirty="0"/>
              <a:t> 6 Storage Volumes for Detention Basins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D66D18-4854-43F5-A0D0-5CA5A32A1F53}" type="slidenum">
              <a:rPr lang="en-US" altLang="en-US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/>
            <a:r>
              <a:rPr lang="en-US" altLang="en-US"/>
              <a:t>Modifying CN using Figure 2-3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5307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If impervious areas are connected but the impervious area percentage is different than  Table 2-2a then use Figure 2-3</a:t>
            </a:r>
          </a:p>
        </p:txBody>
      </p:sp>
      <p:pic>
        <p:nvPicPr>
          <p:cNvPr id="22533" name="Picture 4" descr="TR-55 Figure 2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71750"/>
            <a:ext cx="7278688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3D1507-5C33-4B38-AC33-11C8CF8BE7CB}" type="slidenum">
              <a:rPr lang="en-US" altLang="en-US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/>
            <a:r>
              <a:rPr lang="en-US" altLang="en-US"/>
              <a:t>Modifying CN using Figure 2-4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5307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If impervious area &lt; 30% but not connected then use Figure 2-4</a:t>
            </a:r>
          </a:p>
        </p:txBody>
      </p:sp>
      <p:pic>
        <p:nvPicPr>
          <p:cNvPr id="23557" name="Picture 5" descr="TR-55 Figure 2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14600"/>
            <a:ext cx="7386638" cy="412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990AE-F753-422E-863C-C91196D4C25F}" type="slidenum">
              <a:rPr lang="en-US" altLang="en-US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eaLnBrk="1" hangingPunct="1"/>
            <a:r>
              <a:rPr lang="en-US" altLang="en-US"/>
              <a:t>Determining Q (runoff in inches)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2667000" cy="45307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600" dirty="0"/>
              <a:t>Find rainfall P (Appendix B)</a:t>
            </a:r>
          </a:p>
          <a:p>
            <a:pPr eaLnBrk="1" hangingPunct="1"/>
            <a:endParaRPr lang="en-US" altLang="en-US" sz="2600" dirty="0"/>
          </a:p>
          <a:p>
            <a:pPr eaLnBrk="1" hangingPunct="1"/>
            <a:endParaRPr lang="en-US" altLang="en-US" sz="2600" dirty="0"/>
          </a:p>
          <a:p>
            <a:pPr eaLnBrk="1" hangingPunct="1"/>
            <a:endParaRPr lang="en-US" altLang="en-US" sz="2600" dirty="0"/>
          </a:p>
          <a:p>
            <a:pPr eaLnBrk="1" hangingPunct="1"/>
            <a:r>
              <a:rPr lang="en-US" altLang="en-US" sz="2600" dirty="0"/>
              <a:t>Find Q from Figure 2-1</a:t>
            </a:r>
          </a:p>
          <a:p>
            <a:pPr eaLnBrk="1" hangingPunct="1"/>
            <a:r>
              <a:rPr lang="en-US" altLang="en-US" sz="2600" dirty="0"/>
              <a:t>Or Table 2-1</a:t>
            </a:r>
          </a:p>
          <a:p>
            <a:pPr eaLnBrk="1" hangingPunct="1"/>
            <a:endParaRPr lang="en-US" altLang="en-US" sz="2600" dirty="0"/>
          </a:p>
        </p:txBody>
      </p:sp>
      <p:pic>
        <p:nvPicPr>
          <p:cNvPr id="24581" name="Picture 4" descr="Tr-55 Figure 2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5822950" cy="430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65B78-ED30-4F8F-945C-09567F1D1E74}" type="slidenum">
              <a:rPr lang="en-US" altLang="en-US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eaLnBrk="1" hangingPunct="1"/>
            <a:r>
              <a:rPr lang="en-US" altLang="en-US"/>
              <a:t>Determining Q (Table 2-1)</a:t>
            </a:r>
          </a:p>
        </p:txBody>
      </p:sp>
      <p:pic>
        <p:nvPicPr>
          <p:cNvPr id="25604" name="Picture 5" descr="TR-55 Table 2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18820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86CB49-3B3A-4BC4-BBDF-39F887A6CC19}" type="slidenum">
              <a:rPr lang="en-US" altLang="en-US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Equation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S is maximum potential retention of water (inches)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S is a function of the CN number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0.2S is assumed initial abstraction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834CD2-3E76-48F0-B6B3-70B1010082FA}" type="slidenum">
              <a:rPr lang="en-US" altLang="en-US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 eaLnBrk="1" hangingPunct="1"/>
            <a:r>
              <a:rPr lang="en-US" altLang="en-US" sz="3800"/>
              <a:t>Limitations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CN numbers describe average conditions</a:t>
            </a:r>
          </a:p>
          <a:p>
            <a:pPr eaLnBrk="1" hangingPunct="1"/>
            <a:r>
              <a:rPr lang="en-US" altLang="en-US" sz="2400"/>
              <a:t>Runoff equations don’t account for rainfall duration or intensity</a:t>
            </a:r>
          </a:p>
          <a:p>
            <a:pPr eaLnBrk="1" hangingPunct="1"/>
            <a:r>
              <a:rPr lang="en-US" altLang="en-US" sz="2400"/>
              <a:t>Initial abstraction=0.2S (agricultural studies)</a:t>
            </a:r>
          </a:p>
          <a:p>
            <a:pPr lvl="1" eaLnBrk="1" hangingPunct="1"/>
            <a:r>
              <a:rPr lang="en-US" altLang="en-US" sz="2400"/>
              <a:t>Highly urbanized areas—initial abstraction may be less</a:t>
            </a:r>
          </a:p>
          <a:p>
            <a:pPr lvl="1" eaLnBrk="1" hangingPunct="1"/>
            <a:r>
              <a:rPr lang="en-US" altLang="en-US" sz="2400"/>
              <a:t>Significant storage depression---initial abstraction could be more </a:t>
            </a:r>
          </a:p>
          <a:p>
            <a:pPr eaLnBrk="1" hangingPunct="1"/>
            <a:r>
              <a:rPr lang="en-US" altLang="en-US" sz="2400"/>
              <a:t>CN procedure less accurate when runoff &lt; 0.5”</a:t>
            </a:r>
          </a:p>
          <a:p>
            <a:pPr eaLnBrk="1" hangingPunct="1"/>
            <a:r>
              <a:rPr lang="en-US" altLang="en-US" sz="2400"/>
              <a:t>Procedure overlooks large sources of groundwater</a:t>
            </a:r>
          </a:p>
          <a:p>
            <a:pPr eaLnBrk="1" hangingPunct="1"/>
            <a:r>
              <a:rPr lang="en-US" altLang="en-US" sz="2400"/>
              <a:t>Procedure inaccurate when weighted CN&lt;40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TR-55 Example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941E0-AF67-44E5-BD44-CBADF0B42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0" y="277813"/>
            <a:ext cx="1371600" cy="560387"/>
          </a:xfrm>
        </p:spPr>
        <p:txBody>
          <a:bodyPr/>
          <a:lstStyle/>
          <a:p>
            <a:r>
              <a:rPr lang="en-US" sz="2400" dirty="0"/>
              <a:t>TR-55: 2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1CA68C-E8AD-4001-9E69-24DD4003CB44}" type="slidenum">
              <a:rPr lang="en-US" altLang="en-US"/>
              <a:pPr>
                <a:defRPr/>
              </a:pPr>
              <a:t>27</a:t>
            </a:fld>
            <a:endParaRPr lang="en-US" altLang="en-US"/>
          </a:p>
        </p:txBody>
      </p:sp>
      <p:pic>
        <p:nvPicPr>
          <p:cNvPr id="29699" name="Picture 9" descr="TR-55 Worksheet 2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1173"/>
            <a:ext cx="7143750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0" descr="TR-55 Worksheet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1988"/>
            <a:ext cx="7234238" cy="365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27ED8-41E8-409D-B0D6-8977921FE83F}" type="slidenum">
              <a:rPr lang="en-US" altLang="en-US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Example 2-1 (undeveloped):</a:t>
            </a:r>
          </a:p>
          <a:p>
            <a:pPr lvl="1" eaLnBrk="1" hangingPunct="1"/>
            <a:r>
              <a:rPr lang="en-US" altLang="en-US" dirty="0"/>
              <a:t>Impervious/Pervious doesn’t apply</a:t>
            </a:r>
          </a:p>
          <a:p>
            <a:pPr marL="0" indent="0" eaLnBrk="1" hangingPunct="1">
              <a:buNone/>
            </a:pPr>
            <a:r>
              <a:rPr lang="en-US" altLang="en-US" dirty="0"/>
              <a:t>Example 2-2 (developed):  </a:t>
            </a:r>
          </a:p>
          <a:p>
            <a:pPr lvl="1" eaLnBrk="1" hangingPunct="1"/>
            <a:r>
              <a:rPr lang="en-US" altLang="en-US" dirty="0"/>
              <a:t>Table assumptions are met</a:t>
            </a:r>
          </a:p>
          <a:p>
            <a:pPr marL="0" indent="0" eaLnBrk="1" hangingPunct="1">
              <a:buNone/>
            </a:pPr>
            <a:r>
              <a:rPr lang="en-US" altLang="en-US" dirty="0"/>
              <a:t>Example 2-3 (developed):  </a:t>
            </a:r>
          </a:p>
          <a:p>
            <a:pPr lvl="1" eaLnBrk="1" hangingPunct="1"/>
            <a:r>
              <a:rPr lang="en-US" altLang="en-US" dirty="0"/>
              <a:t>Table assumptions not met (Figure 2-3)</a:t>
            </a:r>
          </a:p>
          <a:p>
            <a:pPr marL="0" indent="0" eaLnBrk="1" hangingPunct="1">
              <a:buNone/>
            </a:pPr>
            <a:r>
              <a:rPr lang="en-US" altLang="en-US" dirty="0"/>
              <a:t>Example 2-4 (developed):  </a:t>
            </a:r>
          </a:p>
          <a:p>
            <a:pPr lvl="1" eaLnBrk="1" hangingPunct="1"/>
            <a:r>
              <a:rPr lang="en-US" altLang="en-US" dirty="0"/>
              <a:t>Table assumptions not met (Figure 2-4)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736AD-205E-4DFA-9D0D-D671751B1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50388"/>
            <a:ext cx="1600200" cy="1139825"/>
          </a:xfrm>
        </p:spPr>
        <p:txBody>
          <a:bodyPr/>
          <a:lstStyle/>
          <a:p>
            <a:r>
              <a:rPr lang="en-US" sz="2800" dirty="0"/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995C86-18D3-4789-9603-4FDD6C20EB14}" type="slidenum">
              <a:rPr lang="en-US" altLang="en-US"/>
              <a:pPr>
                <a:defRPr/>
              </a:pPr>
              <a:t>29</a:t>
            </a:fld>
            <a:endParaRPr lang="en-US" altLang="en-US"/>
          </a:p>
        </p:txBody>
      </p:sp>
      <p:pic>
        <p:nvPicPr>
          <p:cNvPr id="31747" name="Picture 4" descr="TR-55 Workshee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00"/>
            <a:ext cx="5895975" cy="584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5" descr="TR55 Table 2-2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81400"/>
            <a:ext cx="7143750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7" name="Ink 7" descr="yellow highlight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32650" y="5286375"/>
              <a:ext cx="214313" cy="1588"/>
            </p14:xfrm>
          </p:contentPart>
        </mc:Choice>
        <mc:Fallback xmlns="">
          <p:pic>
            <p:nvPicPr>
              <p:cNvPr id="1027" name="Ink 7" descr="yellow highlight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04195" y="4782979"/>
                <a:ext cx="271223" cy="1008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8" name="Ink 8" descr="yellow highlight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75338" y="2928938"/>
              <a:ext cx="215900" cy="1587"/>
            </p14:xfrm>
          </p:contentPart>
        </mc:Choice>
        <mc:Fallback xmlns="">
          <p:pic>
            <p:nvPicPr>
              <p:cNvPr id="1028" name="Ink 8" descr="yellow highlight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46911" y="2425859"/>
                <a:ext cx="272754" cy="1007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29" name="Ink 9" descr="yellow highlight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75338" y="3259138"/>
              <a:ext cx="206375" cy="19050"/>
            </p14:xfrm>
          </p:contentPart>
        </mc:Choice>
        <mc:Fallback xmlns="">
          <p:pic>
            <p:nvPicPr>
              <p:cNvPr id="1029" name="Ink 9" descr="yellow highlight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46885" y="3145197"/>
                <a:ext cx="263281" cy="2469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30" name="Ink 10" descr="yellow highlight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91288" y="2147483647"/>
              <a:ext cx="161925" cy="0"/>
            </p14:xfrm>
          </p:contentPart>
        </mc:Choice>
        <mc:Fallback xmlns="">
          <p:pic>
            <p:nvPicPr>
              <p:cNvPr id="1030" name="Ink 10" descr="yellow highlight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62924" y="2147483647"/>
                <a:ext cx="218653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31" name="Ink 11" descr="yellow highlight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42175" y="2147482688"/>
              <a:ext cx="187325" cy="0"/>
            </p14:xfrm>
          </p:contentPart>
        </mc:Choice>
        <mc:Fallback xmlns="">
          <p:pic>
            <p:nvPicPr>
              <p:cNvPr id="1031" name="Ink 11" descr="yellow highlight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213771" y="2147482688"/>
                <a:ext cx="244134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32" name="Ink 12" descr="yellow highlight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32338" y="5268913"/>
              <a:ext cx="447675" cy="9525"/>
            </p14:xfrm>
          </p:contentPart>
        </mc:Choice>
        <mc:Fallback xmlns="">
          <p:pic>
            <p:nvPicPr>
              <p:cNvPr id="1032" name="Ink 12" descr="yellow highlight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703908" y="5157082"/>
                <a:ext cx="504534" cy="233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33" name="Ink 13" descr="yellow highlight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41425" y="4919663"/>
              <a:ext cx="2125663" cy="9525"/>
            </p14:xfrm>
          </p:contentPart>
        </mc:Choice>
        <mc:Fallback xmlns="">
          <p:pic>
            <p:nvPicPr>
              <p:cNvPr id="1033" name="Ink 13" descr="yellow highlight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12987" y="4617720"/>
                <a:ext cx="2182539" cy="61341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A806B-01D6-4444-AD62-0290ED656255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Appendices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A-Hydrologic Soil Groups</a:t>
            </a:r>
          </a:p>
          <a:p>
            <a:pPr marL="0" indent="0" eaLnBrk="1" hangingPunct="1">
              <a:buNone/>
            </a:pPr>
            <a:r>
              <a:rPr lang="en-US" altLang="en-US" dirty="0"/>
              <a:t>B-Rainfall Data</a:t>
            </a:r>
          </a:p>
          <a:p>
            <a:pPr marL="0" indent="0" eaLnBrk="1" hangingPunct="1">
              <a:buNone/>
            </a:pPr>
            <a:r>
              <a:rPr lang="en-US" altLang="en-US" dirty="0"/>
              <a:t>C-TR-55 Program (old; outdated)</a:t>
            </a:r>
          </a:p>
          <a:p>
            <a:pPr marL="0" indent="0" eaLnBrk="1" hangingPunct="1">
              <a:buNone/>
            </a:pPr>
            <a:r>
              <a:rPr lang="en-US" altLang="en-US" dirty="0"/>
              <a:t>D-Worksheet Blanks</a:t>
            </a:r>
          </a:p>
          <a:p>
            <a:pPr marL="0" indent="0" eaLnBrk="1" hangingPunct="1">
              <a:buNone/>
            </a:pPr>
            <a:r>
              <a:rPr lang="en-US" altLang="en-US" dirty="0"/>
              <a:t>E-References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E979-7A65-47B8-B798-116F2716B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2514600" cy="712787"/>
          </a:xfrm>
        </p:spPr>
        <p:txBody>
          <a:bodyPr/>
          <a:lstStyle/>
          <a:p>
            <a:r>
              <a:rPr lang="en-US" sz="4400" dirty="0"/>
              <a:t>Example-1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122B2E-AF50-4945-A123-B20D49C9BBED}" type="slidenum">
              <a:rPr lang="en-US" altLang="en-US"/>
              <a:pPr>
                <a:defRPr/>
              </a:pPr>
              <a:t>30</a:t>
            </a:fld>
            <a:endParaRPr lang="en-US" altLang="en-US"/>
          </a:p>
        </p:txBody>
      </p:sp>
      <p:pic>
        <p:nvPicPr>
          <p:cNvPr id="32771" name="Picture 4" descr="TR-55 Figure or 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09600"/>
            <a:ext cx="5478463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 descr="TR-55 Figure or Ta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5767388" cy="41846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50" name="Ink 8" descr="yellow highlight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7250" y="5000625"/>
              <a:ext cx="2509838" cy="1169988"/>
            </p14:xfrm>
          </p:contentPart>
        </mc:Choice>
        <mc:Fallback xmlns="">
          <p:pic>
            <p:nvPicPr>
              <p:cNvPr id="2050" name="Ink 8" descr="yellow highlight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9611" y="4982985"/>
                <a:ext cx="2544397" cy="1204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51" name="Ink 9" descr="yellow highlight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3038" y="4375150"/>
              <a:ext cx="80962" cy="53975"/>
            </p14:xfrm>
          </p:contentPart>
        </mc:Choice>
        <mc:Fallback xmlns="">
          <p:pic>
            <p:nvPicPr>
              <p:cNvPr id="2051" name="Ink 9" descr="yellow highlight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54611" y="4261083"/>
                <a:ext cx="137815" cy="28210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24839-67C8-42EC-9FFB-16C4782CC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2971800" cy="1139825"/>
          </a:xfrm>
        </p:spPr>
        <p:txBody>
          <a:bodyPr/>
          <a:lstStyle/>
          <a:p>
            <a:r>
              <a:rPr lang="en-US" sz="4400" dirty="0"/>
              <a:t>Example-2</a:t>
            </a:r>
            <a:br>
              <a:rPr lang="en-US" sz="4400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C953C-AFAA-4924-859E-5ACB1B7D6287}" type="slidenum">
              <a:rPr lang="en-US" altLang="en-US"/>
              <a:pPr>
                <a:defRPr/>
              </a:pPr>
              <a:t>31</a:t>
            </a:fld>
            <a:endParaRPr lang="en-US" altLang="en-US"/>
          </a:p>
        </p:txBody>
      </p:sp>
      <p:pic>
        <p:nvPicPr>
          <p:cNvPr id="33795" name="Picture 2" descr="TR-55 Figure or 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09600"/>
            <a:ext cx="5478463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7" descr="TR-55 Figure or Ta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7099300" cy="39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74" name="Ink 8" descr="yellow highlight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25913" y="3633788"/>
              <a:ext cx="187325" cy="19050"/>
            </p14:xfrm>
          </p:contentPart>
        </mc:Choice>
        <mc:Fallback xmlns="">
          <p:pic>
            <p:nvPicPr>
              <p:cNvPr id="3074" name="Ink 8" descr="yellow highlight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97454" y="3519847"/>
                <a:ext cx="244243" cy="2469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75" name="Ink 9" descr="yellow highlight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5950" y="6161088"/>
              <a:ext cx="161925" cy="19050"/>
            </p14:xfrm>
          </p:contentPart>
        </mc:Choice>
        <mc:Fallback xmlns="">
          <p:pic>
            <p:nvPicPr>
              <p:cNvPr id="3075" name="Ink 9" descr="yellow highlight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7523" y="6047147"/>
                <a:ext cx="218779" cy="2469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76" name="Ink 10" descr="yellow highlight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27488" y="6143625"/>
              <a:ext cx="303212" cy="17463"/>
            </p14:xfrm>
          </p:contentPart>
        </mc:Choice>
        <mc:Fallback xmlns="">
          <p:pic>
            <p:nvPicPr>
              <p:cNvPr id="3076" name="Ink 10" descr="yellow highlight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99039" y="6032910"/>
                <a:ext cx="360109" cy="23889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55E42-EAF0-4EF1-BA7C-24AC4B2207F8}" type="slidenum">
              <a:rPr lang="en-US" altLang="en-US"/>
              <a:pPr>
                <a:defRPr/>
              </a:pPr>
              <a:t>32</a:t>
            </a:fld>
            <a:endParaRPr lang="en-US" alt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Examples 2-2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Example 2-2: </a:t>
            </a:r>
          </a:p>
          <a:p>
            <a:pPr lvl="1" eaLnBrk="1" hangingPunct="1"/>
            <a:r>
              <a:rPr lang="en-US" altLang="en-US" dirty="0"/>
              <a:t>Land is subdivided into lots </a:t>
            </a:r>
          </a:p>
          <a:p>
            <a:pPr lvl="1" eaLnBrk="1" hangingPunct="1"/>
            <a:r>
              <a:rPr lang="en-US" altLang="en-US" dirty="0"/>
              <a:t>Table assumptions are met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FAAE8-09F0-4793-A7E4-681972056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0" y="277813"/>
            <a:ext cx="2209800" cy="1322387"/>
          </a:xfrm>
        </p:spPr>
        <p:txBody>
          <a:bodyPr/>
          <a:lstStyle/>
          <a:p>
            <a:r>
              <a:rPr lang="en-US" sz="4400" dirty="0"/>
              <a:t>Example</a:t>
            </a:r>
            <a:br>
              <a:rPr lang="en-US" sz="4400" dirty="0"/>
            </a:br>
            <a:r>
              <a:rPr lang="en-US" sz="4400" dirty="0"/>
              <a:t>2-2b</a:t>
            </a:r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5649A2-E94B-4CB3-AE71-E13F6CED3FA7}" type="slidenum">
              <a:rPr lang="en-US" altLang="en-US"/>
              <a:pPr>
                <a:defRPr/>
              </a:pPr>
              <a:t>33</a:t>
            </a:fld>
            <a:endParaRPr lang="en-US" altLang="en-US"/>
          </a:p>
        </p:txBody>
      </p:sp>
      <p:pic>
        <p:nvPicPr>
          <p:cNvPr id="35843" name="Picture 9" descr="TR-55 Figure or 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"/>
            <a:ext cx="4443413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098" name="Ink 10" descr="yellow highlight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11600" y="2108200"/>
              <a:ext cx="803275" cy="1588"/>
            </p14:xfrm>
          </p:contentPart>
        </mc:Choice>
        <mc:Fallback xmlns="">
          <p:pic>
            <p:nvPicPr>
              <p:cNvPr id="4098" name="Ink 10" descr="yellow highlight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83156" y="1604804"/>
                <a:ext cx="860163" cy="1008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099" name="Ink 11" descr="yellow highlight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02075" y="2455863"/>
              <a:ext cx="812800" cy="1587"/>
            </p14:xfrm>
          </p:contentPart>
        </mc:Choice>
        <mc:Fallback xmlns="">
          <p:pic>
            <p:nvPicPr>
              <p:cNvPr id="4099" name="Ink 11" descr="yellow highlight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73638" y="1952784"/>
                <a:ext cx="869674" cy="1007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100" name="Ink 12" descr="yellow highlight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27613" y="2178050"/>
              <a:ext cx="115887" cy="1588"/>
            </p14:xfrm>
          </p:contentPart>
        </mc:Choice>
        <mc:Fallback xmlns="">
          <p:pic>
            <p:nvPicPr>
              <p:cNvPr id="4100" name="Ink 12" descr="yellow highlight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99181" y="1674654"/>
                <a:ext cx="172751" cy="1008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101" name="Ink 13" descr="yellow highlight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27613" y="2500313"/>
              <a:ext cx="133350" cy="1587"/>
            </p14:xfrm>
          </p:contentPart>
        </mc:Choice>
        <mc:Fallback xmlns="">
          <p:pic>
            <p:nvPicPr>
              <p:cNvPr id="4101" name="Ink 13" descr="yellow highlight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99141" y="1997234"/>
                <a:ext cx="190294" cy="1007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102" name="Ink 14" descr="yellow highlight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18088" y="2768600"/>
              <a:ext cx="161925" cy="9525"/>
            </p14:xfrm>
          </p:contentPart>
        </mc:Choice>
        <mc:Fallback xmlns="">
          <p:pic>
            <p:nvPicPr>
              <p:cNvPr id="4102" name="Ink 14" descr="yellow highlight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89661" y="2656769"/>
                <a:ext cx="218779" cy="233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103" name="Ink 15" descr="yellow highlight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68600" y="2147483647"/>
              <a:ext cx="133350" cy="0"/>
            </p14:xfrm>
          </p:contentPart>
        </mc:Choice>
        <mc:Fallback xmlns="">
          <p:pic>
            <p:nvPicPr>
              <p:cNvPr id="4103" name="Ink 15" descr="yellow highlight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40128" y="2147483647"/>
                <a:ext cx="190294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104" name="Ink 16" descr="yellow highlight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3663" y="2147483647"/>
              <a:ext cx="125412" cy="0"/>
            </p14:xfrm>
          </p:contentPart>
        </mc:Choice>
        <mc:Fallback xmlns="">
          <p:pic>
            <p:nvPicPr>
              <p:cNvPr id="4104" name="Ink 16" descr="yellow highlight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05193" y="2147483647"/>
                <a:ext cx="182352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105" name="Ink 17" descr="yellow highlight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97163" y="2751138"/>
              <a:ext cx="160337" cy="34925"/>
            </p14:xfrm>
          </p:contentPart>
        </mc:Choice>
        <mc:Fallback xmlns="">
          <p:pic>
            <p:nvPicPr>
              <p:cNvPr id="4105" name="Ink 17" descr="yellow highlight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68762" y="2638166"/>
                <a:ext cx="217138" cy="26086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5DAA1-6E0B-4536-8971-A30A2B5AA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" y="277603"/>
            <a:ext cx="685800" cy="1139825"/>
          </a:xfrm>
        </p:spPr>
        <p:txBody>
          <a:bodyPr/>
          <a:lstStyle/>
          <a:p>
            <a:r>
              <a:rPr lang="en-US" sz="2000" dirty="0"/>
              <a:t>EX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20905-2346-4D9D-A477-34B01C0E7A7A}" type="slidenum">
              <a:rPr lang="en-US" altLang="en-US"/>
              <a:pPr>
                <a:defRPr/>
              </a:pPr>
              <a:t>34</a:t>
            </a:fld>
            <a:endParaRPr lang="en-US" altLang="en-US"/>
          </a:p>
        </p:txBody>
      </p:sp>
      <p:pic>
        <p:nvPicPr>
          <p:cNvPr id="36867" name="Picture 4" descr="TR-55 Figure or 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7594600" cy="616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122" name="Ink 5" descr="yellow highlight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44575" y="5991225"/>
              <a:ext cx="536575" cy="9525"/>
            </p14:xfrm>
          </p:contentPart>
        </mc:Choice>
        <mc:Fallback xmlns="">
          <p:pic>
            <p:nvPicPr>
              <p:cNvPr id="5122" name="Ink 5" descr="yellow highlight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6126" y="5887107"/>
                <a:ext cx="593474" cy="217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23" name="Ink 6" descr="yellow highlight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43500" y="6018213"/>
              <a:ext cx="223838" cy="1587"/>
            </p14:xfrm>
          </p:contentPart>
        </mc:Choice>
        <mc:Fallback xmlns="">
          <p:pic>
            <p:nvPicPr>
              <p:cNvPr id="5123" name="Ink 6" descr="yellow highlight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15070" y="5515134"/>
                <a:ext cx="280697" cy="1007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124" name="Ink 7" descr="yellow highlight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2000" y="1419225"/>
              <a:ext cx="1054100" cy="36513"/>
            </p14:xfrm>
          </p:contentPart>
        </mc:Choice>
        <mc:Fallback xmlns="">
          <p:pic>
            <p:nvPicPr>
              <p:cNvPr id="5124" name="Ink 7" descr="yellow highlight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43559" y="1305748"/>
                <a:ext cx="1110981" cy="2634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125" name="Ink 8" descr="yellow highlight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33913" y="1554163"/>
              <a:ext cx="1073150" cy="26987"/>
            </p14:xfrm>
          </p:contentPart>
        </mc:Choice>
        <mc:Fallback xmlns="">
          <p:pic>
            <p:nvPicPr>
              <p:cNvPr id="5125" name="Ink 8" descr="yellow highlight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05473" y="1438557"/>
                <a:ext cx="1130029" cy="2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126" name="Ink 9" descr="yellow highlight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2588" y="2147483647"/>
              <a:ext cx="196850" cy="0"/>
            </p14:xfrm>
          </p:contentPart>
        </mc:Choice>
        <mc:Fallback xmlns="">
          <p:pic>
            <p:nvPicPr>
              <p:cNvPr id="5126" name="Ink 9" descr="yellow highlight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04262" y="2147483647"/>
                <a:ext cx="253503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127" name="Ink 10" descr="yellow highlight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19975" y="2147483647"/>
              <a:ext cx="134938" cy="0"/>
            </p14:xfrm>
          </p:contentPart>
        </mc:Choice>
        <mc:Fallback xmlns="">
          <p:pic>
            <p:nvPicPr>
              <p:cNvPr id="5127" name="Ink 10" descr="yellow highlight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91624" y="2147483647"/>
                <a:ext cx="191641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128" name="Ink 11" descr="yellow highlight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7725" y="2232025"/>
              <a:ext cx="750888" cy="46038"/>
            </p14:xfrm>
          </p:contentPart>
        </mc:Choice>
        <mc:Fallback xmlns="">
          <p:pic>
            <p:nvPicPr>
              <p:cNvPr id="5128" name="Ink 11" descr="yellow highlight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19288" y="2118009"/>
                <a:ext cx="807763" cy="274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129" name="Ink 12" descr="yellow highlight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12863" y="2678113"/>
              <a:ext cx="2125662" cy="90487"/>
            </p14:xfrm>
          </p:contentPart>
        </mc:Choice>
        <mc:Fallback xmlns="">
          <p:pic>
            <p:nvPicPr>
              <p:cNvPr id="5129" name="Ink 12" descr="yellow highlight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84425" y="2564286"/>
                <a:ext cx="2182538" cy="3181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130" name="Ink 13" descr="yellow highlight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02513" y="2741613"/>
              <a:ext cx="152400" cy="9525"/>
            </p14:xfrm>
          </p:contentPart>
        </mc:Choice>
        <mc:Fallback xmlns="">
          <p:pic>
            <p:nvPicPr>
              <p:cNvPr id="5130" name="Ink 13" descr="yellow highlight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74051" y="2629782"/>
                <a:ext cx="209325" cy="23318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6B65F-B568-4952-92DE-6DDD18442E72}" type="slidenum">
              <a:rPr lang="en-US" altLang="en-US"/>
              <a:pPr>
                <a:defRPr/>
              </a:pPr>
              <a:t>35</a:t>
            </a:fld>
            <a:endParaRPr lang="en-US" altLang="en-US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Example 2-3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Example 2-3:  </a:t>
            </a:r>
          </a:p>
          <a:p>
            <a:pPr lvl="1" eaLnBrk="1" hangingPunct="1"/>
            <a:r>
              <a:rPr lang="en-US" altLang="en-US" dirty="0"/>
              <a:t>Land is subdivided into lots</a:t>
            </a:r>
          </a:p>
          <a:p>
            <a:pPr lvl="1" eaLnBrk="1" hangingPunct="1"/>
            <a:r>
              <a:rPr lang="en-US" altLang="en-US" dirty="0"/>
              <a:t>Table assumptions are not met</a:t>
            </a:r>
          </a:p>
          <a:p>
            <a:pPr lvl="1" eaLnBrk="1" hangingPunct="1"/>
            <a:r>
              <a:rPr lang="en-US" altLang="en-US" dirty="0"/>
              <a:t>Table assumes 25% impervious; actual is 35% impervious</a:t>
            </a:r>
          </a:p>
          <a:p>
            <a:pPr lvl="2" eaLnBrk="1" hangingPunct="1"/>
            <a:r>
              <a:rPr lang="en-US" altLang="en-US" dirty="0"/>
              <a:t>The runoff should be higher since impervious is increased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E01A5-870F-4DCF-BD1D-3B6006780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1524000" cy="1139825"/>
          </a:xfrm>
        </p:spPr>
        <p:txBody>
          <a:bodyPr/>
          <a:lstStyle/>
          <a:p>
            <a:r>
              <a:rPr lang="en-US" sz="2400" dirty="0"/>
              <a:t>Example 2-3 b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2DF4B-F90F-4F11-9468-F1B4596B88ED}" type="slidenum">
              <a:rPr lang="en-US" altLang="en-US"/>
              <a:pPr>
                <a:defRPr/>
              </a:pPr>
              <a:t>36</a:t>
            </a:fld>
            <a:endParaRPr lang="en-US" altLang="en-US"/>
          </a:p>
        </p:txBody>
      </p:sp>
      <p:pic>
        <p:nvPicPr>
          <p:cNvPr id="38915" name="Picture 4" descr="TR-55 Figure or 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414338"/>
            <a:ext cx="453390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146" name="Ink 5" descr="yellow highlight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62413" y="2147483647"/>
              <a:ext cx="866775" cy="0"/>
            </p14:xfrm>
          </p:contentPart>
        </mc:Choice>
        <mc:Fallback xmlns="">
          <p:pic>
            <p:nvPicPr>
              <p:cNvPr id="6146" name="Ink 5" descr="yellow highlight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33988" y="2147483647"/>
                <a:ext cx="923625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147" name="Ink 6" descr="yellow highlight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06863" y="2562225"/>
              <a:ext cx="866775" cy="9525"/>
            </p14:xfrm>
          </p:contentPart>
        </mc:Choice>
        <mc:Fallback xmlns="">
          <p:pic>
            <p:nvPicPr>
              <p:cNvPr id="6147" name="Ink 6" descr="yellow highlight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78426" y="2450394"/>
                <a:ext cx="923648" cy="233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148" name="Ink 7" descr="yellow highlight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18150" y="1785938"/>
              <a:ext cx="117475" cy="258762"/>
            </p14:xfrm>
          </p:contentPart>
        </mc:Choice>
        <mc:Fallback xmlns="">
          <p:pic>
            <p:nvPicPr>
              <p:cNvPr id="6148" name="Ink 7" descr="yellow highlight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89682" y="1671693"/>
                <a:ext cx="174411" cy="487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149" name="Ink 8" descr="yellow highlight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91163" y="2147483647"/>
              <a:ext cx="125412" cy="0"/>
            </p14:xfrm>
          </p:contentPart>
        </mc:Choice>
        <mc:Fallback xmlns="">
          <p:pic>
            <p:nvPicPr>
              <p:cNvPr id="6149" name="Ink 8" descr="yellow highlight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62775" y="2147483647"/>
                <a:ext cx="182189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150" name="Ink 9" descr="yellow highlight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83225" y="2652713"/>
              <a:ext cx="169863" cy="26987"/>
            </p14:xfrm>
          </p:contentPart>
        </mc:Choice>
        <mc:Fallback xmlns="">
          <p:pic>
            <p:nvPicPr>
              <p:cNvPr id="6150" name="Ink 9" descr="yellow highlight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54795" y="2540149"/>
                <a:ext cx="226724" cy="25211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A7E069-4CE8-4484-97DF-1822ADA62995}" type="slidenum">
              <a:rPr lang="en-US" altLang="en-US"/>
              <a:pPr>
                <a:defRPr/>
              </a:pPr>
              <a:t>37</a:t>
            </a:fld>
            <a:endParaRPr lang="en-US" altLang="en-US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Using Figure 2-3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Pervious CN’s were 61 and 74</a:t>
            </a:r>
          </a:p>
          <a:p>
            <a:pPr lvl="1" eaLnBrk="1" hangingPunct="1"/>
            <a:r>
              <a:rPr lang="en-US" altLang="en-US"/>
              <a:t>Open space; good condition; same as first example</a:t>
            </a:r>
          </a:p>
          <a:p>
            <a:pPr eaLnBrk="1" hangingPunct="1"/>
            <a:r>
              <a:rPr lang="en-US" altLang="en-US"/>
              <a:t>Start @ 35%</a:t>
            </a:r>
          </a:p>
          <a:p>
            <a:pPr eaLnBrk="1" hangingPunct="1"/>
            <a:r>
              <a:rPr lang="en-US" altLang="en-US"/>
              <a:t>Go up to hit CN 61 &amp; 74 curves</a:t>
            </a:r>
          </a:p>
          <a:p>
            <a:pPr eaLnBrk="1" hangingPunct="1"/>
            <a:r>
              <a:rPr lang="en-US" altLang="en-US"/>
              <a:t>Go left to determine new CN=74 &amp; 82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C90D51-71E1-4274-8D3F-52C83F61BC1D}" type="slidenum">
              <a:rPr lang="en-US" altLang="en-US"/>
              <a:pPr>
                <a:defRPr/>
              </a:pPr>
              <a:t>38</a:t>
            </a:fld>
            <a:endParaRPr lang="en-US" altLang="en-US"/>
          </a:p>
        </p:txBody>
      </p:sp>
      <p:pic>
        <p:nvPicPr>
          <p:cNvPr id="40963" name="Picture 5" descr="TR-55 Figure or 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8853488" cy="543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170" name="Ink 6" descr="yellow highlight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9888" y="2268538"/>
              <a:ext cx="17462" cy="2830512"/>
            </p14:xfrm>
          </p:contentPart>
        </mc:Choice>
        <mc:Fallback xmlns="">
          <p:pic>
            <p:nvPicPr>
              <p:cNvPr id="7170" name="Ink 6" descr="yellow highlight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62426" y="2250899"/>
                <a:ext cx="51673" cy="2865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171" name="Ink 7" descr="yellow highlight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68475" y="2768600"/>
              <a:ext cx="2411413" cy="98425"/>
            </p14:xfrm>
          </p:contentPart>
        </mc:Choice>
        <mc:Fallback xmlns="">
          <p:pic>
            <p:nvPicPr>
              <p:cNvPr id="7171" name="Ink 7" descr="yellow highlight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50837" y="2750998"/>
                <a:ext cx="2445970" cy="1329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172" name="Ink 8" descr="yellow highlight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5938" y="2251075"/>
              <a:ext cx="2401887" cy="7938"/>
            </p14:xfrm>
          </p:contentPart>
        </mc:Choice>
        <mc:Fallback xmlns="">
          <p:pic>
            <p:nvPicPr>
              <p:cNvPr id="7172" name="Ink 8" descr="yellow highlight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68298" y="1862113"/>
                <a:ext cx="2436447" cy="769986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7316DD2D-397A-40F9-ACB7-626F35B8C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200" y="277813"/>
            <a:ext cx="3276600" cy="636587"/>
          </a:xfrm>
        </p:spPr>
        <p:txBody>
          <a:bodyPr/>
          <a:lstStyle/>
          <a:p>
            <a:r>
              <a:rPr lang="en-US" sz="2800" dirty="0"/>
              <a:t>Example Fig2-3b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ED5077-C46A-4384-8527-BA6F7209AD0B}" type="slidenum">
              <a:rPr lang="en-US" altLang="en-US"/>
              <a:pPr>
                <a:defRPr/>
              </a:pPr>
              <a:t>39</a:t>
            </a:fld>
            <a:endParaRPr lang="en-US" altLang="en-US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Example 2-4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Example 2-4:  </a:t>
            </a:r>
          </a:p>
          <a:p>
            <a:pPr lvl="1" eaLnBrk="1" hangingPunct="1"/>
            <a:r>
              <a:rPr lang="en-US" altLang="en-US" dirty="0"/>
              <a:t>Land is subdivided into lots</a:t>
            </a:r>
          </a:p>
          <a:p>
            <a:pPr lvl="1" eaLnBrk="1" hangingPunct="1"/>
            <a:r>
              <a:rPr lang="en-US" altLang="en-US" dirty="0"/>
              <a:t>Table assumptions are not met</a:t>
            </a:r>
          </a:p>
          <a:p>
            <a:pPr lvl="1" eaLnBrk="1" hangingPunct="1"/>
            <a:r>
              <a:rPr lang="en-US" altLang="en-US" dirty="0"/>
              <a:t>Actual is 25% impervious but 50% is not directly connected and flows over pervious area</a:t>
            </a:r>
          </a:p>
          <a:p>
            <a:pPr lvl="1" eaLnBrk="1" hangingPunct="1"/>
            <a:r>
              <a:rPr lang="en-US" altLang="en-US" dirty="0"/>
              <a:t>Use Figure 2-4</a:t>
            </a:r>
          </a:p>
          <a:p>
            <a:pPr lvl="2" eaLnBrk="1" hangingPunct="1"/>
            <a:r>
              <a:rPr lang="en-US" altLang="en-US" dirty="0"/>
              <a:t>The runoff should be lower since not all the impervious surface is connected (water flows over pervious areas and allows more water to infiltrate)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C90ECF-4672-4650-A4AA-BD5ED2D49004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TR-55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PDF is available at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>
                <a:hlinkClick r:id="rId3"/>
              </a:rPr>
              <a:t>http://www.hydrocad.net/tr-55.htm</a:t>
            </a: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Software (WinTR-55) available at </a:t>
            </a:r>
            <a:r>
              <a:rPr lang="en-US" altLang="en-US" dirty="0">
                <a:hlinkClick r:id="rId4"/>
              </a:rPr>
              <a:t>http://www.nrcs.usda.gov/wps/portal/nrcs/detail/national/ndcsmc/?cid=stelprdb1042198</a:t>
            </a:r>
            <a:r>
              <a:rPr lang="en-US" altLang="en-US" dirty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(Generally better not to use for </a:t>
            </a:r>
            <a:r>
              <a:rPr lang="en-US" altLang="en-US"/>
              <a:t>this class)</a:t>
            </a: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74870-14E3-4B4D-8E9C-630AF9ED7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0" y="277813"/>
            <a:ext cx="2667000" cy="1398587"/>
          </a:xfrm>
        </p:spPr>
        <p:txBody>
          <a:bodyPr/>
          <a:lstStyle/>
          <a:p>
            <a:r>
              <a:rPr lang="en-US" sz="2800" dirty="0"/>
              <a:t>Example</a:t>
            </a:r>
            <a:br>
              <a:rPr lang="en-US" sz="2800" dirty="0"/>
            </a:br>
            <a:r>
              <a:rPr lang="en-US" sz="2800" dirty="0"/>
              <a:t>2-4</a:t>
            </a:r>
            <a:br>
              <a:rPr lang="en-US" sz="2800" dirty="0"/>
            </a:br>
            <a:r>
              <a:rPr lang="en-US" sz="2800" dirty="0"/>
              <a:t>Worksheet 2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BBFB49-561E-40AF-8B1F-60C35B88103A}" type="slidenum">
              <a:rPr lang="en-US" altLang="en-US"/>
              <a:pPr>
                <a:defRPr/>
              </a:pPr>
              <a:t>40</a:t>
            </a:fld>
            <a:endParaRPr lang="en-US" altLang="en-US"/>
          </a:p>
        </p:txBody>
      </p:sp>
      <p:pic>
        <p:nvPicPr>
          <p:cNvPr id="43011" name="Picture 4" descr="TR-55 Figure or 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277813"/>
            <a:ext cx="4533900" cy="605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194" name="Ink 5" descr="yellow highlight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32463" y="2660650"/>
              <a:ext cx="179387" cy="1588"/>
            </p14:xfrm>
          </p:contentPart>
        </mc:Choice>
        <mc:Fallback xmlns="">
          <p:pic>
            <p:nvPicPr>
              <p:cNvPr id="8194" name="Ink 5" descr="yellow highlight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04006" y="2157254"/>
                <a:ext cx="236301" cy="1008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195" name="Ink 6" descr="yellow highlight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73450" y="2616200"/>
              <a:ext cx="1635125" cy="1588"/>
            </p14:xfrm>
          </p:contentPart>
        </mc:Choice>
        <mc:Fallback xmlns="">
          <p:pic>
            <p:nvPicPr>
              <p:cNvPr id="8195" name="Ink 6" descr="yellow highlight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45010" y="2112804"/>
                <a:ext cx="1692005" cy="10083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42444-D845-497F-87F2-5835AF536AA5}" type="slidenum">
              <a:rPr lang="en-US" altLang="en-US"/>
              <a:pPr>
                <a:defRPr/>
              </a:pPr>
              <a:t>41</a:t>
            </a:fld>
            <a:endParaRPr lang="en-US" altLang="en-US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Using Figure 2-4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Pervious CN is 74 </a:t>
            </a:r>
          </a:p>
          <a:p>
            <a:pPr lvl="1" eaLnBrk="1" hangingPunct="1"/>
            <a:r>
              <a:rPr lang="en-US" altLang="en-US"/>
              <a:t>Open space; good condition; same as first example</a:t>
            </a:r>
          </a:p>
          <a:p>
            <a:pPr eaLnBrk="1" hangingPunct="1"/>
            <a:r>
              <a:rPr lang="en-US" altLang="en-US"/>
              <a:t>50% unconnected</a:t>
            </a:r>
          </a:p>
          <a:p>
            <a:pPr eaLnBrk="1" hangingPunct="1"/>
            <a:r>
              <a:rPr lang="en-US" altLang="en-US"/>
              <a:t>Start @ the bottom (right graph) @ 25%</a:t>
            </a:r>
          </a:p>
          <a:p>
            <a:pPr eaLnBrk="1" hangingPunct="1"/>
            <a:r>
              <a:rPr lang="en-US" altLang="en-US"/>
              <a:t>Go up to 50% curve</a:t>
            </a:r>
          </a:p>
          <a:p>
            <a:pPr eaLnBrk="1" hangingPunct="1"/>
            <a:r>
              <a:rPr lang="en-US" altLang="en-US"/>
              <a:t>Go left to pervious CN of 74</a:t>
            </a:r>
          </a:p>
          <a:p>
            <a:pPr eaLnBrk="1" hangingPunct="1"/>
            <a:r>
              <a:rPr lang="en-US" altLang="en-US"/>
              <a:t>Go down to read composite CN of 78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2762D-A98A-403A-9046-51AAF1459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Example – Figure 2-4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C87DB-6360-47EC-8F1F-8B2503D4CA67}" type="slidenum">
              <a:rPr lang="en-US" altLang="en-US"/>
              <a:pPr>
                <a:defRPr/>
              </a:pPr>
              <a:t>42</a:t>
            </a:fld>
            <a:endParaRPr lang="en-US" altLang="en-US"/>
          </a:p>
        </p:txBody>
      </p:sp>
      <p:pic>
        <p:nvPicPr>
          <p:cNvPr id="45059" name="Picture 4" descr="TR-55 Figure or 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976313"/>
            <a:ext cx="86741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218" name="Ink 5" descr="yellow highlight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19975" y="2982913"/>
              <a:ext cx="9525" cy="179387"/>
            </p14:xfrm>
          </p:contentPart>
        </mc:Choice>
        <mc:Fallback xmlns="">
          <p:pic>
            <p:nvPicPr>
              <p:cNvPr id="9218" name="Ink 5" descr="yellow highlight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02689" y="2965262"/>
                <a:ext cx="43392" cy="213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219" name="Ink 6" descr="yellow highlight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93950" y="2911475"/>
              <a:ext cx="5035550" cy="61913"/>
            </p14:xfrm>
          </p:contentPart>
        </mc:Choice>
        <mc:Fallback xmlns="">
          <p:pic>
            <p:nvPicPr>
              <p:cNvPr id="9219" name="Ink 6" descr="yellow highlight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76310" y="2893837"/>
                <a:ext cx="5070109" cy="96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220" name="Ink 7" descr="yellow highlight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11413" y="2938463"/>
              <a:ext cx="9525" cy="1901825"/>
            </p14:xfrm>
          </p:contentPart>
        </mc:Choice>
        <mc:Fallback xmlns="">
          <p:pic>
            <p:nvPicPr>
              <p:cNvPr id="9220" name="Ink 7" descr="yellow highlight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59555" y="2920824"/>
                <a:ext cx="111125" cy="1936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221" name="Ink 8" descr="red highlight on TR-55 Fig 2-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12038" y="3009900"/>
              <a:ext cx="1587" cy="1847850"/>
            </p14:xfrm>
          </p:contentPart>
        </mc:Choice>
        <mc:Fallback xmlns="">
          <p:pic>
            <p:nvPicPr>
              <p:cNvPr id="9221" name="Ink 8" descr="red highlight on TR-55 Fig 2-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34275" y="2992260"/>
                <a:ext cx="153939" cy="188240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10E639-610F-4C03-B70C-187E8C02E755}" type="slidenum">
              <a:rPr lang="en-US" altLang="en-US"/>
              <a:pPr>
                <a:defRPr/>
              </a:pPr>
              <a:t>43</a:t>
            </a:fld>
            <a:endParaRPr lang="en-US" altLang="en-US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 Comparison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791200" cy="45307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600" dirty="0"/>
              <a:t>Undeveloped</a:t>
            </a:r>
          </a:p>
          <a:p>
            <a:pPr marL="0" indent="0" eaLnBrk="1" hangingPunct="1">
              <a:buNone/>
            </a:pPr>
            <a:endParaRPr lang="en-US" altLang="en-US" sz="2600" dirty="0"/>
          </a:p>
          <a:p>
            <a:pPr marL="0" indent="0" eaLnBrk="1" hangingPunct="1">
              <a:buNone/>
            </a:pPr>
            <a:r>
              <a:rPr lang="en-US" altLang="en-US" sz="2600" dirty="0"/>
              <a:t>Developed (25% impervious connected</a:t>
            </a:r>
          </a:p>
          <a:p>
            <a:pPr marL="0" indent="0" eaLnBrk="1" hangingPunct="1">
              <a:buNone/>
            </a:pPr>
            <a:endParaRPr lang="en-US" altLang="en-US" sz="2600" dirty="0"/>
          </a:p>
          <a:p>
            <a:pPr marL="0" indent="0" eaLnBrk="1" hangingPunct="1">
              <a:buNone/>
            </a:pPr>
            <a:r>
              <a:rPr lang="en-US" altLang="en-US" sz="2600" dirty="0"/>
              <a:t>Developed (35% impervious connected)</a:t>
            </a:r>
          </a:p>
          <a:p>
            <a:pPr marL="0" indent="0" eaLnBrk="1" hangingPunct="1">
              <a:buNone/>
            </a:pPr>
            <a:endParaRPr lang="en-US" altLang="en-US" sz="2600" dirty="0"/>
          </a:p>
          <a:p>
            <a:pPr marL="0" indent="0" eaLnBrk="1" hangingPunct="1">
              <a:buNone/>
            </a:pPr>
            <a:r>
              <a:rPr lang="en-US" altLang="en-US" sz="2600" dirty="0"/>
              <a:t>Developed (25% impervious but only 50% connected)</a:t>
            </a:r>
          </a:p>
          <a:p>
            <a:pPr eaLnBrk="1" hangingPunct="1"/>
            <a:endParaRPr lang="en-US" altLang="en-US" sz="2600" dirty="0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248400" y="1600200"/>
            <a:ext cx="2438400" cy="4530725"/>
          </a:xfrm>
        </p:spPr>
        <p:txBody>
          <a:bodyPr/>
          <a:lstStyle/>
          <a:p>
            <a:pPr eaLnBrk="1" hangingPunct="1"/>
            <a:r>
              <a:rPr lang="en-US" altLang="en-US" sz="2600" dirty="0" err="1"/>
              <a:t>Roff</a:t>
            </a:r>
            <a:r>
              <a:rPr lang="en-US" altLang="en-US" sz="2600" dirty="0"/>
              <a:t>=2.81”</a:t>
            </a:r>
          </a:p>
          <a:p>
            <a:pPr marL="0" indent="0" eaLnBrk="1" hangingPunct="1">
              <a:buNone/>
            </a:pPr>
            <a:endParaRPr lang="en-US" altLang="en-US" sz="2600" dirty="0"/>
          </a:p>
          <a:p>
            <a:pPr eaLnBrk="1" hangingPunct="1"/>
            <a:r>
              <a:rPr lang="en-US" altLang="en-US" sz="2600" dirty="0" err="1"/>
              <a:t>Roff</a:t>
            </a:r>
            <a:r>
              <a:rPr lang="en-US" altLang="en-US" sz="2600" dirty="0"/>
              <a:t>=3.28”</a:t>
            </a:r>
          </a:p>
          <a:p>
            <a:pPr eaLnBrk="1" hangingPunct="1"/>
            <a:endParaRPr lang="en-US" altLang="en-US" sz="2600" dirty="0"/>
          </a:p>
          <a:p>
            <a:pPr marL="0" indent="0" eaLnBrk="1" hangingPunct="1">
              <a:buNone/>
            </a:pPr>
            <a:endParaRPr lang="en-US" altLang="en-US" sz="2600" dirty="0"/>
          </a:p>
          <a:p>
            <a:pPr eaLnBrk="1" hangingPunct="1"/>
            <a:r>
              <a:rPr lang="en-US" altLang="en-US" sz="2600" dirty="0" err="1"/>
              <a:t>Roff</a:t>
            </a:r>
            <a:r>
              <a:rPr lang="en-US" altLang="en-US" sz="2600" dirty="0"/>
              <a:t>=3.48”</a:t>
            </a:r>
          </a:p>
          <a:p>
            <a:pPr eaLnBrk="1" hangingPunct="1"/>
            <a:endParaRPr lang="en-US" altLang="en-US" sz="2600" dirty="0"/>
          </a:p>
          <a:p>
            <a:pPr marL="0" indent="0" eaLnBrk="1" hangingPunct="1">
              <a:buNone/>
            </a:pPr>
            <a:endParaRPr lang="en-US" altLang="en-US" sz="2600" dirty="0"/>
          </a:p>
          <a:p>
            <a:pPr eaLnBrk="1" hangingPunct="1"/>
            <a:r>
              <a:rPr lang="en-US" altLang="en-US" sz="2600" dirty="0" err="1"/>
              <a:t>Roff</a:t>
            </a:r>
            <a:r>
              <a:rPr lang="en-US" altLang="en-US" sz="2600" dirty="0"/>
              <a:t>=3.19”</a:t>
            </a:r>
          </a:p>
          <a:p>
            <a:pPr eaLnBrk="1" hangingPunct="1"/>
            <a:endParaRPr lang="en-US" altLang="en-US" sz="26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BC26C-10D3-4A68-BDE2-F3F5CF355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537BB-A136-49D5-BF29-BAC0F0F9554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4A8832-85B2-4462-A1DE-8E6AEDD97D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A02458-7B28-4349-8017-644E4782C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99D9A-2F3A-45E4-81FD-F9CD73235B93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76237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9531F-712E-4445-8559-36884D6376CF}" type="slidenum">
              <a:rPr lang="en-US" altLang="en-US"/>
              <a:pPr>
                <a:defRPr/>
              </a:pPr>
              <a:t>45</a:t>
            </a:fld>
            <a:endParaRPr lang="en-US" altLang="en-US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Time of Concentration &amp; Travel Time</a:t>
            </a:r>
            <a:br>
              <a:rPr lang="en-US" altLang="en-US" sz="3800"/>
            </a:br>
            <a:r>
              <a:rPr lang="en-US" altLang="en-US" sz="3800"/>
              <a:t>Chapter 3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Sheet flow</a:t>
            </a:r>
          </a:p>
          <a:p>
            <a:pPr eaLnBrk="1" hangingPunct="1"/>
            <a:r>
              <a:rPr lang="en-US" altLang="en-US"/>
              <a:t>Shallow Concentrated Flow</a:t>
            </a:r>
          </a:p>
          <a:p>
            <a:pPr eaLnBrk="1" hangingPunct="1"/>
            <a:r>
              <a:rPr lang="en-US" altLang="en-US"/>
              <a:t>Channel Flow</a:t>
            </a:r>
          </a:p>
          <a:p>
            <a:pPr eaLnBrk="1" hangingPunct="1"/>
            <a:r>
              <a:rPr lang="en-US" altLang="en-US"/>
              <a:t>Use Worksheet 3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DB2A5-6BBE-4F7F-9973-18BFA4205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2895600" cy="4598987"/>
          </a:xfrm>
        </p:spPr>
        <p:txBody>
          <a:bodyPr/>
          <a:lstStyle/>
          <a:p>
            <a:r>
              <a:rPr lang="en-US" dirty="0"/>
              <a:t>Example</a:t>
            </a:r>
            <a:br>
              <a:rPr lang="en-US" dirty="0"/>
            </a:br>
            <a:r>
              <a:rPr lang="en-US" dirty="0"/>
              <a:t>Worksheet 3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We have already covered this Worksheet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16EF41-3880-427C-B7EA-70437EE228BF}" type="slidenum">
              <a:rPr lang="en-US" altLang="en-US"/>
              <a:pPr>
                <a:defRPr/>
              </a:pPr>
              <a:t>46</a:t>
            </a:fld>
            <a:endParaRPr lang="en-US" altLang="en-US"/>
          </a:p>
        </p:txBody>
      </p:sp>
      <p:pic>
        <p:nvPicPr>
          <p:cNvPr id="48131" name="Picture 4" descr="TR-55 Figure or Table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5913" y="0"/>
            <a:ext cx="5018087" cy="6821488"/>
          </a:xfr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C12F6B-5188-40D8-9EF3-A58BE0F0D867}" type="slidenum">
              <a:rPr lang="en-US" altLang="en-US"/>
              <a:pPr>
                <a:defRPr/>
              </a:pPr>
              <a:t>47</a:t>
            </a:fld>
            <a:endParaRPr lang="en-US" altLang="en-US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Chapter 4: Graphical Peak Discharge</a:t>
            </a:r>
            <a:br>
              <a:rPr lang="en-US" altLang="en-US" sz="3800"/>
            </a:br>
            <a:r>
              <a:rPr lang="en-US" altLang="en-US" sz="3800"/>
              <a:t>Worksheet 4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Inputs:</a:t>
            </a:r>
          </a:p>
          <a:p>
            <a:pPr lvl="1" eaLnBrk="1" hangingPunct="1"/>
            <a:r>
              <a:rPr lang="en-US" altLang="en-US" dirty="0"/>
              <a:t>Drainage Area </a:t>
            </a:r>
          </a:p>
          <a:p>
            <a:pPr lvl="1" eaLnBrk="1" hangingPunct="1"/>
            <a:r>
              <a:rPr lang="en-US" altLang="en-US" dirty="0"/>
              <a:t>CN (from worksheet 2) </a:t>
            </a:r>
          </a:p>
          <a:p>
            <a:pPr lvl="1" eaLnBrk="1" hangingPunct="1"/>
            <a:r>
              <a:rPr lang="en-US" altLang="en-US" dirty="0"/>
              <a:t>Time of concentration (from worksheet 3)</a:t>
            </a:r>
          </a:p>
          <a:p>
            <a:pPr lvl="1" eaLnBrk="1" hangingPunct="1"/>
            <a:r>
              <a:rPr lang="en-US" altLang="en-US" dirty="0"/>
              <a:t>Appropriate Rainfall Distribution (I/IA/II/III) App B</a:t>
            </a:r>
          </a:p>
          <a:p>
            <a:pPr lvl="1" eaLnBrk="1" hangingPunct="1"/>
            <a:r>
              <a:rPr lang="en-US" altLang="en-US" dirty="0"/>
              <a:t>Rainfall, P (worksheet 2)</a:t>
            </a:r>
          </a:p>
          <a:p>
            <a:pPr lvl="1" eaLnBrk="1" hangingPunct="1"/>
            <a:r>
              <a:rPr lang="en-US" altLang="en-US" dirty="0"/>
              <a:t>Runoff Q (in inches) from worksheet 2</a:t>
            </a:r>
          </a:p>
          <a:p>
            <a:pPr lvl="1" eaLnBrk="1" hangingPunct="1"/>
            <a:r>
              <a:rPr lang="en-US" altLang="en-US" dirty="0"/>
              <a:t>Pond &amp; Swamp Adjustment Factor (Table 4-2)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2A296-9681-4E01-A6D3-6E16FCBCF711}" type="slidenum">
              <a:rPr lang="en-US" altLang="en-US"/>
              <a:pPr>
                <a:defRPr/>
              </a:pPr>
              <a:t>48</a:t>
            </a:fld>
            <a:endParaRPr lang="en-US" altLang="en-US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114800" cy="1474787"/>
          </a:xfrm>
        </p:spPr>
        <p:txBody>
          <a:bodyPr/>
          <a:lstStyle/>
          <a:p>
            <a:pPr eaLnBrk="1" hangingPunct="1"/>
            <a:r>
              <a:rPr lang="en-US" altLang="en-US" dirty="0"/>
              <a:t>Ch 4 Calculations </a:t>
            </a:r>
            <a:br>
              <a:rPr lang="en-US" altLang="en-US" dirty="0"/>
            </a:br>
            <a:r>
              <a:rPr lang="en-US" altLang="en-US" dirty="0"/>
              <a:t>using Table 4-1</a:t>
            </a:r>
            <a:br>
              <a:rPr lang="en-US" altLang="en-US" dirty="0"/>
            </a:br>
            <a:br>
              <a:rPr lang="en-US" altLang="en-US" dirty="0"/>
            </a:br>
            <a:endParaRPr lang="en-US" altLang="en-US" dirty="0"/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38400"/>
            <a:ext cx="4495800" cy="3692525"/>
          </a:xfrm>
        </p:spPr>
        <p:txBody>
          <a:bodyPr/>
          <a:lstStyle/>
          <a:p>
            <a:pPr eaLnBrk="1" hangingPunct="1"/>
            <a:r>
              <a:rPr lang="en-US" altLang="en-US" dirty="0"/>
              <a:t>Find initial abstraction</a:t>
            </a:r>
          </a:p>
          <a:p>
            <a:pPr eaLnBrk="1" hangingPunct="1"/>
            <a:r>
              <a:rPr lang="en-US" altLang="en-US" dirty="0"/>
              <a:t>Function of CN #</a:t>
            </a:r>
          </a:p>
          <a:p>
            <a:pPr eaLnBrk="1" hangingPunct="1"/>
            <a:r>
              <a:rPr lang="en-US" altLang="en-US" dirty="0"/>
              <a:t>Find in Table 4-I</a:t>
            </a:r>
          </a:p>
          <a:p>
            <a:pPr eaLnBrk="1" hangingPunct="1"/>
            <a:r>
              <a:rPr lang="en-US" altLang="en-US" dirty="0"/>
              <a:t>Calculate </a:t>
            </a:r>
            <a:r>
              <a:rPr lang="en-US" altLang="en-US" dirty="0" err="1"/>
              <a:t>Ia</a:t>
            </a:r>
            <a:r>
              <a:rPr lang="en-US" altLang="en-US" dirty="0"/>
              <a:t>/P</a:t>
            </a:r>
          </a:p>
        </p:txBody>
      </p:sp>
      <p:pic>
        <p:nvPicPr>
          <p:cNvPr id="50181" name="Picture 4" descr="TR-55 Figure or 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8168"/>
            <a:ext cx="3859213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16D616-92F5-471F-956E-E7147865535C}" type="slidenum">
              <a:rPr lang="en-US" altLang="en-US"/>
              <a:pPr>
                <a:defRPr/>
              </a:pPr>
              <a:t>49</a:t>
            </a:fld>
            <a:endParaRPr lang="en-US" altLang="en-US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 4 Calculations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45307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Determine peak discharge (cubic feet per square mile per inch of runoff) from Exhibit 4-I, 4-IA, 4-II or 4-III by using the </a:t>
            </a:r>
            <a:r>
              <a:rPr lang="en-US" altLang="en-US" dirty="0" err="1"/>
              <a:t>Ia</a:t>
            </a:r>
            <a:r>
              <a:rPr lang="en-US" altLang="en-US" dirty="0"/>
              <a:t>/P ratio and the time of concentration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CC717-D8B3-4F8F-A95B-AE0D540E2AB6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Objectives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altLang="en-US" dirty="0"/>
              <a:t>Students should be able to: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en-US" dirty="0"/>
          </a:p>
          <a:p>
            <a:pPr marL="327025" lvl="1" indent="0" eaLnBrk="1" hangingPunct="1">
              <a:buNone/>
              <a:defRPr/>
            </a:pPr>
            <a:r>
              <a:rPr lang="en-US" altLang="en-US" dirty="0"/>
              <a:t>Estimate peak flows by hand using the TR-55 manual/methods and forms.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dirty="0"/>
          </a:p>
          <a:p>
            <a:pPr marL="327025" lvl="1" indent="0" eaLnBrk="1" hangingPunct="1">
              <a:buNone/>
              <a:defRPr/>
            </a:pPr>
            <a:r>
              <a:rPr lang="en-US" altLang="en-US" dirty="0"/>
              <a:t>Obtain preliminary soil information from the NRCS database.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BED60-0880-45C7-92D5-133F93576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r>
              <a:rPr lang="en-US" dirty="0"/>
              <a:t>TR-55 Exhibit 4-II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F312E1-968D-4FF4-851F-78C8FE4F4F9A}" type="slidenum">
              <a:rPr lang="en-US" altLang="en-US"/>
              <a:pPr>
                <a:defRPr/>
              </a:pPr>
              <a:t>50</a:t>
            </a:fld>
            <a:endParaRPr lang="en-US" altLang="en-US"/>
          </a:p>
        </p:txBody>
      </p:sp>
      <p:pic>
        <p:nvPicPr>
          <p:cNvPr id="52227" name="Picture 4" descr="TR-55 Figure or 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" y="914401"/>
            <a:ext cx="7566819" cy="584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55AE0-0EE6-4F18-96FF-3C6245C1B0FC}" type="slidenum">
              <a:rPr lang="en-US" altLang="en-US"/>
              <a:pPr>
                <a:defRPr/>
              </a:pPr>
              <a:t>51</a:t>
            </a:fld>
            <a:endParaRPr lang="en-US" altLang="en-US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Pond &amp; Swamp Adjustment </a:t>
            </a:r>
            <a:br>
              <a:rPr lang="en-US" altLang="en-US" sz="3800"/>
            </a:br>
            <a:r>
              <a:rPr lang="en-US" altLang="en-US" sz="3800"/>
              <a:t>Table 4-2</a:t>
            </a:r>
          </a:p>
        </p:txBody>
      </p:sp>
      <p:pic>
        <p:nvPicPr>
          <p:cNvPr id="53252" name="Picture 4" descr="TR-55 Figure or Tabl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9263" y="2143125"/>
            <a:ext cx="5703887" cy="3443288"/>
          </a:xfr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CE200A-4FDE-4C73-B3E7-136E4CA31BAF}" type="slidenum">
              <a:rPr lang="en-US" altLang="en-US"/>
              <a:pPr>
                <a:defRPr/>
              </a:pPr>
              <a:t>52</a:t>
            </a:fld>
            <a:endParaRPr lang="en-US" altLang="en-US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Compute Peak Flow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Peak flow=Unit peak flow * Inches of Runoff * Drainage Area * Pond/swamp Adjustment Factor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C0BDC-34C0-4251-9E6C-02B50727C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2895600" cy="1093787"/>
          </a:xfrm>
        </p:spPr>
        <p:txBody>
          <a:bodyPr/>
          <a:lstStyle/>
          <a:p>
            <a:r>
              <a:rPr lang="en-US" sz="3200" dirty="0"/>
              <a:t>TR-55 Worksheet 4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114A57-C328-414F-89EC-D05664B498E6}" type="slidenum">
              <a:rPr lang="en-US" altLang="en-US"/>
              <a:pPr>
                <a:defRPr/>
              </a:pPr>
              <a:t>53</a:t>
            </a:fld>
            <a:endParaRPr lang="en-US" altLang="en-US"/>
          </a:p>
        </p:txBody>
      </p:sp>
      <p:pic>
        <p:nvPicPr>
          <p:cNvPr id="55299" name="Picture 4" descr="TR-55 Figure or 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716" y="157162"/>
            <a:ext cx="4643438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E9F44-0AFA-433E-88C1-4A61269118DC}" type="slidenum">
              <a:rPr lang="en-US" altLang="en-US"/>
              <a:pPr>
                <a:defRPr/>
              </a:pPr>
              <a:t>54</a:t>
            </a:fld>
            <a:endParaRPr lang="en-US" altLang="en-US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 eaLnBrk="1" hangingPunct="1"/>
            <a:r>
              <a:rPr lang="en-US" altLang="en-US" sz="3800" dirty="0"/>
              <a:t>Limitations-Worksheet 4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16525"/>
          </a:xfrm>
        </p:spPr>
        <p:txBody>
          <a:bodyPr/>
          <a:lstStyle/>
          <a:p>
            <a:pPr eaLnBrk="1" hangingPunct="1"/>
            <a:r>
              <a:rPr lang="en-US" altLang="en-US"/>
              <a:t>Watershed must be hydrologically homogenous</a:t>
            </a:r>
          </a:p>
          <a:p>
            <a:pPr eaLnBrk="1" hangingPunct="1"/>
            <a:r>
              <a:rPr lang="en-US" altLang="en-US"/>
              <a:t>One main stream (not branched)</a:t>
            </a:r>
          </a:p>
          <a:p>
            <a:pPr eaLnBrk="1" hangingPunct="1"/>
            <a:r>
              <a:rPr lang="en-US" altLang="en-US"/>
              <a:t>No reservoir routing</a:t>
            </a:r>
          </a:p>
          <a:p>
            <a:pPr eaLnBrk="1" hangingPunct="1"/>
            <a:r>
              <a:rPr lang="en-US" altLang="en-US"/>
              <a:t>Pond/swamp adjustment factor applied only if not in the time of concentration path</a:t>
            </a:r>
          </a:p>
          <a:p>
            <a:pPr eaLnBrk="1" hangingPunct="1"/>
            <a:r>
              <a:rPr lang="en-US" altLang="en-US"/>
              <a:t>Can’t use if Ia/P values are outside range of 0.1-0.5</a:t>
            </a:r>
          </a:p>
          <a:p>
            <a:pPr eaLnBrk="1" hangingPunct="1"/>
            <a:r>
              <a:rPr lang="en-US" altLang="en-US"/>
              <a:t>Not accurate if CN&lt;40</a:t>
            </a:r>
          </a:p>
          <a:p>
            <a:pPr eaLnBrk="1" hangingPunct="1"/>
            <a:r>
              <a:rPr lang="en-US" altLang="en-US"/>
              <a:t>Tc between 6 minutes and 10 hours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1A314-E8BE-4BB5-866F-91B563962650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 eaLnBrk="1" hangingPunct="1"/>
            <a:r>
              <a:rPr lang="en-US" altLang="en-US" dirty="0"/>
              <a:t>TR-55 (General)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altLang="en-US" sz="2600" dirty="0"/>
              <a:t>Whereas the rational method uses average rainfall intensities the TR-55 method starts with mass rainfall (inches-</a:t>
            </a:r>
            <a:r>
              <a:rPr lang="en-US" altLang="en-US" sz="2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</a:t>
            </a:r>
            <a:r>
              <a:rPr lang="en-US" altLang="en-US" sz="2600" dirty="0"/>
              <a:t>) and converts it to mass runoff (inches-</a:t>
            </a:r>
            <a:r>
              <a:rPr lang="en-US" altLang="en-US" sz="2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Q</a:t>
            </a:r>
            <a:r>
              <a:rPr lang="en-US" altLang="en-US" sz="2600" dirty="0"/>
              <a:t>) using a runoff curve number (</a:t>
            </a:r>
            <a:r>
              <a:rPr lang="en-US" altLang="en-US" sz="2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CN</a:t>
            </a:r>
            <a:r>
              <a:rPr lang="en-US" altLang="en-US" sz="2600" dirty="0"/>
              <a:t>)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altLang="en-US" sz="2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CN</a:t>
            </a:r>
            <a:r>
              <a:rPr lang="en-US" altLang="en-US" sz="2600" dirty="0"/>
              <a:t> based on: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200" dirty="0"/>
              <a:t>Soil type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200" dirty="0"/>
              <a:t>Plant cover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200" dirty="0"/>
              <a:t>Amount of impervious areas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200" dirty="0"/>
              <a:t>Interception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200" dirty="0"/>
              <a:t>Surface Storage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altLang="en-US" sz="2600" dirty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altLang="en-US" sz="2600" dirty="0"/>
              <a:t>Similar to the rational method coefficient C--the higher the CN number the more runoff there will be (</a:t>
            </a:r>
            <a:r>
              <a:rPr lang="en-US" altLang="en-US" sz="2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CN scale: 0-100</a:t>
            </a:r>
            <a:r>
              <a:rPr lang="en-US" altLang="en-US" sz="2600" dirty="0"/>
              <a:t>; rational coefficient </a:t>
            </a:r>
            <a:r>
              <a:rPr lang="en-US" altLang="en-US" sz="2800" dirty="0"/>
              <a:t>C: 0-1</a:t>
            </a:r>
            <a:r>
              <a:rPr lang="en-US" altLang="en-US" sz="2600" dirty="0"/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en-US" sz="2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329B6A-3454-4422-A70F-9DB0A64AFDC6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TR-55 (General-2)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Mass runoff is transformed into </a:t>
            </a:r>
          </a:p>
          <a:p>
            <a:pPr lvl="1" eaLnBrk="1" hangingPunct="1"/>
            <a:r>
              <a:rPr lang="en-US" altLang="en-US" dirty="0"/>
              <a:t>peak flow  (</a:t>
            </a:r>
            <a:r>
              <a:rPr lang="en-US" altLang="en-US" dirty="0" err="1"/>
              <a:t>Ch</a:t>
            </a:r>
            <a:r>
              <a:rPr lang="en-US" altLang="en-US" dirty="0"/>
              <a:t> 4) or</a:t>
            </a:r>
          </a:p>
          <a:p>
            <a:pPr lvl="1" eaLnBrk="1" hangingPunct="1"/>
            <a:r>
              <a:rPr lang="en-US" altLang="en-US" dirty="0"/>
              <a:t>Partial hydrograph (</a:t>
            </a:r>
            <a:r>
              <a:rPr lang="en-US" altLang="en-US" dirty="0" err="1"/>
              <a:t>Ch</a:t>
            </a:r>
            <a:r>
              <a:rPr lang="en-US" altLang="en-US" dirty="0"/>
              <a:t> 5) using unit hydrograph theory and routing procedures that depend on runoff travel time through segments of the watershed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A8555-A00E-4C0D-98BE-5AF6C9663ECD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/>
            <a:r>
              <a:rPr lang="en-US" altLang="en-US" dirty="0"/>
              <a:t>Rainfall Time Distributions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600" dirty="0"/>
              <a:t>TR-55 uses a single storm duration of 24 hours to determine runoff and peak volumes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6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600" dirty="0"/>
              <a:t>TR-55 includes 4 synthetic regional rainfall time distributions: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Type I-Pacific maritime (wet winters; dry summers)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Type IA-Pacific maritime (wet winters; dry summers-less intense than I)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Type II-Rest of country (most intense)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Type III-Gulf of Mexico/Atlantic Coastal Areas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Rainfall Time Distribution is a mass curve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Most of upstate NY is in Region II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6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FD2D2-E8DA-4E84-90EE-D451FC9AE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dirty="0"/>
              <a:t>Rainfall Distribution Types -US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D4735-5492-4086-B5EB-ABE7EC5D47F0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11267" name="Picture 7" descr="TR-55 Rainfall Distributions for Types I, IA, II and I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3354388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 descr="map showing rainfall distribu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45712"/>
            <a:ext cx="5375275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9">
      <a:dk1>
        <a:srgbClr val="000000"/>
      </a:dk1>
      <a:lt1>
        <a:srgbClr val="FFFFFF"/>
      </a:lt1>
      <a:dk2>
        <a:srgbClr val="003399"/>
      </a:dk2>
      <a:lt2>
        <a:srgbClr val="666699"/>
      </a:lt2>
      <a:accent1>
        <a:srgbClr val="009999"/>
      </a:accent1>
      <a:accent2>
        <a:srgbClr val="4C6D4E"/>
      </a:accent2>
      <a:accent3>
        <a:srgbClr val="FFFFFF"/>
      </a:accent3>
      <a:accent4>
        <a:srgbClr val="000000"/>
      </a:accent4>
      <a:accent5>
        <a:srgbClr val="AACACA"/>
      </a:accent5>
      <a:accent6>
        <a:srgbClr val="446246"/>
      </a:accent6>
      <a:hlink>
        <a:srgbClr val="4C6D80"/>
      </a:hlink>
      <a:folHlink>
        <a:srgbClr val="B2B2B2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1170</TotalTime>
  <Words>1516</Words>
  <Application>Microsoft Office PowerPoint</Application>
  <PresentationFormat>On-screen Show (4:3)</PresentationFormat>
  <Paragraphs>312</Paragraphs>
  <Slides>54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Arial</vt:lpstr>
      <vt:lpstr>Garamond</vt:lpstr>
      <vt:lpstr>Wingdings</vt:lpstr>
      <vt:lpstr>Edge</vt:lpstr>
      <vt:lpstr>TR-55  Urban Hydrology for Small Watersheds </vt:lpstr>
      <vt:lpstr>Simplified methods for estimating runoff for small urban/urbanizing watersheds </vt:lpstr>
      <vt:lpstr>Appendices</vt:lpstr>
      <vt:lpstr>TR-55</vt:lpstr>
      <vt:lpstr>Objectives</vt:lpstr>
      <vt:lpstr>TR-55 (General)</vt:lpstr>
      <vt:lpstr>TR-55 (General-2)</vt:lpstr>
      <vt:lpstr>Rainfall Time Distributions</vt:lpstr>
      <vt:lpstr>Rainfall Distribution Types -US</vt:lpstr>
      <vt:lpstr>Appendix B</vt:lpstr>
      <vt:lpstr>Limitations of TR-55</vt:lpstr>
      <vt:lpstr>Ch 2 Determine Runoff</vt:lpstr>
      <vt:lpstr>Hydrologic Soil Group</vt:lpstr>
      <vt:lpstr>Soil Maps</vt:lpstr>
      <vt:lpstr>Cover Type and Treatment</vt:lpstr>
      <vt:lpstr>Hydrologic Condition</vt:lpstr>
      <vt:lpstr>Antecedent Runoff Condition (ARC)</vt:lpstr>
      <vt:lpstr>Impervious/Impervious Areas</vt:lpstr>
      <vt:lpstr>Table 2-2a Assumptions</vt:lpstr>
      <vt:lpstr>Modifying CN using Figure 2-3</vt:lpstr>
      <vt:lpstr>Modifying CN using Figure 2-4</vt:lpstr>
      <vt:lpstr>Determining Q (runoff in inches)</vt:lpstr>
      <vt:lpstr>Determining Q (Table 2-1)</vt:lpstr>
      <vt:lpstr>Equation</vt:lpstr>
      <vt:lpstr>Limitations</vt:lpstr>
      <vt:lpstr>TR-55 Example</vt:lpstr>
      <vt:lpstr>TR-55: 2</vt:lpstr>
      <vt:lpstr>Examples</vt:lpstr>
      <vt:lpstr>Example</vt:lpstr>
      <vt:lpstr>Example-1</vt:lpstr>
      <vt:lpstr>Example-2 </vt:lpstr>
      <vt:lpstr>Examples 2-2</vt:lpstr>
      <vt:lpstr>Example 2-2b</vt:lpstr>
      <vt:lpstr>EX</vt:lpstr>
      <vt:lpstr>Example 2-3</vt:lpstr>
      <vt:lpstr>Example 2-3 b</vt:lpstr>
      <vt:lpstr>Using Figure 2-3</vt:lpstr>
      <vt:lpstr>Example Fig2-3b </vt:lpstr>
      <vt:lpstr>Example 2-4</vt:lpstr>
      <vt:lpstr>Example 2-4 Worksheet 2</vt:lpstr>
      <vt:lpstr>Using Figure 2-4</vt:lpstr>
      <vt:lpstr>Example – Figure 2-4</vt:lpstr>
      <vt:lpstr>Example Comparison</vt:lpstr>
      <vt:lpstr>Break</vt:lpstr>
      <vt:lpstr>Time of Concentration &amp; Travel Time Chapter 3</vt:lpstr>
      <vt:lpstr>Example Worksheet 3  We have already covered this Worksheet</vt:lpstr>
      <vt:lpstr>Chapter 4: Graphical Peak Discharge Worksheet 4</vt:lpstr>
      <vt:lpstr>Ch 4 Calculations  using Table 4-1  </vt:lpstr>
      <vt:lpstr>Ch 4 Calculations</vt:lpstr>
      <vt:lpstr>TR-55 Exhibit 4-II</vt:lpstr>
      <vt:lpstr>Pond &amp; Swamp Adjustment  Table 4-2</vt:lpstr>
      <vt:lpstr>Compute Peak Flow</vt:lpstr>
      <vt:lpstr>TR-55 Worksheet 4</vt:lpstr>
      <vt:lpstr>Limitations-Worksheet 4</vt:lpstr>
    </vt:vector>
  </TitlesOfParts>
  <Company>SUNY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Interchanges</dc:title>
  <dc:creator>Jayne Baran</dc:creator>
  <cp:lastModifiedBy>Jayne Baran</cp:lastModifiedBy>
  <cp:revision>121</cp:revision>
  <dcterms:created xsi:type="dcterms:W3CDTF">2002-10-04T19:39:32Z</dcterms:created>
  <dcterms:modified xsi:type="dcterms:W3CDTF">2026-03-09T15:37:45Z</dcterms:modified>
</cp:coreProperties>
</file>