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7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8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9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20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handoutMasterIdLst>
    <p:handoutMasterId r:id="rId36"/>
  </p:handoutMasterIdLst>
  <p:sldIdLst>
    <p:sldId id="299" r:id="rId2"/>
    <p:sldId id="285" r:id="rId3"/>
    <p:sldId id="355" r:id="rId4"/>
    <p:sldId id="328" r:id="rId5"/>
    <p:sldId id="367" r:id="rId6"/>
    <p:sldId id="357" r:id="rId7"/>
    <p:sldId id="358" r:id="rId8"/>
    <p:sldId id="360" r:id="rId9"/>
    <p:sldId id="361" r:id="rId10"/>
    <p:sldId id="365" r:id="rId11"/>
    <p:sldId id="363" r:id="rId12"/>
    <p:sldId id="364" r:id="rId13"/>
    <p:sldId id="366" r:id="rId14"/>
    <p:sldId id="368" r:id="rId15"/>
    <p:sldId id="369" r:id="rId16"/>
    <p:sldId id="384" r:id="rId17"/>
    <p:sldId id="385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87" r:id="rId26"/>
    <p:sldId id="386" r:id="rId27"/>
    <p:sldId id="388" r:id="rId28"/>
    <p:sldId id="378" r:id="rId29"/>
    <p:sldId id="379" r:id="rId30"/>
    <p:sldId id="380" r:id="rId31"/>
    <p:sldId id="381" r:id="rId32"/>
    <p:sldId id="382" r:id="rId33"/>
    <p:sldId id="38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3344" autoAdjust="0"/>
  </p:normalViewPr>
  <p:slideViewPr>
    <p:cSldViewPr>
      <p:cViewPr varScale="1">
        <p:scale>
          <a:sx n="121" d="100"/>
          <a:sy n="121" d="100"/>
        </p:scale>
        <p:origin x="6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15BE4679-8BA6-4235-9F6E-12A6C0C1AB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EDEAD9CE-675C-4AE8-B36B-5DCA07ED027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>
            <a:extLst>
              <a:ext uri="{FF2B5EF4-FFF2-40B4-BE49-F238E27FC236}">
                <a16:creationId xmlns:a16="http://schemas.microsoft.com/office/drawing/2014/main" id="{87974174-24E5-4F15-8B9D-7BF57C5116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>
            <a:extLst>
              <a:ext uri="{FF2B5EF4-FFF2-40B4-BE49-F238E27FC236}">
                <a16:creationId xmlns:a16="http://schemas.microsoft.com/office/drawing/2014/main" id="{03106BAE-A233-4BE6-ADE3-103C903B061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0EA41D5-CBCA-411E-AB35-BC6F2CB41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7:02:01.3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-1-5,'25'0,"0"0,0 0,-25 0,50 0,-25 0,0 0,25 0,-50 0,24 0,1 0,0 0,-25 0,25 0,0 0,-25 0,25 0,0 0,-25 0,25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8T14:10:25.6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40,'0'0,"0"-19,0 19,25 0,0 0,-25 0,24-18,26 18,-50 0,25 0,-1 0,-24 0,25 0,0 0,-1 0,-24 0,25 0,0 0,-25 0,25 0,-1 0,1 0,-25 0,25 0,-1 0,26 18,24 1,-49-19,-25 0,25 0,-25 0,0 0,-25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8T14:10:27.50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0,'25'0,"-25"0,25 0,24 0,-24 0,25 0,-25 0,24 0,0 0,-49 0,25 0,0 0,0 0,-1 0,1 0,-25 0,25 0,0 0,-25 0,25 0,0 0,0 0,-25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8T14:10:29.8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17,'24'0,"1"0,-25 0,25 0,0 0,-1 0,26 0,-25 0,-25 0,25 0,-1 0,-24 0,25 0,0 0,-25 0,25 0,-1 0,1 0,-25 0,0 0,0 0,25 0,0 0,-25 0,24 0,0 0,-24 0,25 0,0 0,0 0,-25 0,24 0,26 17,-25 0,49 2,-49-19,0 0,-1 0,-24 0,0 0,25 0,0 0,-25-19,0 19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8T14:11:16.95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0,'0'0,"24"0,1 0,-25 0,0 0,0 0,25 0,-25 0,0 0,24 0,-24 0,0 0,25 0,0 0,-25 0,24 0,-24 0,0 0,25 0,0 0,-25 0,25 0,-1 0,-24 0,25 0,-1 0,0 0,-24 0,25 0,0 0,-25 0,24 0,1 0,0 0,-25 0,24 0,1 0,-25 0,0 0,25 0,-1 0,-24 0,25 0,0 0,-25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8T14:11:20.0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-1-5,'0'0,"25"0,-1 0,-24 0,0 0,25 0,0 0,-25 0,25 0,0 0,-25 0,24 0,1 0,0 0,-25 0,0 0,25 0,0 0,-25 0,24 0,1 0,0 0,-25 0,25 0,0 0,-25 0,24 0,1 0,0 0,-25 0,25 0,0 0,-25 0,24 0,1 0,0 0,-25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8T14:11:23.50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0,'0'0,"25"0,0 0,-25 0,0 0,0 0,25 0,-1 0,-24 0,25 0,25 0,-1 0,1 17,-25-17,-25 0,24 0,1 0,-25 0,0 0,25 0,0 0,-25 0,24 0,26 0,-25 0,-1 0,26 0,-50 0,25 0,0 0,-25 0,24 0,1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7:42:36.75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22,'0'0,"24"0,1 0,-25 0,25 0,0 0,-25 0,25 0,-1 0,1 0,25 0,-1 0,-49 0,25 0,0 0,-25 0,25 0,0 0,0 0,-25 0,24 0,1 0,-25 0,50 0,-25 0,-1 0,1 0,0 0,0 0,0 0,-1 0,-24 0,25 0,0 0,0 0,0 0,-1 0,1 0,25 0,-50 0,25 0,24 0,-24 0,0 0,0 0,0 0,-1 0,1 0,-25 0,25 0,0 0,0 0,-1 0,1 0,0 0,25 0,-50 0,24 0,1 0,0 0,-25 0,25 0,0 0,-25 0,25 0,-1 0,-24 0,25 0,0 0,0 0,-25 0,25 0,-1 0,-24 0,25 0,0 0,0 0,0 0,-1 0,1 0,0 0,0 0,-25 0,25 0,-1 0,1 0,-25 0,50 0,-25 0,0 0,-1 0,1 0,0 0,0 0,-25 0,25 0,-1 0,1 0,-25 0,25 0,0 0,-25 0,0 0,25 0,-1 0,-24 0,25 0,0 0,-25 0,25 0,0 0,-1 0,-24 0,25 0,0 0,-25 0,25 0,0 0,0 0,-25 0,24 0,1 0,-25 0,25 0,0 0,0 0,-25-10,0 10,24 0,1 0,-25 0,25 0,0 0,-25 0,24 0,0 0,1 0,-25 0,25 0,0 0,-25 0,25 0,-1 0,1 0,-25 0,25 0,0 0,25 10,-1-10,-24 0,49 0,-49 0,0 0,-25 0,25 0,0 0,-25 0,49 0,-24 0,-25 0,25 0,0 0,-1 0,-24 0,25 0,0 0,25 0,-1 0,-24 0,25 0,-1 0,-49 0,25 0,0 0,-25 0,50 0,-26 0,1 0,0 0,0 0,-25 0,25 0,-1 0,-24 0,25 0,0 0,0 0,-25 0,25 0,-1 0,1 0,0 0,0 0,-25 0,50 0,-26 0,1 0,25 0,-50 0,74 0,-24 0,24 0,1 0,-51 0,26 0,0 0,-25 0,24 0,26 0,-51 0,26 0,-25 0,-25 0,25 0,-1 0,-24 0,25 0,0 0,0 0,24 0,1 0,-25 0,49 0,-24 0,-25 0,0 0,-1 0,1 0,0 0,-25 0,0 0,25 0,-25-10,0-1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7:42:41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1,'25'0,"-25"0,0 0,25 0,-25 0,0 0,0 0,25 20,25-20,-26 0,26 0,25 0,-50 0,74 0,-24 0,-50 0,49 0,-49 0,0 0,0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7:42:44.29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12,'0'0,"0"0,0 0,0 0,49 0,-49 0,50 0,0 0,-25 0,0 0,-1 0,-24 0,25 0,0 0,0 0,25 0,-25 0,49 0,-49 0,0 0,0 0,0 0,0 0,-1 0,1 0,25 0,-1 0,-24 0,24 0,-24 0,50 0,-26 0,-24 0,25 0,0 0,-50 0,49 0,-49 0,25 0,25 0,-50 0,25 0,0 0,0 0,-25 0,24 0,1 0,-25 0,25 0,0 0,0 0,-25 0,25 0,0 0,-25 0,24 0,1 0,-25 0,25 0,0 0,0 0,-25 0,25 0,0 0,-25 0,25 0,-1 0,1 0,25 0,25 0,-26 0,26 0,-1 0,-50 0,1 0,25 0,-50 0,25 0,0 0,-1 0,26 0,25 0,-26 0,26 0,0 12,-1-12,-24 0,-25 0,0 0,-25 0,24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7:42:47.87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0-1,'25'0,"-25"0,25 0,25 0,0 0,49 0,24 46,-23-46,0 0,-51 0,-49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7:02:03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95,'24'0,"1"0,-25 0,25-23,0 23,0 0,0 0,0-25,-1 25,1 0,-1-24,-24 24,25 0,0 0,0 0,-25 0,0-22,0 22,25 0,-1 0,-24 0,25 0,0 0,-25 0,25 0,0 0,-25 0,0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7:55:36.23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15,'25'0,"0"0,-25 0,25 0,-1 0,-24 0,25 0,0 0,0 0,-25 0,25 0,-1 0,1 0,0 0,0 0,0 0,-1 0,1 0,-25 0,25 0,25 0,-50 0,24 0,1 0,0 0,25 0,-50 0,49 0,-24 0,0 0,0 0,-1 0,-24 0,25 25,0-1,0 1,0-1,24 1,-24 0,25-1,-26 26,1-26,-25-24,25 25,0-1,-25 1,24-25,-24 0,0 0,0 0,0 0,25 0,0 0,0 25,0-25,-1 0,-24 0,25 0,0 24,-25 1,25-25,0 0,-1 0,1 49,25-24,-25 24,24-49,-49 49,25-24,0-1,0-24,-25 0,49 0,-24 0,-25 0,0 0,0 0,25 0,0 0,-25 0,0 0,24 0,1 0,0 25,25-1,-50-24,49 0,-24 25,0 0,24-1,1-24,-50 0,50 25,-1 24,-24-24,0-25,24 0,-49 24,25 1,25-25,-50 0,49 25,-24-1,-25-24,25 0,0 0,0 0,-25 0,24 0,-24 0,25 0,0 0,0 25,24-1,1-24,-50 0,25 0,0 0,24 25,26 0,-1-1,-24 25,24-24,-24-25,-1 25,-49-1,25-24,0 0,-25 25,0-25,49 0,-24 24,25 1,24 0,-24-25,-25 0,-1 0,1 0,-25 0,25 0,0 0,-25 0,49 0,1 0,-50 0,74 0,-74 0,50 24,-1 1,-49-25,50 0,-25 0,-25 0,25 0,24 0,-24 0,25 0,-26 0,51 0,-26 24,26 1,-50 24,24-49,-24 0,-25 0,25 0,-25 0,25 0,-1 0,-24 0,25 0,25 0,-25 0,24 25,1-1,24 26,-49-26,25 1,-1-25,-49 0,50 0,-1 0,-24 24,25 1,-1 0,-24-25,0 0,0 0,0 0,-1 0,26 0,-25 0,0 0,-1 0,-24 0,25 0,0 0,-25 0,25 0,24 24,-24 1,50 0,-1 24,-24-49,-26 24,1-24,0 0,-25 0,25 0,24 25,-49 0,50-25,-25 24,0 1,-1-1,1-24,-25 0,0 0,0 0,25 0,0 25,24 0,1-1,-1 25,-24-49,-25 25,25-25,25 0,-50 25,24-1,26-24,-50 25,50-1,-26 1,-24-25,25 0,-25 0,0 0,25 0,0 0,-25 0,49 0,-24 25,-25-25,25 0,-25 0,0 0,25 0,0 0,-25 0,24 0,1 0,-25 0,25 0,0 0,0 0,-1 24,26-24,-25 0,0 25,-1-25,1 0,-25 0,0 0,25 0,0 0,-25 0,0 0,25 0,-1 0,26 24,0 1,-1 0,-24-25,0 0,0 0,-25 0,0 0,24 0,-24 0,0 0,25 0,0 0,-25 0,25 0,-25 0,0 0,49 0,-49 0,25 0,-25 0,0 0,25 0,-25 0,0 0,0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7:55:44.01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0-1,'0'0,"0"0,0 0,25 0,-1 0,-24 0,25 0,0 0,-25 0,25 0,0 0,0 0,24 0,1 0,-50 0,74 0,-24 0,-25 25,24-25,1 0,-25 0,49 0,-24 0,-50 0,49 0,-49 0,25 0,0 0,0 0,0 0,24 0,-24 0,25 0,-25 0,-1 0,1 0,0 0,-25 0,50 0,-26 0,1 0,25 0,-25 0,24 0,1 0,-25 0,0 0,-1 0,-24 0,50 0,-25 24,-25-24,25 0,24 0,-49 0,50 0,-25 0,-25 0,24 0,1 0,-25 0,25 0,0 0,0 0,-1 0,1 0,0 0,0 25,0-25,0 0,-25 0,49 0,1 24,-25 1,24-25,1 0,-50 25,49-25,-49 0,50 0,-25 0,-25 0,50 0,-26 0,-24 0,25 0,0 0,-25 0,25 0,0 0,-1 0,1 0,0 0,0 0,-25 0,25 0,-1 0,-24 0,25 0,25 0,-50 0,50 0,-2 0,-23 0,25 0,-1 0,-49 0,50 0,-25 0,-25 0,24 0,1 0,0 0,0 0,0 0,-25 0,0 0,0 0,25 0,-1 0,-24 0,0 0,0 0,25 0,0 0,-25 24,25-24,0 0,-25 25,0-25,24 0,-24 0,0 0,0 0,0 0,0 0,0 0,25 0,-25 0,0 0,0 0,0 0,25 0,-25 0,0 0,25 0,-25 0,0 0,0 0,0 0,25 0,-25 0,0 0,0 0,0 0,24 0,-24 0,0 0,0 0,0 0,25 0,-25 0,0 0,25 0,0 25,0-1,0-24,-1 25,-24-25,25 0,0 0,-25 0,0 0,25 0,-25 0,0 0,25 0,-1 0,-24 0,25 0,0 0,-25 0,25 0,0 0,-1 0,1 0,25 0,-1 25,-24-1,25 1,0 0,-50-25,24 0,-24 0,25 0,0 24,25 1,-1 0,1 24,-1-25,-24-24,0 0,0 0,0 0,-25 0,25 24,-1-24,26 0,-25 0,0 0,-1 0,1 0,-25 0,25 0,0 0,0 0,-1 0,1 0,25 0,24 0,-24 25,0-25,-1 0,1 0,-50 0,25 0,-1 0,-24 0,25 0,0 0,0 0,-25 0,50 0,24 0,-49 0,24 0,-24 0,0 0,0 0,-25 0,25 0,-1 0,1 0,-25 0,25 0,0 0,-25 0,25 0,-1 0,1 0,-25 0,0 0,25 0,0 0,25 0,24 0,0 25,-24-1,24 1,-49-25,0 0,-25 0,0 0,25 0,0 0,-25 0,25 0,-1 0,1 0,0 0,0 0,0 0,24 0,1 0,-25 0,-1 0,1 0,0 0,0 0,0 0,-25 0,49 0,-24 0,-25 0,50 0,-25 0,-1 0,26 0,-25 0,24 25,1-25,-25 0,0 0,0 0,-1 0,-24 0,25 0,0 0,-25 0,50 0,-26 0,-24 0,50 0,-25 0,24 0,-24 0,-25 0,50 0,-25 0,-25 0,49 0,-24 0,-25 0,25 0,0 0,-25 0,0 0,25 0,-1 0,-24 0,25 0,0 0,0 0,-25 0,74 0,-49 24,74 1,-24 0,-1-1,-24 1,-25-25,-1 0,1 0,-25 0,25 0,24 0,-49 0,24 0,1 0,-25 0,50 0,24 0,-49 24,50 1,-1-25,-49 0,0 0,24 0,-49 0,25 0,25 0,-50 0,74 0,1 25,-1-1,0 1,1 0,-1-25,-49 0,0 24,0-24,-25 0,49 0,1 0,-25 0,24 0,-24 0,-25 0,25 0,0 0,-25 0,25 0,-1 0,1 0,-25 0,50 0,-25 0,0 0,-1 0,1 0,25 0,-1 0,1 0,49 0,-49 0,-25 0,0 0,-1 0,-24 0,25 0,0 0,0 0,-25 0,25 0,-1 0,-24 0,25 0,0 0,0 0,-25 0,49 0,1 0,25 0,-1 25,0-25,-74 0,25 0,0 0,-25 0,25 0,0 0,-1 0,1 0,0 0,0 0,-25 0,25 0,-1 0,-24 0,25 0,-25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8:00:36.68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3,'0'0,"24"0,-24 0,0 0,25 0,0 0,-25 0,0 0,0 0,25 0,-1 0,-24 0,25 0,25 0,-50 0,49 0,-24 0,0 0,-1 0,-24 0,25 0,0 0,0 0,-25 0,24 0,1 0,-25 0,49 0,-25 0,-24 0,25 0,0 0,0 0,-1 0,1 0,-25 0,25 0,0 0,-1 0,-24 0,25 0,0 0,-25 0,25 0,-1 0,1 0,-25 0,25 0,0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8:00:40.87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4,'25'0,"0"0,0 0,0 0,25 0,-50 0,24 0,1 0,-25 0,25 0,0 0,0 0,0 0,24 0,26 0,-50 0,0 0,-1 0,-24 0,25 0,0 0,-25 0,25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8:00:45.18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3,'24'0,"1"0,-25 0,25 0,25 0,-26 0,25 0,25 0,-49 0,24 0,1 0,-25 0,0 0,-1 0,1 0,0 0,-1 0,-24 0,24 0,26 0,-25 0,-1 0,1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9:23:39.82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-1-6,'0'0,"24"0,1 0,-25 0,25 0,0 0,-25 0,25 0,-1 0,1 0,0 0,0 0,-1 0,-24 0,25 0,0 0,-25 0,25 0,-1 0,1 0,-25 0,25 0,0 0,-25 0,24 0,25 0,-49 0,25 0,0 0,-25 0,24 0,1 0,0 0,-25 0,0 0,25 0,0 0,-25 0,24 0,1 0,-25 0,25 0,0 0,-1 0,-24 0,25 0,0 0,-25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9:23:48.29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0 100,'0'0,"25"0,0 0,-25 0,0-25,0 25,24 0,1 0,-25 0,25 0,-1 0,-24 0,25 0,0 0,0 0,-25 0,24 0,26 0,-25 0,-1 0,1 0,0 0,-1 0,1 0,-25 0,25 0,0 0,-25 0,24 0,-24-25,0 25,25 0,0 0,-25 0,25 0,-1 0,-24-25,0 25,25 0,-25-25,0 25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9:23:51.4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25,'0'0,"25"0,0 0,-25 0,25 0,-1 0,-24 0,25 0,0 0,0 0,0-13,0 13,-1 0,1 0,0 0,0 0,0 0,23 0,-48 0,50 0,-25 0,25 0,-1 0,-49 0,50 0,-25 0,-25 0,50 0,-26 0,-24 0,25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9:23:55.09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2,'25'0,"0"0,-25 0,25 0,0 0,-25 0,49 0,1 0,-50 0,50 0,-25 0,0 0,-1 0,1 0,-25 0,25 0,0 0,0 0,0 0,0 0,-25 0,25 0,-1 0,-24 0,25 0,0 0,0 0,-25 0,25 0,0 0,-25 0,25 0,24 0,-49 0,50 0,-25 0,-25 0,25 0,0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9:24:02.89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2,'25'0,"-25"0,25 0,24 0,-49 0,75 0,-51 0,1 0,0 0,-25 0,25 0,-1 0,1 0,0 0,0 0,24 0,1 0,-26 0,1 0,25 0,-50 0,49 0,-24 0,-25 0,25 0,-1 0,1 0,0 0,0 0,24 0,1 0,-25 0,24 0,-24 0,-25 0,25 0,-1 0,1 0,-25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7:12:28.95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0,'0'0,"25"0,0 0,-25 0,25 0,0 0,0 0,24 0,1 0,-25 0,0 0,-1 0,-24 0,50 0,-25 0,-25 0,25 0,0 0,-1 0,-24 0,50 0,-50 0,25 0,0 0,0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9:24:09.73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31,'25'0,"-1"0,-24 0,25 0,0 0,-25 0,25 0,0 0,-1 0,1 0,25 0,-25 0,24 0,1 0,0 0,49 0,0 0,-49 0,24 0,25 0,-24 0,-26 0,1 0,24 0,-49 0,25 0,24 0,-49 0,24 0,1 0,0 0,-25 0,-1 0,51 0,-26 0,-24 0,25 0,-25 0,24 0,1 0,-50 0,49 0,-24 0,25 0,-1 0,-24 0,50 0,-26 0,1 0,-1 0,26 0,-50 0,49 0,-49 0,25 0,-1 0,-24 0,25 0,24 0,-24 0,49 0,-26 0,26 0,-74 0,25 0,-25 0,-1 0,26 0,-25 0,0 0,-1 0,1 0,25 0,-50 0,49 0,1 0,-50 0,50 0,-50 0,49 0,1 0,-50 0,50-10,-26 10,1 0,0 0,0 0,0-7,24 7,-24 0,25 0,-1 0,26 0,-1 0,-24 0,-1 0,26 0,-51 0,26 0,-25 0,0 0,-1 0,-24 0,25 0,0 0,0 0,-25 0,49 0,-24 0,25 0,0 0,-1 0,26 0,-26 0,-49 0,50 0,-25 0,-25 0,24 0,1 0,-25 0,25 0,0 0,0 0,-25 0,24 0,1 0,-25 0,25 0,0 0,-25 0,25 0,24 0,-49 0,25 0,0 0,0 0,-1 0,26 0,0 0,-1 0,1 0,-50 0,25 0,-1 0,-24 0,0 0,25 0,0 0,-25 0,25 0,0 0,-25 0,25 0,-1 0,1 0,-25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9:24:13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0-1,'0'0,"0"0,25 0,0 0,-25 0,25 0,24 0,-49 0,50 0,-25 0,24 0,1 0,-25 0,24 0,-24 0,50 0,-26 0,1 0,24 0,-24 0,24 0,-24 0,-25 0,-1 0,1 0,0 0,-25 0,25 0,0 0,0 0,-1 0,51 0,-50 0,24 0,-24 0,-25 0,25 0,0 0,-1 0,-24 0,25 0,0 0,-25 0,25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9:24:16.32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0,'0'25,"25"-25,-1 0,1 0,49 0,0 0,-49 0,49 0,0 0,-74 0,25 0,-1 0,-24 0,25 0,0 0,0 0,-25 0,25 0,-1 0,-24 0,24 0,1 0,0 0,-25 0,25 0,-1 0,-24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7:12:30.687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0-4,'0'0,"25"0,0 0,-25 0,50 0,0 0,0 0,49 0,-24 0,-25 0,0 0,0 0,-50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7:12:33.7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0,'0'0,"25"0,-1 0,-24 0,25 0,-25 0,0 0,25 0,-1 0,-24 0,25 0,0 0,-25 0,25 0,-1 0,1 0,24 0,-24 0,-25 0,25 0,0 0,-1 0,-24 0,25 0,0 0,-25 0,0 0,24 0,1 0,-25 0,25 0,-1 0,-24 0,0 0,0 0,25 0,0 0,-25 0,25 0,-1 0,-24 0,25 0,-25 0,0 0,25 0,-1 0,-24 0,0 0,0 0,25 0,0 0,-25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7:28:32.40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 3372,'0'-24,"0"24,0-25,0 0,0 25,0-25,0 0,0 1,0 24,0-25,0 0,0 0,0 25,0-25,0 1,0 24,0-25,0 0,0 0,0 25,0-25,0 1,0-1,0 25,0 0,0-25,0 0,0 0,0 25,0-24,0-1,0 0,0 25,0-25,0 0,0 25,0-24,0-1,0 0,0 25,0-25,0 0,0 25,0-24,0-1,0 0,0 25,0-25,0 0,0 25,0-24,0-1,0 0,0 25,0-25,0 25,0-25,0 1,0-1,0 25,0-25,0 0,0 25,0-25,0 1,0-1,0 25,0-25,0 0,0 25,0-25,0 1,0-1,0 25,0-25,0 0,0 25,0-25,0 1,0-1,0 25,0-25,0 0,0 25,0-24,0 24,0-25,0 0,0 0,0 25,0-25,0 1,0 24,0-25,0 0,0 0,0 25,0-25,0 1,0 24,0-25,0 0,0 0,0 25,0-25,0 1,0 24,0-25,0 0,0 0,0 25,0-25,0 1,0 24,0-25,0 0,0 0,0 25,0-25,0 1,0 24,0-25,0 0,0 0,0 25,0-25,0 1,0 24,0-25,0 0,0 0,0 25,0-25,0 1,0 24,0-25,0 0,0 25,0-25,0 0,0 1,0 24,0-25,0 0,0 25,0-25,0 0,0 1,0 24,0-25,0 0,0 25,0-25,0 0,0 1,0 24,0-25,0 0,0 25,0-25,0 0,0 1,0 24,0-25,0 0,0 25,0-25,0 0,0 1,0 24,0-25,0 0,0 25,0-25,0 0,0 1,0 24,0-25,0 0,0 25,0-25,0 25,0-25,0 1,0 24,0-25,0 0,0 0,0 25,0-24,0-1,0 25,0-25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7:28:40.15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4016 2,'-24'0,"-1"0,25 0,-50 0,25 0,1 0,-1 0,0 0,25 0,-25 0,0 0,25 0,-24 0,-1 0,0 0,25 0,-25 0,0 0,25 0,-24 0,-1 0,0 0,25 0,-25 0,1 0,24 0,-25 0,0 0,25 0,-25 0,25 0,-25 0,1 0,-1 0,25 0,-25 0,0 0,25 0,-25 0,1 0,-1 0,25 0,-25 0,0 0,25 0,-25 0,1 0,-1 0,25 0,-25 0,0 0,25 0,-25 0,1 0,-1 0,25 0,-25 0,0 0,25 0,-25 0,1 0,-1 0,25 0,0 0,-25 0,0 0,1 0,24 0,-25 0,0 0,25 0,-25 0,25 0,-25 0,1 0,-1 0,25 0,-25 0,0 0,25 0,-25 0,1 0,-1 0,25 0,-25 0,0 0,25 0,-25 0,1 0,-1 0,25 0,-25 0,0 0,25 0,-25 0,1 0,-1 0,25 0,0 0,-25 0,0 0,1 0,24 0,-25 0,0 0,25 0,-25 0,0 0,1 0,24 0,-25 0,0 0,25 0,-25 0,0 0,1 0,-1 0,0 0,0 0,25 0,-25 0,1 0,24 0,-25 0,0 0,0 0,25 0,-25 0,1 0,24 0,-25 0,0 0,25 0,-25 0,1 0,-1 0,0 0,0 0,0 0,25 0,-24 0,-1 0,0 0,25 0,-25 0,0 0,25 0,-24 0,-1 0,0 0,25 0,-25 0,0 0,25 0,-24 0,-1 0,0 0,25 0,-25 0,-24 0,24 0,0 0,0 0,25 0,-25 0,1 0,-1 0,25 0,-25 0,0 0,25 0,-24 0,-1 0,0 0,25 0,-50 0,26 0,24 0,-25 0,0 0,25 0,-25 0,0 0,1 0,24 0,-25 0,0 0,25 0,-25 0,0 0,1 0,24 0,-25 0,-25 0,50 0,-25 0,1 0,-26 0,25 0,25 0,-24 0,-1 0,0 0,0 0,0 0,1 0,24 0,-25 0,0 0,25 0,-25 0,0 0,1 0,24 0,-25 0,0 0,25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0T17:28:48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1,'0'0,"25"0,0 0,-25 0,25 0,-25 0,0 0,25 0,-1 0,1 0,-25 0,0 0,25 0,0 0,0 0,25 0,-50 0,25 0,-1 0,1 0,-25 0,0 23,0 0,0-23,-25 23,1 0,-1-23,25 0,0 0,-25 0,0 0,0 0,0 0,0 0,0 0,25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3-28T14:10:22.46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10,'25'0,"0"0,-25 0,25 0,0 0,-25 0,24 0,1 0,0 0,-25 0,25 0,0 0,-25 0,25 0,0 0,-1 0,-24 0,25 0,0 0,-25 0,25 0,0 0,0 0,-25 0,24 0,1 0,-25 0,25 0,0 0,0 0,-25 0,25-11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0539E5A2-D4C2-436D-8290-AE071FDD4E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AF03C5C-44E7-49E9-9209-3327C76726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0864D7F-1268-4592-8214-0B0464BFB32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F5B5C341-0020-4C5B-A3BC-40E2079977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DE6EC7C0-5566-48B7-A6C6-2291FEC39B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0CED5985-31D1-4AD0-B49D-2A4359A9C9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5A1BB5-FE50-49FB-AF19-2777778981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E16771C0-04CF-4AB0-9C28-3738356E20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1894288B-9B2D-43E3-94E1-9E11B7307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8B368C03-F8DD-42B4-9C7F-F78E75E54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06A869-F86B-493D-86F4-50476C98D92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CF8B882-E775-4CF7-8A20-D3E0A7D18A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CAB7B0D5-1173-47FC-BC45-2E01B87CD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30FA5DF-6E1C-4495-B05C-CDF0FBC63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D8299E-5777-4081-BDA7-932A05D3883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4D2345A-8E2E-4F63-9253-93DE7C026A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50B8A4C-6945-441C-9A2A-24473DD79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A2E9BC14-A944-4403-AAD7-D0B86B28F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390F4E-6A50-4D40-9BDC-ED70BF097F2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D1874D4-F33E-4E44-9437-01780A37B6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B81F599-22B4-4202-AF80-9FAB782AB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EC215637-D762-4A7E-A1AC-EB2BE6BCD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0F7FE6-5E69-4E1E-807D-69C2E4BBCD4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D903B33D-9E6F-4680-91CD-4F35D37889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796C48AA-92CD-4104-B14A-73EB34B55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F95E7CF-49DB-4A08-9612-780BE4CB7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26C546-0E6B-4C19-9FD4-181CC1C91706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D8733FA-F051-4BEA-A197-C84FE9E27A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A5633A0-A220-47F2-A6BA-0A3D4783E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71074B5-D894-4515-993B-E49688AC7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8E0FAE-ABD1-4442-A531-8DA9C1A24ECB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21F4B9E9-3376-4298-9F6C-99A21D7D3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B803E0B-0F6A-4DA7-AED5-0BBC8B6F3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392D8DE9-A291-41B1-95C2-0BD27B5F2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A54EF4-B56C-4034-8D40-F03C4431380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72697FF5-FFBE-439D-9590-F601EB434E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67888BCF-CC02-4729-B556-D4E2BF1CF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CE28DB8-EDD1-4541-B843-8373FE2F1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2AB626-656D-465E-A75E-1A83CE2A38A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44AEAB5F-CB04-4A30-AC7E-B046EB8955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49B9C3C5-1943-4A05-B22C-D14E40CD77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8F168AE-754B-4ACE-BF9A-4560008D7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9D55E9-FCAA-48E6-833F-C91AD8AF12B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FFF592E1-D247-4466-8009-5B53C780B6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8C1478CE-082B-46E2-9431-44FEF7091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4086CF18-D338-403A-B61A-11BB23E46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893C43-45AB-470B-9677-4288D943B03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4630FF1C-D2BC-4331-949D-2B39BAF20E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7A3B0183-4D1A-47E9-A2BA-A3EB3655C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D6FFAC8F-2128-41C9-9EF2-F3BA74CB8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FCFB8C-AAF9-4CA6-890A-9E4C3DFD0F5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0E1D3D1-47CC-43EF-97C5-EA8B02B02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CDDE4D24-D481-4730-9FA2-21BCFEDF5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B6E90376-F3CF-474E-B25A-22122DF7D5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FCAAFB-D5AD-4C27-BBC2-BC1A8211F19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7B34AF68-2C0A-4E9C-BBB7-E9A22E33E3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2B88F9B7-693D-42CB-B716-9EB098216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F818588C-71F6-4F21-AA1C-DE9243F07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F69F27-0C5E-4A28-A628-7D3BD4929A22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E311B088-DDA0-4CB8-B14D-98FBAF02F6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22CDE4DC-69D3-48D2-A66C-3ACE1703E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2DFB7C2F-70AE-44D3-9FCD-AAA87A58C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C15C15-7FB6-4A32-AAE2-133F9FA272E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D90B3C37-7F99-47DB-ADA5-66F2FA36A3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E63024A1-64DE-494D-B0CE-790FCDC3D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4701E761-EF9D-4B0C-80D9-B9C1217A6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6BE069-F08C-45AB-A319-433D677F31E9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021374FF-80A9-45F0-9DA8-EFA596ED8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42ECEC2C-AC88-4799-858F-5072A9EB1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26838DD3-A2EF-4DAE-B83E-D77D5C02E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B64362-B2AD-44C2-A7FA-1C0FBBE7A04F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2E36669-23CB-4ABC-8238-1702715FAE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C387D59A-DF55-416E-8E12-D2246D3D2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562D07E5-8AEF-42DE-9389-8CC4DA270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034F20-1484-4895-A850-312E4EB668C4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EDAF248E-A394-4B55-856D-4B0F2619CF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35D5E720-222B-40DC-8306-448DC2AA5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01940318-863D-4379-9BAF-1E62BB4B4A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60BD36-FBAF-4239-A020-534DE07F8BA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A695B740-F082-4F56-9219-C4F710B64F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03FA19FC-9AAC-4A90-9FD7-D293463A1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9D274A6F-FA80-4ED5-A0B3-B3CBA314A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CD37B5-2C40-4416-A6C1-0EEAA0AD7870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082B0412-028B-487C-A18C-6B8872A5A6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D3A6F054-E3DA-42AD-86BE-F04C3446F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8F0C8B9B-6289-4282-BA55-86A075F10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0799D9-DF48-4735-9A36-9E77ECFBE011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6C08C91A-CDA2-4C2F-AD25-722B90251F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8A87246A-D719-47D8-83CE-5914CD050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38079CF7-35CC-46D9-8301-FEF0A82D7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A710DD-1F4B-4329-A15A-CF0FEBF7403C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22FA0B20-C92D-44A6-9FED-347BFD4312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2D26B0EE-FA5D-402C-ABC9-F36D06588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69787F7A-7234-4949-BEF5-6FD708649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620053-42FC-4B56-8712-123EE788175B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0C666373-16F6-4091-8F56-7C4E83E5A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A5A83EB-D39F-4DB5-BAD9-7421351BF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DCC22A20-0628-4840-AD9D-9512C6470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C472B3-3A3F-47B0-BA7B-08F75D8FA03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A05335D5-F58E-4F2E-A1CD-E935A5C83A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FA056994-E667-49A3-B219-D62F70AB2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97D4F82E-C89A-48E4-B639-71D52E118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AA73AF-0733-4667-82CB-7F35102341E3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24BFA304-5A1D-48FB-80AF-27C508120D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DD6D0D7E-33A8-42E7-888F-12A71F2EF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E9F33E0B-5F9F-42CF-8CCC-1A3EE8DF1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B8DDDE-218F-4C68-BEC7-AD788D599E34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D51171BB-ACE3-4B03-A3E8-F4C6155FCD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36FAE94B-4649-4545-8C98-8C44F2FC5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D4F7B31D-DBEF-4207-B2AB-F93CCD4982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38543A-7A0F-4775-807A-3AA5E6933FB4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416F7A4A-EB54-4C22-BBB5-2ADF34EB3F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8CECAE2B-78E2-4B46-B280-8B6EE5C1C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C35FC40-9804-4740-8DE3-D74D243BB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A0729F-D28A-459B-9A21-EF140B6E239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07C4BAB9-C758-4B5B-BDA2-F1F1B31817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959FAD2-FE11-4657-81BE-B7DDEB6F2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67184B3-CDDC-4BB8-9402-EB65E5675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103A2A-FB3B-4E23-9A60-061F3738B59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E2E95838-B977-4E95-AF40-45E8FAD3F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EA7D751-DB6B-416E-A7F4-5B20AA339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82304A45-92C4-47AD-8617-ED45E3BFC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06FA9B-8BB2-4907-962F-1E5E57049EB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3443BA6-53E5-4624-B1FB-12DCD5FE6F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363F07F4-CF02-497A-9360-7F24EA17E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86460D8-0F4B-4C5B-8DCF-D435826E0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E64B51-2346-448E-8697-91F3C2C2928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B51F89C-F3E3-4B90-B8D3-80DE88D9CE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4B3B934-61A2-453C-BF3B-15B09B2D9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36102D2-A370-4278-AE59-8A2F12BD63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364385-480A-4D34-8AD9-478D282B0A2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D90D846A-0EC0-4B27-9B3E-B44BA8D79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5DFA3976-8A62-4399-9F8F-38CAF5342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DC0D94AE-9D1A-431C-A515-FF24D4A71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41250F-85CF-4694-B0D8-6926ECCD3CC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B442F1F-D403-4F6E-AEAA-F52F80D6D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70546417-ED05-4183-B337-EF71DCC1B19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5BCDDF84-C99B-4F25-9452-A2BA58D712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E133A1EF-15D2-4BBB-8E22-10DDBA41C1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1141559E-CAC0-4F5A-BB0E-A60CAA51DE4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027B60A2-6A08-411F-B00A-B034D7CB816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DDD101EE-D22F-417B-B925-2395E98C9B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80E1921B-5CC6-49CD-B647-C38E63052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74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782D255C-0A43-4B0C-9434-EB4CD09D5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95FCDB4-12D2-4BF0-BF85-4BFABA60E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B4899CB2-4F9A-48F4-9700-58D41D0EC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75619617-49CF-4E42-8FF5-D4844A207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8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497343-6DB9-41C1-96FC-926FC545A4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0D85EA-5EC2-49B9-B423-248A91263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E450A1-2B0A-40ED-8C8D-954EA0B503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094A0-B0CC-4B51-A737-353C4A5C71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02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8165E0-3451-4710-9D96-B2430F4D6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F1427C-E48C-4491-B7B6-BB612548FC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42C6FA-3E37-4D3A-B68F-00785BEFD1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0A60F-BBBE-4C5D-8F00-9473F809CF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61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B4F3E0-0075-45A7-A010-E371CE3E8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59C7D-03DF-4EDD-8221-DFDB939E3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69A917-1DA0-4615-85DD-146A9FD44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FA361-1DC3-431B-B66E-AAC1BC839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19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C81137-AC17-4D8D-B2D0-AAD78C71D9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5334A9-C36A-413B-B7DE-50ACE195EA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58AF26-314B-4B11-806B-464DFBF86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E575-822A-4011-AFD6-57BAE5E08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60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1BF02C-6F75-44C0-9CF0-EAE648485F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A42D3-7015-4799-B72A-43A99947A4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AC63A-DCDC-4B85-B322-1DE70F2430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A8A5-E068-4576-A238-6FA55E9EF3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98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B0A263-98AE-41A3-AE05-3FA283873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7759A6-0FB8-40C4-A59B-89C4B36F4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310140-F286-4E1F-8351-DCB210E2B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8012-9736-4AD0-A924-400D83D1B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79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23607FE-8E62-4C13-9375-7BE06C19F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4E5961-9E16-45C9-892B-F158DE0BC3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32A045-6329-447A-B31A-BEE6710A4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00630-CCB8-483F-89D0-6809C9EC2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99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364501-1182-4B68-864D-E43EB6FF4D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51D746-A41C-4DC7-AE90-65B4AC8A83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DAB4BA-4D7F-49D0-AAD5-2B04CEA6F0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129D9-8267-4CB3-A359-76EC44677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E341CF3-B3F9-43AF-8D14-87F5A5C73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1F53E7-41DE-42D0-84FF-7047D52382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B5D51B-26A8-48E3-9194-96430F18DD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9BFFC-79A2-43AC-97FE-51E22644C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01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08E68A-B08F-4419-A3CF-33C8F347B9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35498A-21D7-44ED-A7CE-AC3E454B7C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CFCC90-CD39-4851-8863-B9FC7BDAA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E9F02-340F-48ED-9096-3EBC4BDDB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90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44519-D3E9-40A7-AAF1-3E9D6CC01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E2D249-6E8A-4699-8056-55780FC8E4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E0E8BB-7342-4B39-B0D6-CDF0DA72F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DBCE6-4637-47F4-9EC6-6063B44BD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45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EE54B4-0BE6-495B-BD70-43AA6F513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7ADEDDB-0552-4A27-9DD0-0D9EFF5B44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26212FDF-91D3-4F71-B00C-19C8C67CE6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A405B5D8-05EE-471F-AA8F-CAE9A1DB83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2" name="Rectangle 6">
            <a:extLst>
              <a:ext uri="{FF2B5EF4-FFF2-40B4-BE49-F238E27FC236}">
                <a16:creationId xmlns:a16="http://schemas.microsoft.com/office/drawing/2014/main" id="{0DA378F4-FE43-468F-A8D3-F2D5AC8835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BDD1D9C0-E0B0-4837-9DC9-78B342C13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C52C7E76-BC54-4C3C-844D-E900A1940810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>
              <a:extLst>
                <a:ext uri="{FF2B5EF4-FFF2-40B4-BE49-F238E27FC236}">
                  <a16:creationId xmlns:a16="http://schemas.microsoft.com/office/drawing/2014/main" id="{28FCFF9E-D153-41C8-A36D-8D1E03984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9">
              <a:extLst>
                <a:ext uri="{FF2B5EF4-FFF2-40B4-BE49-F238E27FC236}">
                  <a16:creationId xmlns:a16="http://schemas.microsoft.com/office/drawing/2014/main" id="{957B00F0-9000-487B-90BB-3CF92D569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10">
              <a:extLst>
                <a:ext uri="{FF2B5EF4-FFF2-40B4-BE49-F238E27FC236}">
                  <a16:creationId xmlns:a16="http://schemas.microsoft.com/office/drawing/2014/main" id="{FFA2901C-29B9-4804-8782-D5085C81E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Rectangle 11">
              <a:extLst>
                <a:ext uri="{FF2B5EF4-FFF2-40B4-BE49-F238E27FC236}">
                  <a16:creationId xmlns:a16="http://schemas.microsoft.com/office/drawing/2014/main" id="{36D0EF49-A791-40EC-9CA8-D57F3265B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6" name="Rectangle 12">
              <a:extLst>
                <a:ext uri="{FF2B5EF4-FFF2-40B4-BE49-F238E27FC236}">
                  <a16:creationId xmlns:a16="http://schemas.microsoft.com/office/drawing/2014/main" id="{3DAC9CA5-293B-43F9-8A20-B4403F07C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6.w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9.emf"/><Relationship Id="rId4" Type="http://schemas.openxmlformats.org/officeDocument/2006/relationships/customXml" Target="../ink/ink3.xml"/><Relationship Id="rId9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7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3.emf"/><Relationship Id="rId4" Type="http://schemas.openxmlformats.org/officeDocument/2006/relationships/customXml" Target="../ink/ink6.xml"/><Relationship Id="rId9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8.w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8.w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21.emf"/><Relationship Id="rId4" Type="http://schemas.openxmlformats.org/officeDocument/2006/relationships/customXml" Target="../ink/ink13.xml"/><Relationship Id="rId9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9.w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5" Type="http://schemas.openxmlformats.org/officeDocument/2006/relationships/image" Target="../media/image30.emf"/><Relationship Id="rId4" Type="http://schemas.openxmlformats.org/officeDocument/2006/relationships/customXml" Target="../ink/ink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11.w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33.emf"/><Relationship Id="rId4" Type="http://schemas.openxmlformats.org/officeDocument/2006/relationships/customXml" Target="../ink/ink22.xml"/><Relationship Id="rId9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42.emf"/><Relationship Id="rId18" Type="http://schemas.openxmlformats.org/officeDocument/2006/relationships/customXml" Target="../ink/ink32.xml"/><Relationship Id="rId3" Type="http://schemas.openxmlformats.org/officeDocument/2006/relationships/image" Target="../media/image13.png"/><Relationship Id="rId7" Type="http://schemas.openxmlformats.org/officeDocument/2006/relationships/image" Target="../media/image39.emf"/><Relationship Id="rId12" Type="http://schemas.openxmlformats.org/officeDocument/2006/relationships/customXml" Target="../ink/ink29.xml"/><Relationship Id="rId17" Type="http://schemas.openxmlformats.org/officeDocument/2006/relationships/image" Target="../media/image44.emf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31.xml"/><Relationship Id="rId20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10" Type="http://schemas.openxmlformats.org/officeDocument/2006/relationships/customXml" Target="../ink/ink28.xml"/><Relationship Id="rId19" Type="http://schemas.openxmlformats.org/officeDocument/2006/relationships/image" Target="../media/image45.emf"/><Relationship Id="rId4" Type="http://schemas.openxmlformats.org/officeDocument/2006/relationships/customXml" Target="../ink/ink25.xml"/><Relationship Id="rId9" Type="http://schemas.openxmlformats.org/officeDocument/2006/relationships/image" Target="../media/image40.emf"/><Relationship Id="rId14" Type="http://schemas.openxmlformats.org/officeDocument/2006/relationships/customXml" Target="../ink/ink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3A8143A-2DB6-48D6-B355-B1FECD08F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D3068F-F075-4CA1-9644-C3FFEEBC0C9B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D1BD95E-FBC4-44BA-94EA-A697009368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Culvert Hydraulics using the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Culvert Design Form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246C82D-9645-4662-B8BD-6869F26C80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125E-FE2E-453C-B694-DFCEB7BC3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Culvert Design Form Data </a:t>
            </a:r>
          </a:p>
        </p:txBody>
      </p:sp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70D6E37A-CD5D-475D-8A22-2C3F83F5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C7B98F-C112-445D-B0F6-E222981196E1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23555" name="Picture 6" descr="hydrological data ">
            <a:extLst>
              <a:ext uri="{FF2B5EF4-FFF2-40B4-BE49-F238E27FC236}">
                <a16:creationId xmlns:a16="http://schemas.microsoft.com/office/drawing/2014/main" id="{BF2555E2-B4FD-4912-8F46-DABB8476E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1828800"/>
            <a:ext cx="40830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7" descr="culvert data for explanation">
            <a:extLst>
              <a:ext uri="{FF2B5EF4-FFF2-40B4-BE49-F238E27FC236}">
                <a16:creationId xmlns:a16="http://schemas.microsoft.com/office/drawing/2014/main" id="{4F06E534-5C42-48AB-8204-58A22A033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6334125" cy="22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1F8FBB0B-6A3B-4942-9AE5-511F2682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FD1E9D-3D27-4460-9B98-A3B87509DE2B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3D42D2D-125C-4EC8-A5BA-A9351A01A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4114800" cy="2286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Step 2 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Inlet Control Calculations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A023604-D67F-4A81-A4B1-2BA27DC75C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3048000"/>
            <a:ext cx="4038600" cy="3159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HW/D from Design Chart 3B = 0.96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HW=0.96*6’=5.8’</a:t>
            </a:r>
          </a:p>
          <a:p>
            <a:pPr eaLnBrk="1" hangingPunct="1"/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=45 deg bevel, </a:t>
            </a:r>
            <a:r>
              <a:rPr lang="en-US" alt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 =33.7 deg bevel</a:t>
            </a:r>
          </a:p>
        </p:txBody>
      </p:sp>
      <p:pic>
        <p:nvPicPr>
          <p:cNvPr id="25605" name="Picture 7" descr="chart 3b">
            <a:extLst>
              <a:ext uri="{FF2B5EF4-FFF2-40B4-BE49-F238E27FC236}">
                <a16:creationId xmlns:a16="http://schemas.microsoft.com/office/drawing/2014/main" id="{C371196C-737A-46CC-A57F-7BD9F0E5E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06094" y="667544"/>
            <a:ext cx="4743450" cy="493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1192" name="Ink 8">
                <a:extLst>
                  <a:ext uri="{FF2B5EF4-FFF2-40B4-BE49-F238E27FC236}">
                    <a16:creationId xmlns:a16="http://schemas.microsoft.com/office/drawing/2014/main" id="{53004AAA-8A62-4D50-9515-D2C19AA9D8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5013" y="3357563"/>
              <a:ext cx="161925" cy="1587"/>
            </p14:xfrm>
          </p:contentPart>
        </mc:Choice>
        <mc:Fallback xmlns="">
          <p:pic>
            <p:nvPicPr>
              <p:cNvPr id="221192" name="Ink 8">
                <a:extLst>
                  <a:ext uri="{FF2B5EF4-FFF2-40B4-BE49-F238E27FC236}">
                    <a16:creationId xmlns:a16="http://schemas.microsoft.com/office/drawing/2014/main" id="{53004AAA-8A62-4D50-9515-D2C19AA9D8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6586" y="2854484"/>
                <a:ext cx="218779" cy="1007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1193" name="Ink 9">
                <a:extLst>
                  <a:ext uri="{FF2B5EF4-FFF2-40B4-BE49-F238E27FC236}">
                    <a16:creationId xmlns:a16="http://schemas.microsoft.com/office/drawing/2014/main" id="{2D8CD794-F387-40A4-9388-28A3416D47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4663" y="3679825"/>
              <a:ext cx="169862" cy="34925"/>
            </p14:xfrm>
          </p:contentPart>
        </mc:Choice>
        <mc:Fallback xmlns="">
          <p:pic>
            <p:nvPicPr>
              <p:cNvPr id="221193" name="Ink 9">
                <a:extLst>
                  <a:ext uri="{FF2B5EF4-FFF2-40B4-BE49-F238E27FC236}">
                    <a16:creationId xmlns:a16="http://schemas.microsoft.com/office/drawing/2014/main" id="{2D8CD794-F387-40A4-9388-28A3416D47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26233" y="3565689"/>
                <a:ext cx="226723" cy="26319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70681672-A3CE-4E11-81A6-66895A98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E1A5BA-601A-4583-936B-6D167FC459C8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860FD12-8DA1-46D4-AEF5-0AF00FC7D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3-Inlet Control Calculations</a:t>
            </a:r>
            <a:br>
              <a:rPr lang="en-US" altLang="en-US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Fall—</a:t>
            </a:r>
            <a:r>
              <a:rPr lang="en-US" altLang="en-US" sz="3200" dirty="0">
                <a:solidFill>
                  <a:srgbClr val="FF33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Assume Fall=0 for this class 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F990B5E-CCA8-4995-BA5B-4B4E58EB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Max. Available HW depth = 108-100= 8’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Fall = Calc HW depth – Available HW depth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5.8’-8’= -2.8 ft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Fall is negative; therefore set fall = 0</a:t>
            </a:r>
          </a:p>
          <a:p>
            <a:pPr lvl="1" eaLnBrk="1" hangingPunct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If fall is + then the invert must be lowered to allow enough head to “push” desired Q through the culvert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A46492F4-562D-411F-96F5-3E80641A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4E1115-C0E7-4D4B-9170-CBF829EBA102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147A737-8107-4617-8EB4-86F60C6B8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Step 3-Inlet Control Calculations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Calculate HW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Elev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for inlet control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039EF1C-BF6B-4FF3-9133-4584B7348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alt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HW</a:t>
            </a:r>
            <a:r>
              <a:rPr lang="en-US" alt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+EL</a:t>
            </a:r>
            <a:r>
              <a:rPr lang="en-US" alt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alt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5.8 ft+100 ft = 105.8 feet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29701" name="Picture 4" descr="inlet control calculations">
            <a:extLst>
              <a:ext uri="{FF2B5EF4-FFF2-40B4-BE49-F238E27FC236}">
                <a16:creationId xmlns:a16="http://schemas.microsoft.com/office/drawing/2014/main" id="{5499D93C-1616-4C37-ACDE-A47A814D6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84486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5285" name="Ink 5">
                <a:extLst>
                  <a:ext uri="{FF2B5EF4-FFF2-40B4-BE49-F238E27FC236}">
                    <a16:creationId xmlns:a16="http://schemas.microsoft.com/office/drawing/2014/main" id="{0788FFFA-964C-487F-874F-F9DFD1D85B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4589463"/>
              <a:ext cx="206375" cy="1587"/>
            </p14:xfrm>
          </p:contentPart>
        </mc:Choice>
        <mc:Fallback xmlns="">
          <p:pic>
            <p:nvPicPr>
              <p:cNvPr id="225285" name="Ink 5">
                <a:extLst>
                  <a:ext uri="{FF2B5EF4-FFF2-40B4-BE49-F238E27FC236}">
                    <a16:creationId xmlns:a16="http://schemas.microsoft.com/office/drawing/2014/main" id="{0788FFFA-964C-487F-874F-F9DFD1D85B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9585" y="4086384"/>
                <a:ext cx="263281" cy="1007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5286" name="Ink 6">
                <a:extLst>
                  <a:ext uri="{FF2B5EF4-FFF2-40B4-BE49-F238E27FC236}">
                    <a16:creationId xmlns:a16="http://schemas.microsoft.com/office/drawing/2014/main" id="{1DCAEE4F-6BC4-4AD9-A99C-29D2D993E5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2213" y="4581525"/>
              <a:ext cx="188912" cy="1588"/>
            </p14:xfrm>
          </p:contentPart>
        </mc:Choice>
        <mc:Fallback xmlns="">
          <p:pic>
            <p:nvPicPr>
              <p:cNvPr id="225286" name="Ink 6">
                <a:extLst>
                  <a:ext uri="{FF2B5EF4-FFF2-40B4-BE49-F238E27FC236}">
                    <a16:creationId xmlns:a16="http://schemas.microsoft.com/office/drawing/2014/main" id="{1DCAEE4F-6BC4-4AD9-A99C-29D2D993E5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03786" y="4078129"/>
                <a:ext cx="245766" cy="100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5287" name="Ink 7">
                <a:extLst>
                  <a:ext uri="{FF2B5EF4-FFF2-40B4-BE49-F238E27FC236}">
                    <a16:creationId xmlns:a16="http://schemas.microsoft.com/office/drawing/2014/main" id="{344F544A-35F6-4A0B-BC6F-2332274108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4200" y="4572000"/>
              <a:ext cx="276225" cy="1588"/>
            </p14:xfrm>
          </p:contentPart>
        </mc:Choice>
        <mc:Fallback xmlns="">
          <p:pic>
            <p:nvPicPr>
              <p:cNvPr id="225287" name="Ink 7">
                <a:extLst>
                  <a:ext uri="{FF2B5EF4-FFF2-40B4-BE49-F238E27FC236}">
                    <a16:creationId xmlns:a16="http://schemas.microsoft.com/office/drawing/2014/main" id="{344F544A-35F6-4A0B-BC6F-2332274108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5749" y="4068604"/>
                <a:ext cx="333127" cy="10083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E369195E-849D-401B-ADFD-82E8ED02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5B967D-22E2-4EB4-A28B-10644E954E48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E9E938D-0584-4F41-9990-08D643B75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Step 4-Outlet Control Calculations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 Depth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5FAE094-169F-47D0-B7A3-30551502A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lvl="1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 TW depth  </a:t>
            </a:r>
          </a:p>
          <a:p>
            <a:pPr marL="469900" lvl="1" indent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lvl="1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Backwater calculations (not covered in this class) or find normal depth using Manning’s equation (or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Flowmaster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69900" lvl="1" indent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lvl="1" indent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lvl="1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Given as </a:t>
            </a:r>
            <a:r>
              <a:rPr lang="en-US" alt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3.5’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447C16FF-8F9C-40C1-BE1F-7F2085A7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960E72-1890-4ADC-9F9E-36EAB92C2E06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5D617B4-7B94-45D5-AA00-3D74E207B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Step 4-Outlet Control Calculations</a:t>
            </a:r>
            <a:b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Critical Depth in Culvert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(could also use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flowmaster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005516A-662A-429A-BCE1-40306CF93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lvl="1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 Critical Depth (Chart 4A) </a:t>
            </a:r>
            <a:r>
              <a:rPr lang="en-US" alt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3.8’</a:t>
            </a:r>
          </a:p>
        </p:txBody>
      </p:sp>
      <p:pic>
        <p:nvPicPr>
          <p:cNvPr id="33797" name="Picture 5" descr="chart 4a">
            <a:extLst>
              <a:ext uri="{FF2B5EF4-FFF2-40B4-BE49-F238E27FC236}">
                <a16:creationId xmlns:a16="http://schemas.microsoft.com/office/drawing/2014/main" id="{9E437AC0-1DD0-42D9-BC5E-C8BEA18D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8172450" cy="35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8358" name="Ink 6">
                <a:extLst>
                  <a:ext uri="{FF2B5EF4-FFF2-40B4-BE49-F238E27FC236}">
                    <a16:creationId xmlns:a16="http://schemas.microsoft.com/office/drawing/2014/main" id="{38264663-A511-42A7-B9AF-904BE4E61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9213" y="4394200"/>
              <a:ext cx="1587" cy="1214438"/>
            </p14:xfrm>
          </p:contentPart>
        </mc:Choice>
        <mc:Fallback xmlns="">
          <p:pic>
            <p:nvPicPr>
              <p:cNvPr id="228358" name="Ink 6">
                <a:extLst>
                  <a:ext uri="{FF2B5EF4-FFF2-40B4-BE49-F238E27FC236}">
                    <a16:creationId xmlns:a16="http://schemas.microsoft.com/office/drawing/2014/main" id="{38264663-A511-42A7-B9AF-904BE4E61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1450" y="4376558"/>
                <a:ext cx="153939" cy="1249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8359" name="Ink 7">
                <a:extLst>
                  <a:ext uri="{FF2B5EF4-FFF2-40B4-BE49-F238E27FC236}">
                    <a16:creationId xmlns:a16="http://schemas.microsoft.com/office/drawing/2014/main" id="{F6E29B0C-3E90-4E7A-8910-74C6C1466C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4384675"/>
              <a:ext cx="1446213" cy="1588"/>
            </p14:xfrm>
          </p:contentPart>
        </mc:Choice>
        <mc:Fallback xmlns="">
          <p:pic>
            <p:nvPicPr>
              <p:cNvPr id="228359" name="Ink 7">
                <a:extLst>
                  <a:ext uri="{FF2B5EF4-FFF2-40B4-BE49-F238E27FC236}">
                    <a16:creationId xmlns:a16="http://schemas.microsoft.com/office/drawing/2014/main" id="{F6E29B0C-3E90-4E7A-8910-74C6C1466C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5359" y="4306863"/>
                <a:ext cx="1480775" cy="154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8360" name="Ink 8">
                <a:extLst>
                  <a:ext uri="{FF2B5EF4-FFF2-40B4-BE49-F238E27FC236}">
                    <a16:creationId xmlns:a16="http://schemas.microsoft.com/office/drawing/2014/main" id="{D612A1C4-E461-4A72-8519-14E476349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9775" y="5205413"/>
              <a:ext cx="125413" cy="36512"/>
            </p14:xfrm>
          </p:contentPart>
        </mc:Choice>
        <mc:Fallback xmlns="">
          <p:pic>
            <p:nvPicPr>
              <p:cNvPr id="228360" name="Ink 8">
                <a:extLst>
                  <a:ext uri="{FF2B5EF4-FFF2-40B4-BE49-F238E27FC236}">
                    <a16:creationId xmlns:a16="http://schemas.microsoft.com/office/drawing/2014/main" id="{D612A1C4-E461-4A72-8519-14E476349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1386" y="5090816"/>
                <a:ext cx="182190" cy="26570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5522F881-C498-4A08-A7C7-47972022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ABCE8F-8231-4417-A345-50B2F33E4D1C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AD5BD47-97C2-42A5-BEAF-14733A5E0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Step 4-Outlet Control Calculations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Find average of dc + D </a:t>
            </a:r>
          </a:p>
        </p:txBody>
      </p:sp>
      <p:pic>
        <p:nvPicPr>
          <p:cNvPr id="35844" name="Picture 8" descr="outlet control calculations">
            <a:extLst>
              <a:ext uri="{FF2B5EF4-FFF2-40B4-BE49-F238E27FC236}">
                <a16:creationId xmlns:a16="http://schemas.microsoft.com/office/drawing/2014/main" id="{98AAC204-1521-4B78-A66A-AA2625AE130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648200"/>
            <a:ext cx="8088313" cy="798513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3721" name="Ink 9">
                <a:extLst>
                  <a:ext uri="{FF2B5EF4-FFF2-40B4-BE49-F238E27FC236}">
                    <a16:creationId xmlns:a16="http://schemas.microsoft.com/office/drawing/2014/main" id="{D94D2B04-A58A-4476-91FD-CEF78D468F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4800" y="5089525"/>
              <a:ext cx="206375" cy="9525"/>
            </p14:xfrm>
          </p:contentPart>
        </mc:Choice>
        <mc:Fallback xmlns="">
          <p:pic>
            <p:nvPicPr>
              <p:cNvPr id="243721" name="Ink 9">
                <a:extLst>
                  <a:ext uri="{FF2B5EF4-FFF2-40B4-BE49-F238E27FC236}">
                    <a16:creationId xmlns:a16="http://schemas.microsoft.com/office/drawing/2014/main" id="{D94D2B04-A58A-4476-91FD-CEF78D468F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6347" y="4981688"/>
                <a:ext cx="263281" cy="225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3722" name="Ink 10">
                <a:extLst>
                  <a:ext uri="{FF2B5EF4-FFF2-40B4-BE49-F238E27FC236}">
                    <a16:creationId xmlns:a16="http://schemas.microsoft.com/office/drawing/2014/main" id="{17C19A4A-3FDB-4499-8F7B-A6E906ADE6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4800" y="5268913"/>
              <a:ext cx="214313" cy="17462"/>
            </p14:xfrm>
          </p:contentPart>
        </mc:Choice>
        <mc:Fallback xmlns="">
          <p:pic>
            <p:nvPicPr>
              <p:cNvPr id="243722" name="Ink 10">
                <a:extLst>
                  <a:ext uri="{FF2B5EF4-FFF2-40B4-BE49-F238E27FC236}">
                    <a16:creationId xmlns:a16="http://schemas.microsoft.com/office/drawing/2014/main" id="{17C19A4A-3FDB-4499-8F7B-A6E906ADE6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6345" y="5153591"/>
                <a:ext cx="271223" cy="248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3723" name="Ink 11">
                <a:extLst>
                  <a:ext uri="{FF2B5EF4-FFF2-40B4-BE49-F238E27FC236}">
                    <a16:creationId xmlns:a16="http://schemas.microsoft.com/office/drawing/2014/main" id="{4557B446-E10D-48F4-B220-B01FD5458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1588" y="5303838"/>
              <a:ext cx="196850" cy="1587"/>
            </p14:xfrm>
          </p:contentPart>
        </mc:Choice>
        <mc:Fallback xmlns="">
          <p:pic>
            <p:nvPicPr>
              <p:cNvPr id="243723" name="Ink 11">
                <a:extLst>
                  <a:ext uri="{FF2B5EF4-FFF2-40B4-BE49-F238E27FC236}">
                    <a16:creationId xmlns:a16="http://schemas.microsoft.com/office/drawing/2014/main" id="{4557B446-E10D-48F4-B220-B01FD5458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53158" y="4800759"/>
                <a:ext cx="253710" cy="1007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3724" name="Ink 12">
                <a:extLst>
                  <a:ext uri="{FF2B5EF4-FFF2-40B4-BE49-F238E27FC236}">
                    <a16:creationId xmlns:a16="http://schemas.microsoft.com/office/drawing/2014/main" id="{D4129508-9A2E-45FE-9031-517AD15B4A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7175" y="5286375"/>
              <a:ext cx="303213" cy="26988"/>
            </p14:xfrm>
          </p:contentPart>
        </mc:Choice>
        <mc:Fallback xmlns="">
          <p:pic>
            <p:nvPicPr>
              <p:cNvPr id="243724" name="Ink 12">
                <a:extLst>
                  <a:ext uri="{FF2B5EF4-FFF2-40B4-BE49-F238E27FC236}">
                    <a16:creationId xmlns:a16="http://schemas.microsoft.com/office/drawing/2014/main" id="{D4129508-9A2E-45FE-9031-517AD15B4A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98726" y="5173807"/>
                <a:ext cx="360110" cy="252125"/>
              </a:xfrm>
              <a:prstGeom prst="rect">
                <a:avLst/>
              </a:prstGeom>
            </p:spPr>
          </p:pic>
        </mc:Fallback>
      </mc:AlternateContent>
      <p:sp>
        <p:nvSpPr>
          <p:cNvPr id="35849" name="Text Box 13">
            <a:extLst>
              <a:ext uri="{FF2B5EF4-FFF2-40B4-BE49-F238E27FC236}">
                <a16:creationId xmlns:a16="http://schemas.microsoft.com/office/drawing/2014/main" id="{9DC6E1F0-6379-4ECD-891A-0802914E0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133600"/>
            <a:ext cx="7467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(3.8+6)/2 = </a:t>
            </a:r>
            <a:r>
              <a:rPr lang="en-US" altLang="en-US" sz="2000" dirty="0">
                <a:solidFill>
                  <a:srgbClr val="FF3300"/>
                </a:solidFill>
              </a:rPr>
              <a:t>4.9’</a:t>
            </a:r>
          </a:p>
          <a:p>
            <a:pPr>
              <a:spcBef>
                <a:spcPct val="50000"/>
              </a:spcBef>
            </a:pPr>
            <a:endParaRPr lang="en-US" altLang="en-US" sz="2000" dirty="0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3300"/>
                </a:solidFill>
              </a:rPr>
              <a:t>Average of critical depth and diameter of pipe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A9F0482A-7D9C-4BF2-84A8-AF55AD37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EBC989-1644-4648-8054-0CB84195C0FD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F188DBB7-E430-41DE-9727-066BD41E8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Step 4-Outlet Control Calculations</a:t>
            </a:r>
            <a:b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Determine ho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031EA67-B0F0-4BEB-B69B-8B4939D76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1487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is the depth from the culvert outlet invert to the hydraulic grade line</a:t>
            </a:r>
          </a:p>
          <a:p>
            <a:pPr lvl="1"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487" lvl="1" indent="0" eaLnBrk="1" hangingPunct="1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Larger of:</a:t>
            </a:r>
          </a:p>
          <a:p>
            <a:pPr lvl="2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TW (</a:t>
            </a:r>
            <a:r>
              <a:rPr lang="en-US" alt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’) or </a:t>
            </a:r>
          </a:p>
          <a:p>
            <a:pPr lvl="2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Avg. of (d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&amp; D-</a:t>
            </a:r>
            <a:r>
              <a:rPr lang="en-US" alt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4.9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’) ---See Figure III-9 (D)</a:t>
            </a:r>
            <a:endParaRPr lang="en-US" altLang="en-US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3" name="Picture 8" descr="determine ho (depth from culvert outlet invert to the hydraulic grade line)">
            <a:extLst>
              <a:ext uri="{FF2B5EF4-FFF2-40B4-BE49-F238E27FC236}">
                <a16:creationId xmlns:a16="http://schemas.microsoft.com/office/drawing/2014/main" id="{098DB99C-49C8-46C4-8A08-34017A37F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8088313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4745" name="Ink 9">
                <a:extLst>
                  <a:ext uri="{FF2B5EF4-FFF2-40B4-BE49-F238E27FC236}">
                    <a16:creationId xmlns:a16="http://schemas.microsoft.com/office/drawing/2014/main" id="{67A16B12-FB78-4757-BA00-D35C863875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2950" y="5537200"/>
              <a:ext cx="222250" cy="1588"/>
            </p14:xfrm>
          </p:contentPart>
        </mc:Choice>
        <mc:Fallback xmlns="">
          <p:pic>
            <p:nvPicPr>
              <p:cNvPr id="244745" name="Ink 9">
                <a:extLst>
                  <a:ext uri="{FF2B5EF4-FFF2-40B4-BE49-F238E27FC236}">
                    <a16:creationId xmlns:a16="http://schemas.microsoft.com/office/drawing/2014/main" id="{67A16B12-FB78-4757-BA00-D35C863875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4493" y="5033804"/>
                <a:ext cx="279163" cy="100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4746" name="Ink 10">
                <a:extLst>
                  <a:ext uri="{FF2B5EF4-FFF2-40B4-BE49-F238E27FC236}">
                    <a16:creationId xmlns:a16="http://schemas.microsoft.com/office/drawing/2014/main" id="{F20372E4-51A5-47D5-98DD-63B992A842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2147482688"/>
              <a:ext cx="214312" cy="0"/>
            </p14:xfrm>
          </p:contentPart>
        </mc:Choice>
        <mc:Fallback xmlns="">
          <p:pic>
            <p:nvPicPr>
              <p:cNvPr id="244746" name="Ink 10">
                <a:extLst>
                  <a:ext uri="{FF2B5EF4-FFF2-40B4-BE49-F238E27FC236}">
                    <a16:creationId xmlns:a16="http://schemas.microsoft.com/office/drawing/2014/main" id="{F20372E4-51A5-47D5-98DD-63B992A842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16731" y="2147482688"/>
                <a:ext cx="271126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4747" name="Ink 11">
                <a:extLst>
                  <a:ext uri="{FF2B5EF4-FFF2-40B4-BE49-F238E27FC236}">
                    <a16:creationId xmlns:a16="http://schemas.microsoft.com/office/drawing/2014/main" id="{BD9053DE-80E9-4235-9A9D-96C1C2E05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5213" y="5518150"/>
              <a:ext cx="241300" cy="9525"/>
            </p14:xfrm>
          </p:contentPart>
        </mc:Choice>
        <mc:Fallback xmlns="">
          <p:pic>
            <p:nvPicPr>
              <p:cNvPr id="244747" name="Ink 11">
                <a:extLst>
                  <a:ext uri="{FF2B5EF4-FFF2-40B4-BE49-F238E27FC236}">
                    <a16:creationId xmlns:a16="http://schemas.microsoft.com/office/drawing/2014/main" id="{BD9053DE-80E9-4235-9A9D-96C1C2E05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6761" y="5406319"/>
                <a:ext cx="298204" cy="2331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BBB5DD52-0DE6-4678-85ED-49C48CF8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95C81D-B9D7-49DA-B691-94902580EFF8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F6B97D7-97DC-4CAF-86D9-15209D7CE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Step 4-Outlet Control Calculations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 Entrance Loss Coefficient, 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3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altLang="en-US" sz="3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5BDB104-D08D-4740-A733-89A879889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dirty="0" err="1"/>
              <a:t>K</a:t>
            </a:r>
            <a:r>
              <a:rPr lang="en-US" altLang="en-US" baseline="-25000" dirty="0" err="1"/>
              <a:t>e</a:t>
            </a:r>
            <a:r>
              <a:rPr lang="en-US" altLang="en-US" dirty="0"/>
              <a:t>= </a:t>
            </a:r>
            <a:r>
              <a:rPr lang="en-US" altLang="en-US" dirty="0">
                <a:solidFill>
                  <a:srgbClr val="FF3300"/>
                </a:solidFill>
              </a:rPr>
              <a:t>0.2</a:t>
            </a:r>
          </a:p>
        </p:txBody>
      </p:sp>
      <p:pic>
        <p:nvPicPr>
          <p:cNvPr id="39941" name="Picture 4" descr="entrance loss coefficients table">
            <a:extLst>
              <a:ext uri="{FF2B5EF4-FFF2-40B4-BE49-F238E27FC236}">
                <a16:creationId xmlns:a16="http://schemas.microsoft.com/office/drawing/2014/main" id="{9DC6CE52-888F-4BA6-9101-9853F392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5000625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0405" name="Ink 5">
                <a:extLst>
                  <a:ext uri="{FF2B5EF4-FFF2-40B4-BE49-F238E27FC236}">
                    <a16:creationId xmlns:a16="http://schemas.microsoft.com/office/drawing/2014/main" id="{A9DDB32F-25C4-42DE-ACB8-5804973BB9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2013" y="5749925"/>
              <a:ext cx="1955800" cy="19050"/>
            </p14:xfrm>
          </p:contentPart>
        </mc:Choice>
        <mc:Fallback xmlns="">
          <p:pic>
            <p:nvPicPr>
              <p:cNvPr id="230405" name="Ink 5">
                <a:extLst>
                  <a:ext uri="{FF2B5EF4-FFF2-40B4-BE49-F238E27FC236}">
                    <a16:creationId xmlns:a16="http://schemas.microsoft.com/office/drawing/2014/main" id="{A9DDB32F-25C4-42DE-ACB8-5804973BB9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3574" y="5654070"/>
                <a:ext cx="2012678" cy="2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0406" name="Ink 6">
                <a:extLst>
                  <a:ext uri="{FF2B5EF4-FFF2-40B4-BE49-F238E27FC236}">
                    <a16:creationId xmlns:a16="http://schemas.microsoft.com/office/drawing/2014/main" id="{6017D7BD-A132-45E6-9823-F0A1EDD39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9475" y="4973638"/>
              <a:ext cx="233363" cy="9525"/>
            </p14:xfrm>
          </p:contentPart>
        </mc:Choice>
        <mc:Fallback xmlns="">
          <p:pic>
            <p:nvPicPr>
              <p:cNvPr id="230406" name="Ink 6">
                <a:extLst>
                  <a:ext uri="{FF2B5EF4-FFF2-40B4-BE49-F238E27FC236}">
                    <a16:creationId xmlns:a16="http://schemas.microsoft.com/office/drawing/2014/main" id="{6017D7BD-A132-45E6-9823-F0A1EDD39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91025" y="4857506"/>
                <a:ext cx="290263" cy="241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0407" name="Ink 7">
                <a:extLst>
                  <a:ext uri="{FF2B5EF4-FFF2-40B4-BE49-F238E27FC236}">
                    <a16:creationId xmlns:a16="http://schemas.microsoft.com/office/drawing/2014/main" id="{52EC7527-BCE7-4CCB-A6A9-AA1754795E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038" y="4973638"/>
              <a:ext cx="974725" cy="9525"/>
            </p14:xfrm>
          </p:contentPart>
        </mc:Choice>
        <mc:Fallback xmlns="">
          <p:pic>
            <p:nvPicPr>
              <p:cNvPr id="230407" name="Ink 7">
                <a:extLst>
                  <a:ext uri="{FF2B5EF4-FFF2-40B4-BE49-F238E27FC236}">
                    <a16:creationId xmlns:a16="http://schemas.microsoft.com/office/drawing/2014/main" id="{52EC7527-BCE7-4CCB-A6A9-AA1754795E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62603" y="4861807"/>
                <a:ext cx="1031596" cy="2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0408" name="Ink 8">
                <a:extLst>
                  <a:ext uri="{FF2B5EF4-FFF2-40B4-BE49-F238E27FC236}">
                    <a16:creationId xmlns:a16="http://schemas.microsoft.com/office/drawing/2014/main" id="{CEDBBA91-B083-488B-BB59-89C1C52C37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0800" y="5776913"/>
              <a:ext cx="223838" cy="19050"/>
            </p14:xfrm>
          </p:contentPart>
        </mc:Choice>
        <mc:Fallback xmlns="">
          <p:pic>
            <p:nvPicPr>
              <p:cNvPr id="230408" name="Ink 8">
                <a:extLst>
                  <a:ext uri="{FF2B5EF4-FFF2-40B4-BE49-F238E27FC236}">
                    <a16:creationId xmlns:a16="http://schemas.microsoft.com/office/drawing/2014/main" id="{CEDBBA91-B083-488B-BB59-89C1C52C37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42370" y="5660781"/>
                <a:ext cx="280697" cy="2513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279DD93D-7D32-45E9-B1A5-DB87C95B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C955FA-6614-415F-8179-2589230681C3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5E30D61-2DC6-4AF2-981A-625A879C2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3657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Outlet Control 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Head Losses</a:t>
            </a:r>
            <a:endParaRPr lang="en-US" altLang="en-US" sz="3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5462859E-ECC2-4C1D-9508-5FE65B8B59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3962400" cy="4302125"/>
          </a:xfrm>
        </p:spPr>
        <p:txBody>
          <a:bodyPr/>
          <a:lstStyle/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Can use Chart 6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Line D/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Line Q/Turning Pt</a:t>
            </a:r>
          </a:p>
          <a:p>
            <a:pPr lvl="1" eaLnBrk="1" hangingPunct="1"/>
            <a:r>
              <a:rPr lang="en-US" alt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H=2.6’</a:t>
            </a:r>
          </a:p>
          <a:p>
            <a:pPr lvl="1" eaLnBrk="1" hangingPunct="1"/>
            <a:endParaRPr lang="en-US" altLang="en-US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FF3300"/>
              </a:solidFill>
            </a:endParaRPr>
          </a:p>
        </p:txBody>
      </p:sp>
      <p:pic>
        <p:nvPicPr>
          <p:cNvPr id="41989" name="Picture 4" descr="chart 6b">
            <a:extLst>
              <a:ext uri="{FF2B5EF4-FFF2-40B4-BE49-F238E27FC236}">
                <a16:creationId xmlns:a16="http://schemas.microsoft.com/office/drawing/2014/main" id="{5D80FD23-2A88-492B-A299-E50D11A46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0175"/>
            <a:ext cx="4443413" cy="672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1429" name="Ink 5">
                <a:extLst>
                  <a:ext uri="{FF2B5EF4-FFF2-40B4-BE49-F238E27FC236}">
                    <a16:creationId xmlns:a16="http://schemas.microsoft.com/office/drawing/2014/main" id="{6AA10018-F383-407A-991F-F40D74312C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5900" y="2276475"/>
              <a:ext cx="2660650" cy="849313"/>
            </p14:xfrm>
          </p:contentPart>
        </mc:Choice>
        <mc:Fallback xmlns="">
          <p:pic>
            <p:nvPicPr>
              <p:cNvPr id="231429" name="Ink 5">
                <a:extLst>
                  <a:ext uri="{FF2B5EF4-FFF2-40B4-BE49-F238E27FC236}">
                    <a16:creationId xmlns:a16="http://schemas.microsoft.com/office/drawing/2014/main" id="{6AA10018-F383-407A-991F-F40D74312C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7461" y="2162345"/>
                <a:ext cx="2717528" cy="1077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1430" name="Ink 6">
                <a:extLst>
                  <a:ext uri="{FF2B5EF4-FFF2-40B4-BE49-F238E27FC236}">
                    <a16:creationId xmlns:a16="http://schemas.microsoft.com/office/drawing/2014/main" id="{C4272561-8CC8-428F-8620-D1E2822BB8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4875" y="2384425"/>
              <a:ext cx="3867150" cy="357188"/>
            </p14:xfrm>
          </p:contentPart>
        </mc:Choice>
        <mc:Fallback xmlns="">
          <p:pic>
            <p:nvPicPr>
              <p:cNvPr id="231430" name="Ink 6">
                <a:extLst>
                  <a:ext uri="{FF2B5EF4-FFF2-40B4-BE49-F238E27FC236}">
                    <a16:creationId xmlns:a16="http://schemas.microsoft.com/office/drawing/2014/main" id="{C4272561-8CC8-428F-8620-D1E2822BB8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6435" y="2270283"/>
                <a:ext cx="3924030" cy="58547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42F364A9-F5EB-4FD2-A017-FC4DEF52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F202BD-F315-46A2-9D5D-DDF2C6D6216A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B597577-5738-4814-9C25-9A85753D8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8F06C88-0224-460A-887D-D0E5328AA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Know how to use the culvert design form to evaluate and size simple culverts (page 344 of 2005 HDS 5)</a:t>
            </a:r>
          </a:p>
        </p:txBody>
      </p:sp>
      <p:pic>
        <p:nvPicPr>
          <p:cNvPr id="7173" name="Picture 5" descr="small picture of culvert design form ">
            <a:extLst>
              <a:ext uri="{FF2B5EF4-FFF2-40B4-BE49-F238E27FC236}">
                <a16:creationId xmlns:a16="http://schemas.microsoft.com/office/drawing/2014/main" id="{D3E4DB7C-AF07-49E4-88A3-1E8C1F7CD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44799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2E8ECF3E-2B87-4617-BB4E-3E089568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2382E1-8B3B-494E-8FE5-56E863C39EC3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AB0F5FE-3F13-429D-8DE0-54496E25F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Step 4-Outlet Control Calculations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Calculate HW Elevation </a:t>
            </a:r>
            <a:endParaRPr lang="en-US" altLang="en-US" sz="3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1E05A6A-8058-46D1-9FB4-BAB42872C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Outlet Invert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Elev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+ Head Losses + 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98+2.6+4.9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HW elevation based on outlet control = </a:t>
            </a:r>
            <a:r>
              <a:rPr lang="en-US" alt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105.5’</a:t>
            </a:r>
          </a:p>
        </p:txBody>
      </p:sp>
      <p:pic>
        <p:nvPicPr>
          <p:cNvPr id="44037" name="Picture 4" descr="outlet control calcuations">
            <a:extLst>
              <a:ext uri="{FF2B5EF4-FFF2-40B4-BE49-F238E27FC236}">
                <a16:creationId xmlns:a16="http://schemas.microsoft.com/office/drawing/2014/main" id="{024AF997-84F3-479A-A5C4-CB5F38D10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8610600" cy="84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2453" name="Ink 5">
                <a:extLst>
                  <a:ext uri="{FF2B5EF4-FFF2-40B4-BE49-F238E27FC236}">
                    <a16:creationId xmlns:a16="http://schemas.microsoft.com/office/drawing/2014/main" id="{AA0A99B3-14A2-4349-BBA2-9CE1C76605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5950" y="5483225"/>
              <a:ext cx="320675" cy="1588"/>
            </p14:xfrm>
          </p:contentPart>
        </mc:Choice>
        <mc:Fallback xmlns="">
          <p:pic>
            <p:nvPicPr>
              <p:cNvPr id="232453" name="Ink 5">
                <a:extLst>
                  <a:ext uri="{FF2B5EF4-FFF2-40B4-BE49-F238E27FC236}">
                    <a16:creationId xmlns:a16="http://schemas.microsoft.com/office/drawing/2014/main" id="{AA0A99B3-14A2-4349-BBA2-9CE1C76605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7518" y="4979829"/>
                <a:ext cx="377540" cy="100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2454" name="Ink 6">
                <a:extLst>
                  <a:ext uri="{FF2B5EF4-FFF2-40B4-BE49-F238E27FC236}">
                    <a16:creationId xmlns:a16="http://schemas.microsoft.com/office/drawing/2014/main" id="{0DD2BD6B-ADFA-494F-ABEC-1EBB9F0CB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7175" y="5473700"/>
              <a:ext cx="206375" cy="1588"/>
            </p14:xfrm>
          </p:contentPart>
        </mc:Choice>
        <mc:Fallback xmlns="">
          <p:pic>
            <p:nvPicPr>
              <p:cNvPr id="232454" name="Ink 6">
                <a:extLst>
                  <a:ext uri="{FF2B5EF4-FFF2-40B4-BE49-F238E27FC236}">
                    <a16:creationId xmlns:a16="http://schemas.microsoft.com/office/drawing/2014/main" id="{0DD2BD6B-ADFA-494F-ABEC-1EBB9F0CBC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78722" y="4970304"/>
                <a:ext cx="263281" cy="100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2455" name="Ink 7">
                <a:extLst>
                  <a:ext uri="{FF2B5EF4-FFF2-40B4-BE49-F238E27FC236}">
                    <a16:creationId xmlns:a16="http://schemas.microsoft.com/office/drawing/2014/main" id="{E6D5B788-A0E8-48E3-B54D-4B5581A294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7400" y="5483225"/>
              <a:ext cx="249238" cy="1588"/>
            </p14:xfrm>
          </p:contentPart>
        </mc:Choice>
        <mc:Fallback xmlns="">
          <p:pic>
            <p:nvPicPr>
              <p:cNvPr id="232455" name="Ink 7">
                <a:extLst>
                  <a:ext uri="{FF2B5EF4-FFF2-40B4-BE49-F238E27FC236}">
                    <a16:creationId xmlns:a16="http://schemas.microsoft.com/office/drawing/2014/main" id="{E6D5B788-A0E8-48E3-B54D-4B5581A294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38947" y="4979829"/>
                <a:ext cx="306145" cy="10083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FBBD3250-9F33-4064-91FF-D96E18541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CDF9FE-AE8E-4BCA-B691-6A73BC64A413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7FD6644-21EE-4B7D-BBD1-C2CB539C4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Step 5 Evaluate Results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F737370-D2ED-4C07-9A6E-6DB313C70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Culvert is operating under inlet control 105.8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There is still 2 ft of head available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(compare to 108)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Try a smaller culvert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46085" name="Picture 1" descr="evaluating results ">
            <a:extLst>
              <a:ext uri="{FF2B5EF4-FFF2-40B4-BE49-F238E27FC236}">
                <a16:creationId xmlns:a16="http://schemas.microsoft.com/office/drawing/2014/main" id="{3C330488-4153-461D-8B78-85E57B32E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4267200"/>
            <a:ext cx="80327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8B6A4BE0-2937-4029-8F54-014A77FD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4BB2A2-6716-4A88-BF79-8DC08A616F01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62764D9-2146-4356-8082-1D1263625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Outlet Velocity – </a:t>
            </a:r>
            <a:r>
              <a:rPr lang="en-US" alt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Inlet Control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50)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41FAA02E-96BD-4D81-BD27-257316208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lvl="1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Velocity at normal depth (in the culvert barrel) is assumed to be the outlet velocity</a:t>
            </a:r>
          </a:p>
          <a:p>
            <a:pPr marL="469900" lvl="1" indent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lvl="1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Manning’s equation (by hand or using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Flowmaster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and solve for normal depth)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Calculate depth which gives a Q of 200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Velocity = 9.2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EC4A4FED-33C9-4F7C-A6BD-3EFF4466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DC99C0-FC3E-43E7-84FA-796F40E904F4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5BD849E0-8DAB-4F7C-8984-4753BEA4E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Outlet Velocity- Outlet Control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page 50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5E9806C0-C584-47DE-B186-5296C3FAA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critical depth if TW&lt;critical depth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TW if TW is between critical depth and top of barrel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full depth of barrel if TW is above top of barrel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BF4B745C-73B2-4CA6-A330-5F66C7D4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9C52A8-ED4D-47CA-83E0-6BEB16D4DD5D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91E5A6D-AF90-4B8A-A8CE-3EE8D878F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Culvert Design (Allowable HW is 108.0’)</a:t>
            </a:r>
          </a:p>
        </p:txBody>
      </p:sp>
      <p:pic>
        <p:nvPicPr>
          <p:cNvPr id="52228" name="Picture 4" descr="example of designing a culvert from among alternatives">
            <a:extLst>
              <a:ext uri="{FF2B5EF4-FFF2-40B4-BE49-F238E27FC236}">
                <a16:creationId xmlns:a16="http://schemas.microsoft.com/office/drawing/2014/main" id="{C4F64754-BEE6-418C-A4EA-3CBAA18EE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281988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6549" name="Ink 5">
                <a:extLst>
                  <a:ext uri="{FF2B5EF4-FFF2-40B4-BE49-F238E27FC236}">
                    <a16:creationId xmlns:a16="http://schemas.microsoft.com/office/drawing/2014/main" id="{FB3AB47C-95FC-41C6-8A9D-D7A5BB0E5B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8788" y="2536825"/>
              <a:ext cx="303212" cy="1588"/>
            </p14:xfrm>
          </p:contentPart>
        </mc:Choice>
        <mc:Fallback xmlns="">
          <p:pic>
            <p:nvPicPr>
              <p:cNvPr id="236549" name="Ink 5">
                <a:extLst>
                  <a:ext uri="{FF2B5EF4-FFF2-40B4-BE49-F238E27FC236}">
                    <a16:creationId xmlns:a16="http://schemas.microsoft.com/office/drawing/2014/main" id="{FB3AB47C-95FC-41C6-8A9D-D7A5BB0E5B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0339" y="2033429"/>
                <a:ext cx="360109" cy="100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6550" name="Ink 6">
                <a:extLst>
                  <a:ext uri="{FF2B5EF4-FFF2-40B4-BE49-F238E27FC236}">
                    <a16:creationId xmlns:a16="http://schemas.microsoft.com/office/drawing/2014/main" id="{A9471861-0057-443C-A642-075267DBD3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5" y="2786063"/>
              <a:ext cx="231775" cy="36512"/>
            </p14:xfrm>
          </p:contentPart>
        </mc:Choice>
        <mc:Fallback xmlns="">
          <p:pic>
            <p:nvPicPr>
              <p:cNvPr id="236550" name="Ink 6">
                <a:extLst>
                  <a:ext uri="{FF2B5EF4-FFF2-40B4-BE49-F238E27FC236}">
                    <a16:creationId xmlns:a16="http://schemas.microsoft.com/office/drawing/2014/main" id="{A9471861-0057-443C-A642-075267DBD3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97793" y="2671466"/>
                <a:ext cx="288639" cy="265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6551" name="Ink 7">
                <a:extLst>
                  <a:ext uri="{FF2B5EF4-FFF2-40B4-BE49-F238E27FC236}">
                    <a16:creationId xmlns:a16="http://schemas.microsoft.com/office/drawing/2014/main" id="{BB74D6CF-12C0-4166-B7D4-1F7F888335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5775" y="3000375"/>
              <a:ext cx="268288" cy="9525"/>
            </p14:xfrm>
          </p:contentPart>
        </mc:Choice>
        <mc:Fallback xmlns="">
          <p:pic>
            <p:nvPicPr>
              <p:cNvPr id="236551" name="Ink 7">
                <a:extLst>
                  <a:ext uri="{FF2B5EF4-FFF2-40B4-BE49-F238E27FC236}">
                    <a16:creationId xmlns:a16="http://schemas.microsoft.com/office/drawing/2014/main" id="{BB74D6CF-12C0-4166-B7D4-1F7F888335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67326" y="2888544"/>
                <a:ext cx="325187" cy="2331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6552" name="Ink 8">
                <a:extLst>
                  <a:ext uri="{FF2B5EF4-FFF2-40B4-BE49-F238E27FC236}">
                    <a16:creationId xmlns:a16="http://schemas.microsoft.com/office/drawing/2014/main" id="{97B4261C-9531-45CA-9B92-6407C5A02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0" y="3276600"/>
              <a:ext cx="304800" cy="1588"/>
            </p14:xfrm>
          </p:contentPart>
        </mc:Choice>
        <mc:Fallback xmlns="">
          <p:pic>
            <p:nvPicPr>
              <p:cNvPr id="236552" name="Ink 8">
                <a:extLst>
                  <a:ext uri="{FF2B5EF4-FFF2-40B4-BE49-F238E27FC236}">
                    <a16:creationId xmlns:a16="http://schemas.microsoft.com/office/drawing/2014/main" id="{97B4261C-9531-45CA-9B92-6407C5A02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57821" y="2773204"/>
                <a:ext cx="361658" cy="100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6553" name="Ink 9">
                <a:extLst>
                  <a:ext uri="{FF2B5EF4-FFF2-40B4-BE49-F238E27FC236}">
                    <a16:creationId xmlns:a16="http://schemas.microsoft.com/office/drawing/2014/main" id="{4FE42AD9-5A6D-4CF4-8BAB-723BE2C696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8413" y="3276600"/>
              <a:ext cx="374650" cy="1588"/>
            </p14:xfrm>
          </p:contentPart>
        </mc:Choice>
        <mc:Fallback xmlns="">
          <p:pic>
            <p:nvPicPr>
              <p:cNvPr id="236553" name="Ink 9">
                <a:extLst>
                  <a:ext uri="{FF2B5EF4-FFF2-40B4-BE49-F238E27FC236}">
                    <a16:creationId xmlns:a16="http://schemas.microsoft.com/office/drawing/2014/main" id="{4FE42AD9-5A6D-4CF4-8BAB-723BE2C696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39981" y="2773204"/>
                <a:ext cx="431513" cy="100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6554" name="Ink 10">
                <a:extLst>
                  <a:ext uri="{FF2B5EF4-FFF2-40B4-BE49-F238E27FC236}">
                    <a16:creationId xmlns:a16="http://schemas.microsoft.com/office/drawing/2014/main" id="{74CB7200-30BE-49ED-A234-370E375E70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3276600"/>
              <a:ext cx="2044700" cy="19050"/>
            </p14:xfrm>
          </p:contentPart>
        </mc:Choice>
        <mc:Fallback xmlns="">
          <p:pic>
            <p:nvPicPr>
              <p:cNvPr id="236554" name="Ink 10">
                <a:extLst>
                  <a:ext uri="{FF2B5EF4-FFF2-40B4-BE49-F238E27FC236}">
                    <a16:creationId xmlns:a16="http://schemas.microsoft.com/office/drawing/2014/main" id="{74CB7200-30BE-49ED-A234-370E375E70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6699" y="3087886"/>
                <a:ext cx="2101577" cy="3964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6555" name="Ink 11">
                <a:extLst>
                  <a:ext uri="{FF2B5EF4-FFF2-40B4-BE49-F238E27FC236}">
                    <a16:creationId xmlns:a16="http://schemas.microsoft.com/office/drawing/2014/main" id="{2FF3C6A8-F7BA-43AA-BAC4-8C002AD24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8600" y="2147483647"/>
              <a:ext cx="482600" cy="0"/>
            </p14:xfrm>
          </p:contentPart>
        </mc:Choice>
        <mc:Fallback xmlns="">
          <p:pic>
            <p:nvPicPr>
              <p:cNvPr id="236555" name="Ink 11">
                <a:extLst>
                  <a:ext uri="{FF2B5EF4-FFF2-40B4-BE49-F238E27FC236}">
                    <a16:creationId xmlns:a16="http://schemas.microsoft.com/office/drawing/2014/main" id="{2FF3C6A8-F7BA-43AA-BAC4-8C002AD24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20169" y="2147483647"/>
                <a:ext cx="539461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6556" name="Ink 12">
                <a:extLst>
                  <a:ext uri="{FF2B5EF4-FFF2-40B4-BE49-F238E27FC236}">
                    <a16:creationId xmlns:a16="http://schemas.microsoft.com/office/drawing/2014/main" id="{54F2F093-5A9D-4740-9522-16755F537B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7588" y="3276600"/>
              <a:ext cx="249237" cy="9525"/>
            </p14:xfrm>
          </p:contentPart>
        </mc:Choice>
        <mc:Fallback xmlns="">
          <p:pic>
            <p:nvPicPr>
              <p:cNvPr id="236556" name="Ink 12">
                <a:extLst>
                  <a:ext uri="{FF2B5EF4-FFF2-40B4-BE49-F238E27FC236}">
                    <a16:creationId xmlns:a16="http://schemas.microsoft.com/office/drawing/2014/main" id="{54F2F093-5A9D-4740-9522-16755F537B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39135" y="3160468"/>
                <a:ext cx="306144" cy="241788"/>
              </a:xfrm>
              <a:prstGeom prst="rect">
                <a:avLst/>
              </a:prstGeom>
            </p:spPr>
          </p:pic>
        </mc:Fallback>
      </mc:AlternateContent>
      <p:pic>
        <p:nvPicPr>
          <p:cNvPr id="52237" name="Picture 13" descr="comments for culvert design">
            <a:extLst>
              <a:ext uri="{FF2B5EF4-FFF2-40B4-BE49-F238E27FC236}">
                <a16:creationId xmlns:a16="http://schemas.microsoft.com/office/drawing/2014/main" id="{55C4DCF9-56CC-48D5-8622-5DFB89F91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40386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F9D5460D-EBE5-4593-9DDA-04D02B920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Culvert Master (Quick Calculator)</a:t>
            </a: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1C90366A-25CB-4467-8087-70816C33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D48C2D-C9A3-48ED-87BF-843703967C24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54276" name="Picture 1" descr="culvert master (quick calculator)">
            <a:extLst>
              <a:ext uri="{FF2B5EF4-FFF2-40B4-BE49-F238E27FC236}">
                <a16:creationId xmlns:a16="http://schemas.microsoft.com/office/drawing/2014/main" id="{7E574BA4-60F6-413C-9DF4-AA3A54476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59721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44006E3B-A684-4F99-9D8C-248B9BF84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45D4F8-7217-4BD3-93E0-FF332116A83D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1AE8BAA-70CC-4FC0-80C6-7C39D34C7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Culvert Design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3FF3B7F-1895-4740-8199-B9702F74C2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Multiple structures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For 2 pipes or boxes of same size, etc. determine Q/2 and evaluate 1 pipe (or box)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For concrete box culvert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6’ x 5’ (span x height)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Q/H = Flow per foot of span</a:t>
            </a:r>
          </a:p>
          <a:p>
            <a:pPr lvl="1"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 = height of culvert box (5’)</a:t>
            </a:r>
          </a:p>
          <a:p>
            <a:pPr lvl="1"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A071808F-A4A6-4C52-930E-17EC3A58B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Break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BC31E39B-301C-4075-AC48-12EB3E99CF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D59D80F2-2FAA-4C17-A2CE-F64D5215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1D462C-4B8D-47B9-99F4-10161C48CDF9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9DBFB487-0695-41F7-9B14-33EDE15A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77BE35-2EF6-40BF-9FB3-04AAB1164FB0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8C39DB12-607E-496B-A5BC-07B7239F2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Chapter VI – Special Considerations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Flow Control &amp; Measurement</a:t>
            </a: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7EB0C81-9D8F-4499-9E91-5AAE05F00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800600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Irrigation Canals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Stormwater Management Ponds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Cooling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Waterchannels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routing to determine inflow into any pond upstream of culvert</a:t>
            </a:r>
          </a:p>
        </p:txBody>
      </p:sp>
      <p:pic>
        <p:nvPicPr>
          <p:cNvPr id="59397" name="Picture 4" descr="culvert acting as an outflow control device">
            <a:extLst>
              <a:ext uri="{FF2B5EF4-FFF2-40B4-BE49-F238E27FC236}">
                <a16:creationId xmlns:a16="http://schemas.microsoft.com/office/drawing/2014/main" id="{B8BAE144-4A2C-469F-8516-A7806DDBE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75" y="1828800"/>
            <a:ext cx="4264025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>
            <a:extLst>
              <a:ext uri="{FF2B5EF4-FFF2-40B4-BE49-F238E27FC236}">
                <a16:creationId xmlns:a16="http://schemas.microsoft.com/office/drawing/2014/main" id="{3FC3F232-9F88-4366-AA1D-DDBC7565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49DDDC-94BA-48D2-AFF0-EEFE30430F48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A86449B6-7FFB-4DDC-95F7-D4FA72565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Chapter VI – Special Considerations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Low Head Installations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4A70EBA6-8C80-4F18-99D6-8E9E6AB6E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Convey water under a roadway w/ min. HW and energy loss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Usually found in irrigation systems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Sag culverts sometimes used</a:t>
            </a:r>
          </a:p>
        </p:txBody>
      </p:sp>
      <p:pic>
        <p:nvPicPr>
          <p:cNvPr id="61445" name="Picture 4" descr="hgl of a sag culvert">
            <a:extLst>
              <a:ext uri="{FF2B5EF4-FFF2-40B4-BE49-F238E27FC236}">
                <a16:creationId xmlns:a16="http://schemas.microsoft.com/office/drawing/2014/main" id="{EBFD6AAC-A644-4C91-AEC3-51117DF5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89413"/>
            <a:ext cx="5803900" cy="26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71CE-5C92-450B-AABF-808F1910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Culvert Design Form</a:t>
            </a:r>
          </a:p>
        </p:txBody>
      </p:sp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2D99D5B7-DAFA-4DFE-8A76-669B4158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B43E89-9AF1-4E82-B3DE-C7930A63908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9219" name="Picture 4" descr="culvert design form (large)">
            <a:extLst>
              <a:ext uri="{FF2B5EF4-FFF2-40B4-BE49-F238E27FC236}">
                <a16:creationId xmlns:a16="http://schemas.microsoft.com/office/drawing/2014/main" id="{3248C6C2-D430-4649-9C2A-8B9EB89A1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1" y="1091864"/>
            <a:ext cx="7551977" cy="565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>
            <a:extLst>
              <a:ext uri="{FF2B5EF4-FFF2-40B4-BE49-F238E27FC236}">
                <a16:creationId xmlns:a16="http://schemas.microsoft.com/office/drawing/2014/main" id="{B588B37A-8FA9-47BF-893D-2AEDFF6D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2B117A-9703-4944-B938-B9D8FB432F05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216D10F4-D030-429B-A673-F5CEB8D7A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Chapter VI – Special Considerations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Bends – Horizontal or Vertical</a:t>
            </a:r>
          </a:p>
        </p:txBody>
      </p:sp>
      <p:pic>
        <p:nvPicPr>
          <p:cNvPr id="63492" name="Picture 4" descr="broken-back culvert">
            <a:extLst>
              <a:ext uri="{FF2B5EF4-FFF2-40B4-BE49-F238E27FC236}">
                <a16:creationId xmlns:a16="http://schemas.microsoft.com/office/drawing/2014/main" id="{94A303C5-84AF-4A7C-9D1E-9E0C39C9486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4351338" cy="2814638"/>
          </a:xfrm>
          <a:noFill/>
        </p:spPr>
      </p:pic>
      <p:pic>
        <p:nvPicPr>
          <p:cNvPr id="63493" name="Picture 5" descr="culvert with a horizontal bend">
            <a:extLst>
              <a:ext uri="{FF2B5EF4-FFF2-40B4-BE49-F238E27FC236}">
                <a16:creationId xmlns:a16="http://schemas.microsoft.com/office/drawing/2014/main" id="{1FB06403-D5C8-4B46-BD81-C9A3C05F3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489450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>
            <a:extLst>
              <a:ext uri="{FF2B5EF4-FFF2-40B4-BE49-F238E27FC236}">
                <a16:creationId xmlns:a16="http://schemas.microsoft.com/office/drawing/2014/main" id="{49CA379A-710B-48A7-99C8-28EDEEFF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28C6C4-7828-4F9E-93D3-35C3B0652A2C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847EBA0-7970-4DEF-A903-1FB111276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Chapter VI – Special Considerations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Junctions</a:t>
            </a:r>
          </a:p>
        </p:txBody>
      </p:sp>
      <p:pic>
        <p:nvPicPr>
          <p:cNvPr id="65540" name="Picture 4" descr="culvert joining another culvert">
            <a:extLst>
              <a:ext uri="{FF2B5EF4-FFF2-40B4-BE49-F238E27FC236}">
                <a16:creationId xmlns:a16="http://schemas.microsoft.com/office/drawing/2014/main" id="{9DF6AF02-EE4C-4A7E-B6F6-6989FBE58EC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2588" y="1874838"/>
            <a:ext cx="5838825" cy="4208462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DF677EBF-EA5B-4707-B75A-BD22ECFD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01915F-2C8B-4B1E-83F3-0E360710E94B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E77515DD-98C8-487B-8798-A69F610AF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Chapter VI – Special Considerations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Siphons (vacuum)-rarely designed</a:t>
            </a:r>
          </a:p>
        </p:txBody>
      </p:sp>
      <p:pic>
        <p:nvPicPr>
          <p:cNvPr id="67588" name="Picture 5" descr="culvert exhibiting a vacuum (rare)">
            <a:extLst>
              <a:ext uri="{FF2B5EF4-FFF2-40B4-BE49-F238E27FC236}">
                <a16:creationId xmlns:a16="http://schemas.microsoft.com/office/drawing/2014/main" id="{F0027EE7-E285-4673-9F44-FE92E0FA4AB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057400"/>
            <a:ext cx="4897438" cy="4302125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>
            <a:extLst>
              <a:ext uri="{FF2B5EF4-FFF2-40B4-BE49-F238E27FC236}">
                <a16:creationId xmlns:a16="http://schemas.microsoft.com/office/drawing/2014/main" id="{72E5782A-B26E-46C5-8027-00818B99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91ADF7-1BA7-4E59-BE57-2C196CD94EAD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87AA1229-09B1-4247-ACBA-5325D78A4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Chapter VI – Special Considerations</a:t>
            </a:r>
            <a:b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Fish Passage</a:t>
            </a:r>
          </a:p>
        </p:txBody>
      </p:sp>
      <p:pic>
        <p:nvPicPr>
          <p:cNvPr id="69636" name="Picture 5" descr="culvert fish baffle">
            <a:extLst>
              <a:ext uri="{FF2B5EF4-FFF2-40B4-BE49-F238E27FC236}">
                <a16:creationId xmlns:a16="http://schemas.microsoft.com/office/drawing/2014/main" id="{BE9063B3-85BC-460D-8394-7FEA3241582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661745"/>
            <a:ext cx="2959100" cy="2362200"/>
          </a:xfrm>
          <a:noFill/>
        </p:spPr>
      </p:pic>
      <p:pic>
        <p:nvPicPr>
          <p:cNvPr id="69637" name="Picture 6" descr="buried barrel for fish habitat">
            <a:extLst>
              <a:ext uri="{FF2B5EF4-FFF2-40B4-BE49-F238E27FC236}">
                <a16:creationId xmlns:a16="http://schemas.microsoft.com/office/drawing/2014/main" id="{A8037C20-5348-4B94-9B72-B3A08AA5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667000"/>
            <a:ext cx="4912427" cy="29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1D6A7559-A3F4-4B64-8826-F8283A688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38C296-26B6-4CA8-BE3F-0C375BA422BB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6405861-BEBF-4DCD-9158-40C6799BC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FF4597C-1E00-4887-BD06-788847022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Summarize all known data and select a preliminary culvert size, shape and entrance type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71E0F8F6-FC0B-4564-B2ED-3DF6388F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AE8BC4-607A-490E-8A57-3C847456E60A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E519736-CC91-4B2D-BD9E-A1C38AF4E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8F0FF2C-3092-4132-8F68-115612EA3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Choose a culvert type and size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A1D42D65-EC02-4363-BC50-B25679A3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49F55B-C79E-4470-8EED-5AF73AD5E47A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5F46E68-70B4-43DA-8CB8-C30B69B5E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Step 3-Inlet Control Calculations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12BC516-1FA5-431C-BDF6-D035BD289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Inlet control calculations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 HW/D from Design Charts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Calc HW depth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 Fall  (don’t do for this class)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Calc the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Elev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of the HW for inlet control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A3C064FC-88E7-44E5-9EE8-5E2F5D66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B8C3EC-6077-4ECF-BC53-43CBB5E3B72E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0701FFA-24CC-4971-91EA-2093FFCB9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Step 4-Outlet Control Calculations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002087B9-D528-4ADD-858A-D494908F9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Outlet control calculations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 TW depth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 critical depth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Find the average of critical depth and diameter 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 depth from culvert outlet invert to HGL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Determine all head losses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 the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Elev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HW for outlet control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7C692670-6263-4A1A-9D6A-8555B8B9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B1BF15-F31E-4DA2-9801-3095F8780BFA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CA386AD-1647-4C42-9D17-3C9F2AB17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Step 5-Evaluate Results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32E722D-5F9F-4BE3-9BE8-6CEEC8D4F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Higher of the two elevations designates control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Choose larger culvert if the highest elevation is unacceptable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D12401E9-6376-47AC-A20F-7B02D6FD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A1C293-009E-4A53-A752-71A6CE1BA0A2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575A173-B8A5-436C-8C97-529E87A84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Example Problem 1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56 of HDS5-2005)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5C4C903-6185-4C69-A5F8-0D755B39D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=200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Natural channel slope=1%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TW=3.5 ft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L=200 ft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Natl streambed elev. @ entrance = 100 ft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Shoulder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Elev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=110 ft (2-ft freeboard)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Evaluate 72” (6’) CMP (45 deg bevel)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6213</TotalTime>
  <Words>898</Words>
  <Application>Microsoft Office PowerPoint</Application>
  <PresentationFormat>On-screen Show (4:3)</PresentationFormat>
  <Paragraphs>190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Times New Roman</vt:lpstr>
      <vt:lpstr>Wingdings</vt:lpstr>
      <vt:lpstr>Quadrant</vt:lpstr>
      <vt:lpstr>Culvert Hydraulics using the Culvert Design Form</vt:lpstr>
      <vt:lpstr>Objectives</vt:lpstr>
      <vt:lpstr>Culvert Design Form</vt:lpstr>
      <vt:lpstr>Step 1</vt:lpstr>
      <vt:lpstr>Step 2</vt:lpstr>
      <vt:lpstr>Step 3-Inlet Control Calculations</vt:lpstr>
      <vt:lpstr>Step 4-Outlet Control Calculations</vt:lpstr>
      <vt:lpstr>Step 5-Evaluate Results</vt:lpstr>
      <vt:lpstr>Example Problem 1 (pg 56 of HDS5-2005)</vt:lpstr>
      <vt:lpstr>Culvert Design Form Data </vt:lpstr>
      <vt:lpstr>Step 2  Inlet Control Calculations</vt:lpstr>
      <vt:lpstr>Step 3-Inlet Control Calculations Calculate Fall—Assume Fall=0 for this class </vt:lpstr>
      <vt:lpstr>Step 3-Inlet Control Calculations Calculate HW Elev for inlet control</vt:lpstr>
      <vt:lpstr>Step 4-Outlet Control Calculations TW Depth</vt:lpstr>
      <vt:lpstr>Step 4-Outlet Control Calculations Critical Depth in Culvert (could also use flowmaster)</vt:lpstr>
      <vt:lpstr>Step 4-Outlet Control Calculations Find average of dc + D </vt:lpstr>
      <vt:lpstr>Step 4-Outlet Control Calculations Determine ho</vt:lpstr>
      <vt:lpstr>Step 4-Outlet Control Calculations Find Entrance Loss Coefficient, Ke</vt:lpstr>
      <vt:lpstr>Outlet Control  Head Losses</vt:lpstr>
      <vt:lpstr>Step 4-Outlet Control Calculations Calculate HW Elevation </vt:lpstr>
      <vt:lpstr>Step 5 Evaluate Results</vt:lpstr>
      <vt:lpstr>Outlet Velocity – Inlet Control  (pg 50)</vt:lpstr>
      <vt:lpstr>Outlet Velocity- Outlet Control page 50</vt:lpstr>
      <vt:lpstr>Culvert Design (Allowable HW is 108.0’)</vt:lpstr>
      <vt:lpstr>Culvert Master (Quick Calculator)</vt:lpstr>
      <vt:lpstr>Culvert Design</vt:lpstr>
      <vt:lpstr>Break</vt:lpstr>
      <vt:lpstr>Chapter VI – Special Considerations Flow Control &amp; Measurement</vt:lpstr>
      <vt:lpstr>Chapter VI – Special Considerations Low Head Installations</vt:lpstr>
      <vt:lpstr>Chapter VI – Special Considerations Bends – Horizontal or Vertical</vt:lpstr>
      <vt:lpstr>Chapter VI – Special Considerations Junctions</vt:lpstr>
      <vt:lpstr>Chapter VI – Special Considerations Siphons (vacuum)-rarely designed</vt:lpstr>
      <vt:lpstr>Chapter VI – Special Considerations Fish Passage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154</cp:revision>
  <dcterms:created xsi:type="dcterms:W3CDTF">2002-10-04T19:39:32Z</dcterms:created>
  <dcterms:modified xsi:type="dcterms:W3CDTF">2026-03-12T17:34:39Z</dcterms:modified>
</cp:coreProperties>
</file>