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2"/>
  </p:notesMasterIdLst>
  <p:sldIdLst>
    <p:sldId id="329" r:id="rId2"/>
    <p:sldId id="256" r:id="rId3"/>
    <p:sldId id="285" r:id="rId4"/>
    <p:sldId id="332" r:id="rId5"/>
    <p:sldId id="350" r:id="rId6"/>
    <p:sldId id="355" r:id="rId7"/>
    <p:sldId id="333" r:id="rId8"/>
    <p:sldId id="336" r:id="rId9"/>
    <p:sldId id="379" r:id="rId10"/>
    <p:sldId id="372" r:id="rId11"/>
    <p:sldId id="334" r:id="rId12"/>
    <p:sldId id="373" r:id="rId13"/>
    <p:sldId id="348" r:id="rId14"/>
    <p:sldId id="374" r:id="rId15"/>
    <p:sldId id="375" r:id="rId16"/>
    <p:sldId id="376" r:id="rId17"/>
    <p:sldId id="377" r:id="rId18"/>
    <p:sldId id="378" r:id="rId19"/>
    <p:sldId id="340" r:id="rId20"/>
    <p:sldId id="370" r:id="rId21"/>
    <p:sldId id="368" r:id="rId22"/>
    <p:sldId id="371" r:id="rId23"/>
    <p:sldId id="356" r:id="rId24"/>
    <p:sldId id="351" r:id="rId25"/>
    <p:sldId id="341" r:id="rId26"/>
    <p:sldId id="357" r:id="rId27"/>
    <p:sldId id="343" r:id="rId28"/>
    <p:sldId id="358" r:id="rId29"/>
    <p:sldId id="359" r:id="rId30"/>
    <p:sldId id="344" r:id="rId31"/>
    <p:sldId id="360" r:id="rId32"/>
    <p:sldId id="361" r:id="rId33"/>
    <p:sldId id="369" r:id="rId34"/>
    <p:sldId id="363" r:id="rId35"/>
    <p:sldId id="364" r:id="rId36"/>
    <p:sldId id="365" r:id="rId37"/>
    <p:sldId id="366" r:id="rId38"/>
    <p:sldId id="367" r:id="rId39"/>
    <p:sldId id="346" r:id="rId40"/>
    <p:sldId id="349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576" autoAdjust="0"/>
  </p:normalViewPr>
  <p:slideViewPr>
    <p:cSldViewPr>
      <p:cViewPr varScale="1">
        <p:scale>
          <a:sx n="79" d="100"/>
          <a:sy n="79" d="100"/>
        </p:scale>
        <p:origin x="13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9-24T15:58:18.1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1014 1432,'0'0,"21"0,1 0,-22-22,22 0,-1 0,-21 22,22-22,-22 0,0 22,0-22,0 0,0 0,0 22,0-22,0 0,0 22,0-22,0 0,0 0,0 22,0-22,0-22,0 44,0-22,0 0,0 22,0-22,0 0,0 0,0 22,0-22,0 0,0 0,0 0,0 0,0 0,0 0,0 0,0 0,-22 0,22 0,0 0,0 0,-21 22,21-22,0 0,-22 0,22 22,-22-22,22 0,-21 22,-1-22,22-1,-21 1,-1 0,0 0,22 0,-43 0,22 0,21 0,-22 22,-21-22,43 0,-22 0,1 0,-1 0,22 22,-21-22,-1 0,22 0,-21 22,-23 0,44-22,-43 0,22 22,21-22,-22 22,0-22,1 22,21-22,-22 22,1 0,21-22,-22 22,1 0,-1 0,22-22,-22 22,-21 0,43-22,-21 22,-1 0,22 0,-21 0,-1-22,0 22,22 0,-21 0,-1 0,22 0,-21 0,-1 0,0 0,22 0,-21 0,-1 0,22 0,-21 0,-1 0,1 0,21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9-24T15:56:58.8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16 1146,'0'-22,"0"22,0-23,0 1,0 22,0-22,0 0,0 0,0 22,0-22,0 0,0 22,0-22,0 0,0 0,0 22,0-22,0 0,0 22,0-22,0 0,0 0,0 22,0-22,0 0,0 22,0-22,0 0,0 0,0 22,0-22,0 0,0 22,0-22,0 0,0 0,0 22,0-22,0 0,0 22,0-22,0 0,0 0,0 22,0-22,0 0,0 22,0-22,0 0,0 22,0-23,0 1,0 0,0 22,0-22,0 0,0 22,0-22,0 0,0 0,0 22,0-22,0 0,0 22,0-22,0 0,0 0,0 22,0-22,12 0,-12 22,0-22,12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9-24T15:57:04.2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0-1,'0'0,"22"0,-22 0,0 0,0 0,0 0,0 0,0 0,22 0,-1 22,1-22,-22 0,0 22,22-22,-22 0,0 0,21 0,-21 22,0-22,0 0,0 0,0 0,0 0,22 0,-22 0,0 0,0 0,0 22,0 0,0-22,0 22,0-22,0 0,0 22,0 0,0-22,0 0,0 22,0 0,0-22,0 0,0 22,0 0,0-22,0 22,0 0,0 0,0 0,0 0,0-22,0 22,0 1,0-1,0-22,0 0,0 22,0 0,0-22,0 0,0 0,0 0,0 0,0 0,0 22,0-22,0 0,0 22,0 0,0-22,0 0,0 22,0-22,22 0,-22 44,0-44,22 22,-1-22,-21 0,0 22,0-22,0 0,0 22,0 0,0-22,0 0,0 22,22-22,-22 0,0 0,22 0,-22 22,0 0,21-22,1 0,-22 22,22 0,-22-22,0 0,0 0,0 0,0 0,0 0,0 0,0 22,22-22,-22 0,0 0,0 0,0 22,0 1,0-23,0 44,0-44,0 0,0 22,0 0,0-22,0 0,0 22,21-22,-21 0,0 22,0 0,0-22,0 22,22 22,0-44,-22 22,21-22,1 0,-22 22,0-22,22 0,-1 0,-21 0,0 22,0-22,22 0,0 0,-22 0,22 0,-22 0,0 0,0 0,0 0,0 0,0 22,0 0,0-22,0 0,0 22,0 0,0-22,0 0,0 22,0 0,0-22,0 23,0-1,0-22,0 0,0 0,0 22,0-22,0 0,0 22,0 0,0-22,0 22,0 0,0-22,0 22,-22 0,0 0,22-44,0 0,0 0,0 22,0-22,0 0,0 0,0 0,0-22,0 44,0-45,0 45,0-22,0 0,0 0,0 22,0-22,-22 22,22-22,-21 22,-1 0,22-22,0 0,0 0,0 22,0-22,0-22,0 22,0-22,0 22,0 0,0-22,0 44,0-45,0 23,0 22,0-22,0 0,0 0,-43 22,-1 0,23 0,-23-22,1 0,43 22,-22 0,22-22,-22 0,22 0,0 22,0-44,0 22,0 0,0 0,0 0,0-22,0 22,0 22,-21 0,21-22,-22 22,0 0,0 0,22 0,-21 0,-1 22,22-22,0 0,-22 22,1 0,21-22,-22 44,0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9-24T15:57:09.5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44,'0'0,"0"0,22 0,1-10,-23 10,22 0,0-10,-22 10,45 0,22 0,-45 0,23 0,22 0,-22 0,44 0,-22 0,0 0,0 0,22 0,0 0,-22 0,23 0,21 0,-44 0,23 0,-1 0,-22 0,0 0,-23 0,-21 0,21 0,-21 0,-23 0,22 0,0 0,-22 0,23 0,-1 0,-44 0,-1 0,1 0,0 0,-23 0,23 0,-45 0,0 0,22 0,-22 0,-22 0,22 0,22 0,-22 0,0 0,0 0,0 0,-22 0,0 0,44 0,-44 0,44 0,1 0,-1 0,23 0,22 0,-23 0,1 0,0 0,-1 0,1 0,22 0,-22 0,-1 0,1 0,22 0,-22 0,-1 0,23 0,-22 0,0 0,-1 0,1 0,0 0,22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9-24T15:57:43.4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 0,'0'0,"0"0,0 22,0 0,0-22,0 0,0 0,0 0,0 0,0 22,0-22,0 0,0 22,0-22,0 0,0 22,0-22,0 0,0 0,17 0,-17 22,0-22,0 0,0 22,0-22,0 0,0 22,0-22,0 0,0 0,0 0,0 22,0 0,0-22,0 0,0 22,0 0,0-22,0 0,0 0,0 22,0 0,0-22,0 22,0 0,0-22,0 0,0 0,0 22,0 0,0-22,0 22,0 0,0-22,0 0,0 0,0 22,0 0,0-22,0 22,0-22,0 0,0 22,0 0,0-22,0 22,0 0,0-22,0 0,0 22,0 0,0-22,0 22,0 0,0-22,0 22,0 0,0 0,0-22,0 22,0 0,0-22,0 22,0 0,0 0,0-22,16 22,-16 0,0-22,0 0,0 0,0 22,0 0,0-22,0 22,0 0,0-22,0 22,0 1,0-1,0-22,0 22,0 0,0-22,0 22,0 0,0 0,0-22,0 0,0 22,0-22,0 0,0 22,0 0,0-22,0 22,0 0,0-22,0 22,0 0,0 0,0-22,0 22,0 0,0-22,0 22,0 0,0 0,0-22,0 22,0 0,0-22,0 22,0 0,0 0,0-22,0 22,0 0,0-22,0 22,0 0,0 0,0-22,0 22,0 0,0-22,0 22,0 0,0 0,0-22,0 0,0 22,0 0,0-22,0 22,0 0,0-22,0 22,0 0,0 0,0-22,0 22,0 0,0-22,0 22,0 22,0-44,0 22,0 0,0 0,0 0,0 0,0 0,0 0,0 0,0 0,0 22,0-44,0 44,0 0,0-44,0 44,0-44,0 44,0-22,0-22,0 22,0 0,0 0,0-22,0 22,0 0,0-22,0 22,0 0,0 0,0-22,0 22,0-22,0 0,0 22,0 0,0-22,0 22,0 0,0-22,0 22,0 0,0 1,0-23,0 22,0 0,0-22,0 22,0 0,0 0,0-22,0 22,0 0,0-22,0 22,0-22,17 0,-1 0,-16 0,33 0,-16 0,-17 0,16 0,1 0,-17 0,16-22,-16 0,0 0,0 22,0-22,0 0,0 22,0-22,0 0,0 0,0 22,0-23,17 1,-17 22,0-22,0 0,0 0,0 22,0-22,0 0,0 22,0-22,0 0,0 0,0 22,0-22,0 0,0 22,0-22,0 0,0 0,0 22,0-22,0 0,0 22,0-22,0 0,0 0,0 22,0-22,0 0,0 22,0-22,0 0,0 0,0 22,0-22,0 0,0 22,0-22,0 0,0 22,0-22,0 0,0 0,0 22,0-22,0 0,0 22,0-22,0 0,0 0,0 22,0-22,0 0,0 22,0-22,0 0,0 0,0 22,0-22,0 0,0 22,0-22,0 0,0 0,0 22,0-22,0 0,0 22,0-22,0 0,0 0,0 22,0-22,0 0,0 22,0-22,0 0,0 0,0 22,0-22,0 0,0 22,0-22,0 0,0 22,0-22,0 0,0 0,0 22,0-22,0 0,0 22,0-22,0 0,0 0,0 0,0 0,0 0,0 22,0-44,0 22,0 0,0 0,0 0,0 22,0-44,0 44,0-22,0 0,0-1,0 23,0-22,0 0,0 22,0-22,0 0,0 0,0 22,0-22,0 0,0 22,0-22,0 0,0 0,0 22,0-22,0 0,0 22,0-22,0 0,0 0,0 22,0-22,0 22,0-22,0 0,0 0,0 22,0-22,0 0,0 22,0-22,0 0,0 0,0 22,0-22,0 0,0 22,0-22,0 0,0 0,0 22,0-22,0 0,0 22,0-22,0 0,0 0,0 22,0-22,0 0,0 22,0-22,0 0,0 0,0 22,0-22,0 0,0 22,0-22,0 0,0 0,0 22,-17 0,1 0,-1 0,17 0,-16 0,-1 0,17 0,0 22,0 0,0-22,0 22,0 0,0-22,0 22,0 0,0 0,0-22,0 22,0 0,0-22,0 22,0 0,0 0,0-22,0 22,0 0,0-22,0 22,-16 0,16 0,0-22,0 22,0 0,0-22,-17 22,17 0,0 0,0-22,0 22,0 0,0-22,0 22,0 0,0 0,0-22,-16 22,16 0,0-22,0 22,0 0,0 0,0-22,0 22,0 0,0-22,0 22,0 0,0-22,0 22,0 0,0 0,0-22,0 22,0 0,0-22,0 44,0-22,0-22,0 0,0 23,0-1,0-22,0 22,0 0,0-22,0 22,0 0,0 0,0-22,0 22,0 0,0-22,0 22,0 0,0 0,0-22,0 22,0 0,0-22,0 22,0 0,0 0,0 0,0 0,0 0,0-22,0 22,0 0,0-22,0 22,0 0,0-22,0 22,0 0,0 0,0-22,0 22,0 0,0-22,0 22,0 0,0 0,0-22,0 22,0 0,0-22,0 22,0 0,0 0,0-22,0 22,0 0,0-22,0 22,0 0,0 0,0-22,0 22,0 0,0 0,0 0,0-22,0 0,0 22,0 0,0-22,0 22,0 0,0-22,0 22,0 0,0 0,0-22,0 22,0 0,0-22,0 22,0 0,0 0,0-22,0 22,0 0,0 0,0 0,0 0,0-22,0 22,0 0,0 0,0-22,0 0,0 0,0 22,0 0,0 22,0 0,0-44,0 44,0-22,0 0,0 22,0-22,0 0,0 0,0 0,0-22,0 23,0-1,0-22,0 22,16 0,1-22,-17-22,0 0,0 0,0 22,0-23,0 1,0 22,0-22,0 0,0 0,0 22,0-22,0 0,0 22,0-22,0 0,0 0,0 22,0-22,0 0,0 22,0-22,0 0,0 0,0 22,0-22,0 0,0 22,0-22,0 0,0 0,0 0,0 0,0 0,0 22,0-44,0 44,0-22,0-22,0 44,0-22,0 0,0 0,0 0,0-22,0 44,0-22,0 0,0 0,0 0,0 0,0 22,0-22,0 0,0 0,0 0,0 0,0 0,0 22,0-22,0 0,0 22,0-22,0 0,0 22,0-22,0 0,0 0,0 22,0-22,0 0,0 22,0-22,0 0,0 0,0 22,0 0,0-22,0 0,0 0,0 22,0-22,0 0,0 22,0-22,0 0,0 0,0 22,0-22,0 0,0 22,0-22,0 0,0 0,0 22,0-22,0 0,0 22,0-22,0 0,0 0,0 22,0-22,0 0,0 22,0-22,0 0,0 0,0 22,0-22,0 0,0 22,0-23,0 1,0 0,0 22,0-22,0 0,0 0,0 0,0 0,0 22,0-22,0-22,0 44,0-22,0 0,0 22,0-22,0 0,0 0,0 22,0-22,0 0,0 22,0-22,0 0,0 0,0 22,0-22,0 0,0 22,0-22,0 0,0 0,0 22,0-22,0 0,0 0,0 0,0 0,0 0,0-22,0 44,0-44,0 22,0 22,0-22,0 0,0 22,0-22,0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9-24T15:57:56.7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0,'18'0,"-18"0,0 0,0 22,0-22,19 0,-19 22,0 0,0 0,18 0,-18 0,0-22,0 22,0 23,0-45,0 0,0 44,0-44,0 22,0 0,0 0,0-22,0 0,0 0,0 22,0 0,0-22,0 22,0-22,0 0,0 22,0 0,0-22,0 0,0 22,0 0,0-22,0 22,0 0,0-22,0 22,0 0,0 0,0-22,0 22,0 1,0-23,0 22,0 0,0 0,0-22,0 22,0 0,0-22,0 22,0 0,0 0,0-22,0 0,0 22,0 0,0-22,0 22,0 0,0-22,0 22,0 0,0 0,0-22,0 22,0 0,0-22,0 44,0-22,18-22,-18 23,0-23,0 22,0-22,0 0,0 0,0 0,0 22,0-22,0 0,0 22,0 0,0-22,0 22,0 0,0-22,0 22,0 0,0 0,0-22,0 22,0-22,0 0,0 22,0 0,0-22,0 22,0 0,0-22,0 0,0 0,0 22,0 0,0-22,18 22,-18 0,0-22,0 0,0 22,0-22,0 0,0 22,0-22,0 0,0 45,0-45,0 0,0 22,0 0,0-22,0 22,0 0,0-22,0 22,0 0,0 0,0-22,0 22,0-22,0 0,0 22,0 0,0-22,0 0,0 22,0 0,0-22,0 22,0 0,0-22,0 22,0 0,0 0,0-22,0 22,0 1,0-23,0 22,0 0,0 0,0-22,0 22,0 0,0-22,0 22,0 0,0 0,0-22,0 22,0 0,0-22,0 22,0 0,0 0,0-22,0 22,0 0,0-22,0 22,0 0,0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9-24T15:47:29.9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0-7,'0'0,"22"0,0 0,-22 0,22 0,0 0,-22 0,22 0,0 0,0 0,-22 0,22 0,0 0,-22 0,0 0,0 0,22 0,0 0,-22 0,22 0,0 0,-22 0,22 0,0 0,0 0,-22 0,22 0,0 0,-22 0,0 0,0 0,22 0,0 0,-22 0,22 0,0 0,-22 0,22 0,0 0,0 0,-22 0,22 0,0 0,-22 0,22 0,0 0,0 0,-22 0,22 0,0 0,-22 0,22 0,0 0,0 0,-22 0,22 0,1 0,-23 0,22 0,-22 0,0 0,22 0,0 0,-22 0,22 0,0 0,-22 0,22 0,0 0,0 0,-22 0,0 0,0 0,22 0,0 0,-22 0,22 0,0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9-24T15:47:37.1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0-7,'0'0,"22"0,0 0,-22 0,22 0,0 0,-22 0,22 0,0 0,0 0,-22 0,22 0,0 0,-22 0,22 0,0 0,0 0,-22 0,22 0,-22 0,0 0,22 0,0 0,-22 0,22 0,0 0,-22 0,22 0,0 0,0 0,-22 0,22 0,1 0,-23 0,22 0,0 0,0 0,-22 0,22 0,0 0,-22 0,22 0,0 0,0 0,-22 0,22 0,0 0,-22 0,0 0,22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9-24T15:48:15.0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1057 15,'-22'0,"22"0,-22 0,0 0,22 0,-22 0,0 0,0 0,22 0,-22 0,0 0,22 0,-23 0,1 0,0 0,22 0,-22 0,0 0,22 0,-22 0,0 0,0 0,22 0,-22 0,0 0,22 0,-22 0,0 0,0 0,22 0,-22 0,0 0,22 0,-22 0,0 0,0 0,22 0,-22 0,0 0,22 0,-22 0,-1 0,1 0,22 0,-22 0,0 0,22 0,-22 0,0 0,22 0,-22 0,0 0,0 0,22 0,-22 0,0 0,22 0,-22 0,0 0,0 0,22 0,-22 0,0 13,22-13,-22 0,0 13,0-13,22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9-24T15:48:55.2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17 4033,'0'-22,"0"0,0 22,0-22,0 0,0 0,0 22,0-23,0 1,0 22,0-22,0 0,0 0,0 22,0-22,0 0,0 22,0-22,0 0,0 0,0 22,0-22,0 0,0 22,0-22,0 0,0 0,0 22,0-22,0 0,0 22,0-22,0 0,0 0,0 22,0-23,0 1,0 22,0-22,0 0,0 0,0 22,0-22,0 0,0 22,0-22,0 0,0 0,0 22,0-22,0 0,0 22,0-22,0 0,0 22,0-22,0 0,0 0,0 22,0-22,0 0,0 22,0-22,0 0,0-1,0 23,0-22,0 0,0 22,0-22,0 0,0 0,0 22,0-22,0 0,0 22,0-22,0 0,0 0,0 22,0-22,0 0,0 22,0-22,0 0,0 22,0-22,0 0,0 0,0 22,0-22,0 0,0 22,0-23,0 1,0 0,0 22,0-22,0 0,0 22,0-22,0 0,0 0,0 22,0-22,0 0,0 22,0-22,0 0,0 22,0-22,0 0,0 0,0 22,0-22,0 0,0 22,0-22,0 0,0 0,0 22,0-22,0-1,0 23,0-22,0 0,0 0,0 22,0-21,0-1,0 22,0-22,0 0,0 0,0 22,0 0,0-22,0 0,0 0,0 22,0-22,0 0,0 22,0-22,0 0,17 0,-17 22,0-22,0 0,0 22,0-22,0-1,0 1,0 22,0-22,0 0,0 22,0-22,0 0,0 0,0 22,0-22,0 0,0 22,0-22,0 0,0 0,0 22,0-22,0 0,0 22,0-22,0 0,0 0,0 22,0-22,0 0,0 22,0-22,0 0,18-1,-18 23,0-22,0 0,0 22,0-22,0 0,0 22,0-22,0 0,18 0,-1 22,-17-22,0 0,0 22,0-22,0 0,0 0,0 22,0-22,0 0,0 22,0-22,0 0,0 0,0 22,0-22,0 0,0 22,0-22,0-1,0 1,0 22,0-22,0 0,0 22,0-22,0 0,0 0,0 22,0-22,0 0,0 22,0-22,0 0,0 0,0 22,0-22,0 0,0 22,0-22,0 0,0 22,0-22,0 0,0 0,0 22,0-22,0-1,0 23,0-22,0 0,0 0,0 22,0-22,0 0,0 22,0-22,0 0,0 0,0 22,0-22,0 0,0 22,0-22,0 0,0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9-24T15:49:02.9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9017 27,'-22'0,"0"0,0 0,22 0,-22 0,0 0,22 0,-22 0,0 0,0 0,22 0,-22 0,0 0,22 0,-22 0,0 0,0 0,22 0,-22 0,0 0,22 0,-22 0,-1 0,1 0,22 0,-22 0,0 0,22 0,-22 0,0 0,0 0,22 0,-22 0,0 0,22 0,-22 0,0 0,0 0,22 0,-22 0,22 0,-22 0,0 0,0 0,22 0,-22 0,0 0,22 0,-22 0,0 0,0 0,22 0,-22 0,-1 0,23 0,-22 0,0 0,0 0,22 0,-22 0,0 0,22 0,-22 0,0 0,0 0,22 0,-22 0,0 0,22 0,-22 0,0 0,0 0,22 0,-22 0,0 0,22 0,-22 0,0 0,0 0,22 0,-22 0,0 0,22 0,-22 0,-1 0,1 0,22 0,-22 0,0 0,22 0,-22 0,0 0,22 0,-22 0,0 0,0 0,22 0,-22 0,0 0,22 0,-22 0,0 0,0 0,22 0,-22 0,0 0,22 0,-22 0,0 0,0 0,22 0,-22 0,0 0,22 0,-23 0,1 0,0 0,22 0,-22 0,0 0,22 0,-22 0,0 0,0 0,22 0,-22 0,0 0,22 0,-22 0,0 0,0 0,22 0,-22 0,0 0,22 0,-22 0,0 0,22 0,-22 0,0 0,0 0,22 0,-22 0,0 0,22 0,-23 0,1 0,0 0,22 0,-22 0,0 0,22 0,-22 0,0 0,0 0,22 0,-22 0,0 0,22 0,-22 0,0 0,0 0,22 0,-22 0,0 0,22 0,-22 0,0 0,0 0,22 0,-22 0,0 0,22 0,-22 0,-1 0,1 0,22 0,-22 0,0 0,22 0,-22 0,0 0,22 0,-22 0,0 0,0 0,22 0,-22 0,0 0,22 0,-22 0,0 0,0 0,22 0,-22 0,0 0,22 0,-22 0,0 0,0 0,22 0,-22 0,0 0,22 0,-22 0,-1 0,1 0,22 0,-22 0,0 0,0 0,0 0,0 0,0 0,-22 0,44 0,-22 0,-22 0,44 0,-22 0,0 0,0 0,22 0,-44 0,22 0,22 0,-22 0,0 0,22 0,-22 0,-1 0,1 0,22 0,-22 0,0 0,22 0,-22 0,0 0,0 0,22 0,-22 0,0 0,22 0,-22 0,0 0,0 0,22 0,-22 0,0 0,22 0,-22 0,0 0,22 0,-22 0,0 0,0 0,22 0,-22 0,0 0,22 0,-23 0,1 0,0 0,22 0,-22 0,0 0,22 0,-22 0,0 0,0 0,22 0,-22 0,0 0,22 0,-22 0,0 0,0 0,22 0,-22 0,-22 0,44 0,-22 0,-22 13,44-13,-22 0,-22 0,44 13,-23-13,1 0,22 0,-44 0,22 0,22 0,-22 0,0 0,22 0,-22 0,22 0,-22 0,0 0,0 0,22 0,-22 0,0 0,22 0,-22 0,0 0,0 0,0 0,0 0,-22 0,22 0,-23 0,45 0,-22 0,0 0,22 0,-22 0,0 0,0 0,22 0,-22 0,0 0,22 0,-22 0,0 0,0 0,22 0,-22 0,0 0,22 0,-22 0,0 0,0 0,22 0,-44 0,22 0,22 0,-22 0,0 0,22 0,-23 0,-21 0,44 0,-22 0,0 0,22 0,-22 0,0 0,0 0,22 0,-22 0,0 0,0 13,0-13,0 0,22 0,-22 0,0 0,0 0,22 0,-22 0,0 0,22 0,-22 0,0 0,0 0,22 0,-22 0,-1 0,23 0,-22 0,0 0,22 0,-44 0,22 0,22 0,-22 0,0 0,0 0,22 0,-22 0,-22 0,44 0,-22 0,0 0,22 0,-22 0,0 0,0 0,22 0,-22 0,0 0,22 0,-22 0,0 0,0 0,-1 0,1 0,22 0,-22 0,0 0,0 0,0 0,0 0,0 0,22 0,-44 0,44 0,-22 0,-22 0,44 0,-22 0,0 0,0 0,22 0,-22 0,0 0,22 0,-22 0,0 0,0 0,22 0,-23 0,1 0,22 0,-22 0,-22 0,44 0,-22 0,-22 0,44 0,-22 0,0 0,0 0,0 0,-22 0,44 0,-22 0,0 0,22 0,-22 0,0 0,22 0,-22 0,0 0,0 0,22 0,-22 0,-1 0,1 0,-22 0,22 0,22 0,-44 0,22 0,22 0,-22 0,0 0,0 0,22 0,-22 0,0 0,0 0,0 0,0 0,0 0,-22 0,44 0,-22 0,0 0,0 0,22 0,-23 0,1 0,22 0,-22 0,0 0,22 0,-22 0,0 0,0 0,22 0,-22 0,0 0,22 0,-22 0,0 0,0 0,22 0,-22 0,0 0,0 0,0 0,0 0,22 0,-22 0,-22 0,44 0,-22 0,-1 0,23 0,-22 0,0 0,0 0,22 0,-22 0,0 0,22 0,-22 0,0 0,0 0,22 0,-22 0,0 0,22 0,-22 0,0 0,0 0,22 0,-22 0,0 0,22 0,-22 0,22 0,-22 0,0 0,0 0,22 0,-22 0,0 0,22 0,-23 0,1 0,0 0,22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9-24T15:58:12.0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506 1410,'-22'0,"0"0,0 0,22 0,-21 0,-1 0,22 0,-22 0,0 0,0 0,22 0,-22 0,0 0,22 0,-21-22,-1 22,22-22,-22 22,0-22,0 22,22-22,-22 22,22-22,-21 22,21-22,-22 22,22-22,-22 22,22-22,-22 0,22 0,0 22,-22 0,22-22,-22 0,22 0,0 22,0-22,0 0,-22 22,22-22,0 0,0 0,0 22,0-22,0-1,0 23,0-22,0 0,0 0,0 22,0-22,0 0,0 22,0 0,0-22,0 0,0 0,0 22,0-22,0 0,0 22,0-22,0 0,0 0,0 22,0-22,0 0,0 22,22-22,-22 0,0 0,22 22,-22-22,0 0,0 22,0-22,22 0,-22 0,0 22,22-22,-22 0,0 22,22-22,0 0,-22 0,21 22,-21-22,0 22,0-22,0-1,22 1,0 22,-22-22,0 22,22-22,0 0,-22 0,22 22,-1-22,-21 0,22 22,0-22,0 22,-22-22,22 22,0-22,-22 22,22-22,-1 22,1-22,-22 22,22 0,0 0,-22-22,0 22,22 0,0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9-24T16:00:41.9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1851-1,'-22'0,"0"0,0 0,22 0,-22 0,0 0,22 0,-22 0,0 0,0 0,22 0,-22 0,-1 0,23 0,-22 0,0 0,0 0,22 0,-22 0,0 0,22 0,-22 0,-22 0,44 0,-22 0,0 0,0 0,22 0,-22 0,0 0,22 0,-22 0,0 0,0 0,22 0,-22 0,0 0,22 0,-44 0,21 0,23 0,-22 0,0 0,22 0,-22 0,0 0,0 0,22 0,-44 0,22 0,22 0,-22 0,0 0,22 0,-21 0,-1 0,0 0,0 0,0 0,0 0,22 0,-22 0,0 0,0 0,22 0,-23 0,1 0,22 0,-22 0,0 0,0 0,22 0,-22 0,0 0,22 17,-22-17,0 0,0 0,22 0,-22 0,22 0,-22 0,0 0,0 0,22 0,-22 0,0 0,22 0,-22 0,0 0,0 0,22 0,-22 0,0 0,22 0,-23 0,1 0,0 0,22 0,-22 0,0 0,22 0,-22 0,0 0,0 0,22 0,-22 0,0 0,22 0,-22 0,0 0,0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9-24T16:00:52.4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0,'0'0,"0"0,0 0,0 22,0-22,0 0,0 22,0-22,0 0,0 23,0-1,0-22,0 0,0 22,0 0,0-22,0 0,0 0,0 22,0-22,0 0,0 22,0 0,0-22,0 0,0 0,0 0,0 22,0-22,0 0,0 22,0-22,0 0,0 0,22 0,-22 22,0-22,0 0,0 22,0-22,0 0,0 22,0-22,0 0,0 0,22 0,-22-22,0 0,0 0,0 22,0-22,0 0,0 22,0-22,0 0,0 0,0 22,0-22,0 0,0 22,0 0,0 0,0 22,0-22,0 0,0 22,0 0,0-22,0 0,0 0,0 22,0-22,0 0,0 22,0-22,0 0,0 0,0 0,0 22,0 0,0-22,0 22,0 0,0-22,0 0,0 0,0 22,0-22,0 0,0 22,0 0,0-22,0 22,0-22,0 0,0 22,0 0,0-22,0 22,0 0,22-22,-22 0,0 22,0-22,0 0,0 22,0 1,0-23,0 22,0-22,0 0,0 22,0-22,0 0,0 21,0-21,0 0,0 0,0 0,0 0,0 0,0 22,0-22,0 0,0 22,0 0,0-22,0 22,0 0,0-22,0 22,0 0,0 0,0-22,0 22,0 0,0-22,0 22,0 0,0-22,0 0,0 22,0 0,0-22,0 0,0 22,0-22,0 0,0 22,0-22,0 0,0 23,0-1,0-22,0 0,0 22,0-22,0 0,0 22,0-22,0 0,0 22,0 0,0-22,0 0,0 0,0 0,0 22,0-22,0 0,0 0,0 0,0 22,0-22,0 0,0 0,0 0,0 0,0 0,0 22,0-22,0 0,0 22,22-22,-1 0,-21-22,0 0,0 0,22 0,0-22,-22 44,0-44,22 22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9-24T16:00:58.0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0,'0'22,"0"0,0-22,0 0,0 0,0 0,0 22,0 0,0-22,0 0,0 0,0 22,0 1,0-23,0 0,0 22,0-22,0 0,0 22,0-22,0 0,0 22,0 0,0-22,0 0,0 22,0-22,0 0,0 0,0 0,0 22,0 0,0-22,0 0,0 0,0 0,0 22,0-22,0 0,0 22,0-22,0 0,0 0,0 0,0 22,0 0,0-22,0 0,0 22,0-22,0 0,0 22,0-22,0 0,0 22,0-22,0 0,0 22,0-22,0 0,0 0,0 0,0 0,0 0,0 22,0 0,0-22,0 22,0-22,0 22,0 1,0-23,0 22,0 0,0 0,0-22,0 22,0 0,0-22,0 22,0 0,0-22,0 0,0 22,0 0,0-22,0 0,0 0,0 0,0 0,0 22,0-22,22 0,0 0,-22 22,22 0,0-22,-22 0,0 0,0 0,0 0,0 0,22 0,-22 0,0 0,22 0,-22 22,0 0,0-22,0 22,0 0,0-22,22-22,0 22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9-24T16:01:06.7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0,'0'23,"0"-1,0-22,0 22,0 0,0 0,0-22,0 22,0 0,0-22,0 22,0 0,0 0,0-22,0 22,0 0,0-22,0 22,0 0,0 0,0-22,0 22,0 0,0-22,22 0,-22 0,0 22,0 0,0-22,0 0,0 22,0 0,0-22,0 23,0-1,0-22,0 22,0 0,0 0,0-22,0 22,0 0,0-22,22 22,-22 0,0 0,0-22,0 22,0 0,22-22,-22 22,0 0,0 0,0-22,0 0,0 22,0 0,0-22,0 22,0 0,0-22,0 22,0 1,0-1,0-22,0 22,0 0,0-22,0 22,22-22,-22 0,0 22,0 0,0-22,22 0,-22 0,0 0,0 0,0 22,22-22,-22 0,0 22,0 0,0-22,0 22,22 0,-22-22,0 22,0 0,0-22,0 0,0 22,0 0,0-22,0 0,0 22,0 0,0-22,0 22,0 0,0-22,0 22,0 0,0 0,0-22,0 0,0 22,0 0,0-22,0 22,0 0,0-22,0 0,0 22,0 0,0-22,0 0,0 22,0 0,22-22,-22 22,0 22,0-44,22 22,-22 0,0-22,0 0,0 0,0 22,0-22,0 0,0 22,0-22,0 0,0 22,0 0,0 0,0 1,0-1,0-22,0 0,0 0,0 22,44-22,-44 0,0 22,22-22,-22 0,0 0,22 0,1 0,-23 22,22-22,0 22,22 22,-22 22,22-44,-22 44,22-22,-22-22,-22-22,0 0,-22 22,0-22,0 0,22 0,-22 0,0 0,22 0,-22 0,0 0,0 0,22 0,-22 0,0 0,22 0,-22 0,-1 0,1 0,22 22,0 0,-22-22,22 0,0 23,0-1,0 0,-22 0,22 0,0-22,0 22,0 0,-22-22,22 0,0 0,0 0,0 22,0-22,0 0,0 0,0 0,22 44,-22-22,22 0,0 22,23 22,-1-22,-22 1,-22-1,22 22,0-22,-22 0,0 0,0-22,0 0,0 0,0-22,0 22,-22-22,0 0,22 0,0 22,0-22,0 0,0 22,0 0,0 0,0 23,22-1,0-44,-22 44,0-22,0 22,0 0,22 0,0-44,0 44,-22-44,0 22,0 0,0-22,0 0,0 0,0 0,0 22,0 0,-22-22,22 22,0 0,0 0,0 23,22 21,0 22,0-66,0 22,0 0,0-22,-22 0,0 22,0-44,-22 22,22 0,0 1,0-23,0 21,0 23,22-22,0 44,0 0,0-22,-22 44,0-44,22 0,-22 1,0-1,0 0,0-22,0 0,-22-22,0 0,0 22,22 0,0-22,0 0,0 22,0 0,0 0,0 44,0-44,0 22,0-22,0 45,0 21,0-66,0 22,0-22,0 0,0 0,0 0,0-22,0 0,0 22,0-22,0 0,0 22,0 22,22 0,-22 1,22-45,-22 0,0 0,0 22,0-22,0 0,0 0,0 0,0 0,-22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9-24T16:01:18.6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7606 263,'0'22,"-22"-22,0 22,22-22,-22 0,0 22,0-22,0 0,-22 21,22-21,22-43,-66 43,-1 22,1-22,22 0,-22 21,0 1,0 0,44-22,-22 0,22 0,-23 0,1 0,22 0,0 0,-22 0,22 0,-22 0,22 0,0 0,0 0,0 0,22 0,-44 0,22 0,0 0,-22 0,21 0,1 0,-22 0,22 22,0-22,-22 0,44 0,-44 0,44 0,-22 0,0 0,0 0,0 0,0 0,0 0,0 0,0 0,22 0,-44 0,-1 0,23-22,-22 22,22 0,-22 0,22-22,0 22,-22 0,22 0,0 0,0 0,0 0,22 0,-22 0,0 0,22 0,-22-22,-22 22,44 0,-45 0,23 0,22 0,-22 0,0 0,0 0,-22 0,44 0,-44 0,22 0,0 0,-22 0,22 0,0 0,-22 0,44 0,-44 0,21 0,1 0,0 0,22 0,-66 0,44 0,22 0,-44 0,22 0,22 0,-44 0,44 0,-22 0,0 0,0 0,22 0,-22 0,0 0,22 0,-22 0,0 0,0 0,22 0,-22 0,-23 0,45 0,-22 0,0 0,0 0,0 0,0 0,0 0,0 0,0 0,22 0,-44 0,22 0,22 0,-22 0,0 0,22 0,-44 0,22 0,0 0,0 0,0 0,-1 0,1 0,0 0,0 0,0 0,22 0,-44 0,22 0,22 0,-22 0,0 0,0 0,22 0,-22 0,-22 0,44 0,-22 0,1 0,-1 0,0 0,0 0,0 0,-1 0,1 0,0 0,-22 0,44 0,-22 0,0 0,22 0,-22 0,0 0,0 0,22 0,-22 0,0 0,22 0,-22 0,0 0,0 0,0 0,0 0,22 0,-22 0,-22 0,44 0,-22 0,-1 0,1 0,22 0,-44 0,22 0,0 0,0 0,22 0,-44 0,0 0,0 0,0 0,-22 0,44 0,-23 0,23-21,-22 21,22 0,0 0,0 0,-22 0,44 0,-22 0,0 0,22 0,-22-22,0 22,22 0,-44 0,22 0,0 0,22-22,-44 22,22 0,0 0,-1 0,1 0,22 0,-44 0,22 0,22 0,-22 0,-22 0,44 0,-44 0,22 0,-22 0,0 0,22 0,-22 0,22 0,0 0,-23 0,23 0,0 0,0 0,0 0,22 0,-22 0,0 0,22 0,-44 0,22 0,22-22,-44 22,22 0,-22 0,0 0,44-22,-44 22,22 0,-1 0,-21 0,22-22,0 22,-22 0,44 0,-22 0,0 0,22-21,-22 21,0 0,0 0,0 0,-22 0,44 0,-44 0,22-22,0 22,-22 0,21 0,1-22,-22 22,44 0,-44 0,44 0,-22 0,0-23,0 23,0 0,-22 0,44-22,-44 22,0 0,44 0,-22 0,0 0,22 0,-22 0,22-22,-22 22,-1 0,1 0,22 0,-22 0,0 0,22 0,-22 0,0 0,0 0,22-21,-22 21,0 0,22 0,-22 0,0-22,0 22,0 0,0 0,0 0,22-22,-22 22,0 0,0 0,22 0,-22 0,0 0,22 0,-22-22,-1 22,1 0,22 0,-22 0,22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9-24T16:01:23.4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8796 73,'-22'0,"0"0,0 0,0 0,0 0,0 0,0 0,-22 0,22 0,-22 0,22 0,-22 0,0 0,44 0,-45 0,23 0,22 0,-22 0,-22 0,44 0,-22 0,-22 0,44 0,-44 0,22 0,0 0,-22 0,44 0,-22 0,0 0,22 0,-22 0,0 0,0 0,-22 0,21 0,1 0,0 0,-22 0,44 0,-22 0,0 0,22 0,-22 0,0 0,0 0,0 0,-22 0,44 0,-22 0,0 0,0 0,0 0,0 0,22 0,-44 0,21 0,1 0,-22 0,22 0,0 0,0 0,-22 0,22 0,0 0,0 0,-22 0,44 0,-44 0,44 0,-22 0,-22 0,44 0,-22 0,-23 0,23 0,0 0,0 0,0 0,-22 0,22 0,-22 0,22 0,0 0,-22 0,22 0,-22 0,22 0,0 0,0 0,0 0,-23 0,23 0,0 0,0 0,0 0,-22 0,22 0,0 0,0 0,0 0,22 0,-22 0,-22 0,44 0,-22 0,0 0,22 0,-22 0,-22 0,21 0,1 0,0 0,0 0,-44 0,44 0,-22 0,22 0,-22 0,0 0,44 0,-22 0,-22 0,44 0,-22 0,0 0,0 0,-1 0,1 0,0 0,0 0,-22 0,44 0,-44 0,44 0,-44 0,0 0,44 0,-44 0,44 0,-22 0,0 0,0 0,0 0,0 0,0 0,22 0,-23 0,1 0,22 0,-22 0,0 0,0 0,0 0,0 0,0 0,0 0,0 0,0 0,0 0,0 0,0 0,0 0,0 0,0 0,-22 0,22 0,-23 0,45 0,-44 0,0 0,22 0,0 0,0 0,22 0,-44 0,22 0,0 0,0 0,0 0,0 0,0 0,22 0,-21 0,-1 0,0 0,0 0,-1 0,1 0,-22 0,22 0,0 0,-22 0,22 0,0 0,0 0,22 0,-22 0,22-13,-22 13,0 0,0 0,0 0,0 0,0 0,0 0,-22 0,21-13,1 13,-22 0,22 0,-22 0,22-14,-22 14,0 0,44 0,-44 0,22 0,-22 0,0 0,22 0,-45 0,23 0,22 0,-22 0,22 0,-44 0,22 0,22 0,-22 0,22 0,0 0,-22 0,21 0,1 0,0 0,0 0,-22 0,44 0,-22 0,0 0,0 0,0 0,0 0,22 0,-22 0,0 0,0 0,0 0,0 0,0 0,0 0,-22 0,44 0,-45 0,23 0,0 0,-22 0,22 0,22 0,-22 0,-22 0,44 0,-22 0,0 0,22 0,-22 0,0 0,0 0,22 0,-22 0,0 0,22 0,-44 0,22 0,0 0,-23 0,23 0,-22 0,-22 0,66 0,-66 0,44 0,0 0,-44 0,44 0,0 0,-22 0,22 0,-1 0,1 0,-22 0,0 0,22 0,-44 0,22 14,22-14,-22 0,0 0,22 0,0 0,0 0,22 0,-45 0,1 0,44 0,-44 0,22 0,-22 0,22 0,0 0,-22 0,22 0,22 0,-22 0,0 0,22 0,-22 0,0 0,0 0,0 0,-23 0,45 0,-22 0,0 0,0 0,-22 0,44 0,-22 0,0 0,0 0,22 0,-22 0,-22 0,44 0,-22 0,0 0,22 0,-22 0,0 0,0 0,22 0,-22 0,0 0,22 0,-22 0,0 0,22 0,-23 0,1 0,0 0,22 0,-22 0,0 0,22 0,-22 0,0 0,0 0,22 0,-22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9-24T15:58:21.4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0,'0'0,"22"0,0 0,-22 22,22-22,0 0,-22 0,0 0,0 0,22 0,0 0,-22 0,22 0,0 0,-22 0,22 0,22 0,-44 0,22 22,22-22,-44 0,0 0,22 0,0 0,-22 0,0 0,0 0,0 0,22 0,-22 22,0-22,0 22,0-22,22 0,-22 22,0 0,22-22,-22 44,0-44,22 0,0 44,-22-44,0 22,0 1,0-23,0 0,0 22,0 0,0-22,0 22,0 0,22-22,-22 0,0 22,0 0,0-22,0 22,0 0,22-22,0 22,-22 0,0-22,0 0,0 22,0 0,0-22,0 0,0 0,0 0,0 22,0-22,0 0,0 22,0 0,0-22,0 0,0 22,0 0,0-22,0 22,0-22,0 0,0 22,0 0,0-22,0 0,0 22,0-22,0 0,0 0,22 0,-22 22,0 0,0-22,0 0,0 0,0 0,0 0,0 0,0 22,0 0,0-22,0 0,0 0,0 0,0 0,0 0,0 0,0 0,0 22,22-22,-22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9-24T15:56:26.9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793 0,'22'0,"0"0,-22 0,22 0,0 0,-22 0,22 0,0 0,0 0,-22 0,22 0,0 0,-22 0,44 0,0 0,0 0,1 0,21 0,-22 0,22 0,0 0,-44 0,22 0,-22 0,0 0,-22 0,-22 22,-22 0,44-22,-66 0,22 22,22-22,-44 0,0 22,21-22,-21 0,0 0,22 0,-44 0,22 0,-22 0,44 0,-22 0,0 0,22 0,0 0,0 0,22 0,-22 0,44 0,-44 0,22 0,22 0,-22 0,0 0,22 0,0 0,-22 0,22 0,-22 22,22 0,-22-22,22 22,-22 0,0-22,0 22,22-22,-22 0,0 0,22 0,-22 22,-1 0,1-22,22 22,0 0,67-22,-45 0,44 22,0 0,0 0,-44-22,44 0,0 22,-44-22,22 0,22 22,-44-22,44 0,-22 0,-22 0,22 0,22 0,-44 0,22 0,0 0,-44 0,44 0,-22 0,0 0,22 0,-44 22,22-22,0 0,0 0,-22 0,23 0,21 0,-44 0,22 0,0 0,-22 0,22 0,0 0,-22 0,0 0,22 0,0 0,-22 0,-22 22,0 0,0-22,22 0,-22 0,-22 0,0 22,-1-22,1 0,0 0,-22 0,22 0,0 0,0 0,22 0,0 0,0 0,22 0,-44 0,22 0,22 0,-22 0,0 0,22 0,-22 0,0 0,0 0,22 0,-22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9-24T15:56:34.9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0,'0'22,"0"-22,22 0,0 0,-22 0,23 22,-1-22,0 0,23 0,-1 0,-22 0,23 0,-1 0,-21 0,43 0,-21 0,-23 22,23-22,-1 0,1 0,-1 0,1 0,-23 0,22 0,-21 0,-1 0,22 0,-21 0,21 0,-21 0,-23 0,22 0,0 0,-22 0,22 0,1 0,-1 0,-22 0,22 0,0 0,-22 0,23 0,-1 0,0 0,-22 0,22 0,1 0,-23 0,22 0,0 0,-22 0,22 0,1 0,-1 0,-22 0,22 0,0 0,-22 0,23 0,-1 0,0 0,-22 0,22 0,1 0,-23 0,22 0,0 0,0 0,-22 0,23 0,-1 0,-22 0,22 0,0 0,1 0,-23 0,22 0,0 0,-22 0,45 0,-1 0,1 22,66 0,-44-1,22 1,-23 0,1 0,-44 0,21-22,-44 0,-22 0,0 0,-1 0,23 0,-44 0,21-22,1 22,-22 0,-1 0,1 0,-1-22,1 22,-1 0,-22 0,45-22,-45 22,1 0,43 0,-21-22,-1 22,23 0,-45 0,45 0,-22 0,-1 0,23 0,-23 0,23 0,22 0,-22 0,0 0,22 0,-23 0,-21 0,22 0,-23 0,23 0,-23 0,-21 0,-1 0,0 0,0 0,23 0,-23 0,0 0,23 0,-23 0,22 0,23 0,-22 0,21 0,23 0,-22 0,0 0,22 0,-22 0,-1 0,1 0,22 0,-22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9-24T15:56:39.0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0-5,'0'0,"0"0,22 0,0 0,22 0,22 0,-22 0,22 0,0 0,-44 0,22 0,-22 0,-22 0,22 0,0 0,0 0,-22 0,22 0,0 0,-22 0,0 0,0 0,22 0,-22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9-24T15:56:40.4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221 0,'0'0,"0"22,0 0,0-22,0 22,0 0,0 0,0 22,0-22,0 0,0 0,0 0,0 22,0 0,0-44,0 66,0-44,0-22,0 44,0-44,0 22,0 0,0 0,0-22,0 22,0 1,0-23,0 22,0 0,0 0,0-22,0 22,0 0,0-22,0 22,0 0,0 0,0-22,0 22,0 0,0-22,0 22,0 0,0 0,0-22,0 44,0-44,0 22,0 0,0 0,-22-22,22 22,0 0,0-22,0 22,0 0,0 0,0 0,0 22,0-44,0 22,0 22,-22-44,22 22,0 0,-22-22,22 22,-22 0,0 0,22-22,-22 22,22 0,-22-22,22 22,-22 0,0 0,22-22,-22 22,22 0,0-22,0 22,0 23,0-45,0 22,0 22,0 0,22 0,0 22,0-22,0-44,-22 22,0-22,0 0,0 22,0 0,0-22,0 22,0 0,0-22,0 22,0 0,0 0,0-22,0 44,22 0,22-22,-22 22,22 22,0-44,0 22,-22-22,21 0,-21 22,-22-22,0-22,0 0,0 22,0 0,-22-22,22 22,0 0,-22-22,1 23,21-1,-22 0,0-22,22 22,0 0,0-22,-22 0,22 0,-22 0,0 0,0 0,22 0,-22 0,0 0,22 0,-22 0,0 0,0 0,44-22,0 0,-22 0,22 22,0-22,0-1,-22 1,22 22,0-22,-22 0,22 22,0-22,-44 22,0 0,0 0,22 0,-22 0,0 0,22 0,-22 0,22-22,0 0,22 0,0 22,-22-22,22 0,0 22,-22-22,22 0,0 0,-44 22,0-22,0 22,22 0,-22 0,0 0,22-22,0 0,0 0,0 22,22-22,0 0,-22 22,0-22,0 0,0 0,0 22,0-22,0 0,0 22,0-22,0 0,0 0,0 22,-22 0,0 0,22-22,0 0,0 0,22 22,22-44,-22 0,0 44,22-44,-44 22,21 0,1 0,-22 0,0 22,-22 0,-21 0,21 0,-22 0,22 0,22 0,-22 0,22-22,22-22,0 22,0 22,22-45,-1 23,-21 0,-22 22,0-22,0 0,0 22,-22 0,1 0,-1 0,22 0,-22-22,22 0,0 0,0 0,0 0,22-22,0 22,21-22,-21 0,-22 44,44-44,-22 0,0 22,-22 0,0 0,-22 22,0 0,0 0,22 0,-22 0,22-22,0 0,0 0,0 22,0-22,0 0,0 22,-22 0,0-22,1 22,-23 0,0 0,44 0,-44 0,22 0,22 0,-22 0,22 0,22 0,0-22,-22 0,22 0,0 22,-22-22,22 0,0 22,0-22,-22 0,0 0,0 22,22-22,-22 0,0 22,0-22,-22 22,0 0,0 0,22 0,-22 0,0-22,22 22,-22-23,0 23,0 0,22-22,0 0,0 0,0 22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9-24T15:56:46.2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0 224,'22'0,"0"0,-22 0,22 0,0 0,0-21,1 21,21 0,0 0,22 0,-1 0,-43 0,66 0,-44 0,22 0,-22 0,23 0,-1 0,-22 0,43 0,-21 0,-22 0,22 0,22 0,-43 0,21 0,-22 0,22 0,-66 0,44 0,-44 0,44 0,-1 0,-21 0,22 0,-44 0,66 0,-21 0,-45 0,66 0,-44 0,0 0,22 0,-22 0,0 0,0 21,0-21,22 0,-22 0,22 20,-1-20,1 0,0 21,23-21,-45 0,22 21,22-21,-22 0,0 21,44-21,-44 0,21 21,-21 21,45-42,-1 0,-44 0,22 0,0 0,-22 0,0 0,0 0,0 0,-22 0,22 0,-22 0,22 0,-22 0,-22 0,0 0,-44 21,0-21,22 0,-44 22,0-22,0 0,0 0,0 0,-22 0,44 0,-45 0,2 0,21 0,0 0,0 0,-22 0,22 0,0 0,-23 0,23 0,23 0,-23 0,-22 0,44 0,-22 0,-23 0,23 0,22 0,0 0,22 0,-21 0,-1 0,22 0,-22 0,22 0,-44 0,22 0,22 0,-23 0,1 0,22 0,-22 0,22 0,22 0,-22 0,0 0,22 0,-44 21,22-21,22 0,-21 21,-1-21,0 0,22 0,-44 0,0 21,44-21,-44 0,0 21,44-21,-45 0,23 21,-22 0,22-21,0 0,-22 21,22-21,0 0,22 0,-22 0,0 0,22 0,-22 0,0 0,1 0,21 0,-22 0,22 0,0 0,43 0,-43 0,66 21,0 0,-22 0,88 0,-21 0,-23 0,-1 20,67 2,1-1,-1-21,-1-21,-43 21,-43 0,-1-21,0 21,-22-21,-22 0,0 0,22 0,-22 0,0 0,0 0,21 0,1 0,0 0,-22 0,23 0,-1 0,-22 0,44 0,0 0,-66 0,66 0,-44 0,0 0,0 0,0 0,0 0,0 0,-1 0,23 0,-44 0,22 0,1 0,-1 0,-22-21,22 21,0 0,-22 0,22-21,0 21,0 0,0-21,0 21,0-21,-22 21,22-21,0 21,-22-21,22-1,0 1,-44 21,-44 0,22 0,-22 0,-22 0,43 0,-42 0,-1-21,0 1,0 20,-22 0,65-21,-43 0,23 21,-23 0,44-21,-22 21,22 0,22 0,-22 0,44 0,-44 0,21 0,1 0,0 0,0 0,0 0,-22 0,44 0,-44 0,23 0,21 0,-44 0,22 0,22 0,44 0,-22 0,43 0,-21 0,0 21,67-21,-45 0,88 0,-110 0,65 0,24 21,-89-21,66 21,-44-21,-22 0,22 0,-44 0,22 0,-23 0,45 0,-21 0,21-21,-22 21,22 0,-44-21,22 21,0 0,-22-21,0 0,0 21,0-42,0 42,0-21,-22 21,22-21,0 0,0 0,-22 21,22-21,0 0,-22 21,22-21,0-1,0 22,-22 0,44-21,-22 21,-22-21,22 21,0-21,-22 0,22 0,0 21,-22-42,0 22,0 20,0-21,0 0,0 21,0-42,-22 21,0 21,0-21,22-1,-44 1,22 21,0-21,0 21,0-22,0 22,-22 0,22 0,0 0,-22 0,44 0,-44 0,44 0,-22 0,0 0,0 0,-22 0,22 0,0 0,0 0,-22 22,44-22,-22 0,-22 21,44-21,-44 0,22 21,-23 1,1-1,1-21,21 0,-22 21,0 0,22 0,-22-21,22 0,0 0,-22 0,0 0,22 0,-22 0,22 0,-23 0,-21 0,22 0,1 0,-23 0,44 0,-44 0,44 0,-44 0,0 0,22 0,-1 0,1 0,0 0,0 0,1 0,-23 0,44 0,0 0,0 0,-22 0,0 0,22 0,-22 0,-1 0,23 0,0 0,0 0,0 0,-22 0,0 0,22 0,-22 0,23 0,-23 0,22 0,22 0,-22 0,0 0,0 0,22 0,-22 0,-22 0,22 0,-1 0,1 0,0 0,0 0,0 0,22 0,-22 0,0 0,22 0,-22 0,0 0,0 0,0 0,0 0,22 0,-22 0,0 0,0 0,22 0,0 0,-21 0,-1 0,0 21,22 0,-22-21,0 20,22 1,-22-21,0 21,0 0,22 0,-23-21,1 21,22 0,-22-21,0 21,22 1,0-1,0-21,0 21,0-21,22 0,0 0,0 0,23 0,-1 21,-22-21,44 0,-23 0,-21 0,0 0,0 0,0 0,0 0,0 0,-22 0,22 0,0 0,-22 0,0 0,0 0,22 0,0 0,-22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9-24T15:56:52.2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88-1,'0'0,"0"0,22 0,-22 22,0-22,0 0,0 0,0 0,0 0,0 0,0 22,0 0,0-22,22 0,-22 0,0 22,0 0,0-22,0 22,0 0,0-22,0 23,0-2,0 1,0-22,0 0,0 0,0 22,0 0,0-22,0 0,0 22,0 0,0-22,0 0,0 22,0 0,0-22,0 0,0 0,0 23,0-1,0 0,0-22,0 0,0 0,0 0,0 22,0-22,0 0,0 22,0-22,0 0,0 22,0 0,0-22,0 22,0-1,0-21,0 0,0 23,0-1,0-22,22 22,0 0,-22-22,0 0,0 0,0 22,0 0,0-22,0 0,0 22,0-22,22 0,0 0,-22-22,0 22,22 0,-22-22,0 22,22 0,-22-22,0 22,0-22,0 22,-22 0,0 0,0 0,0 0,0 0,0-22,0 22,0 0,0 0,22-22,-22 22,22-23,0 2,22-1,0 22,0-22,0 22,0-22,-22 22,22 0,22-22,-44 22,22-22,0 22,-22 0,22-22,0 0,-44 22,0 0,0 0,22 0,-22 0,0 0,22-23,-22 23,22-22,-22 0,0 22,0-22,22 0,22 0,0 22,-22-22,22 22,0-22,-22 1,22 21,-44 0,0 0,22-23,-22 23,0 0,22-22,0 0,0 0,0 22,0 0,22-22,0 22,-22 0,22 0,0-22,-22 22,0 0,-22 22,0 0,0-22,0 0,0 0,0 0,-22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62964B57-570C-4834-9C32-4F6456ECD4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48DCE92D-6B4E-4A28-BE42-91006EB2D0A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78EDBE37-4031-4C57-946A-E8C7012C01B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652DC6AA-7CAD-42B6-86A9-48307A5C556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0238358E-F1CF-40D2-9AA3-A2DDE637CDE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23764B61-A0F0-4DA0-8519-70E430FB6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34CE49-6ED9-4837-907C-E4B423F585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A676047-EA8F-4DBD-B32B-6EB887B862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6C62F00-A551-4743-88DA-4B0D4AEA6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112BB945-95F8-423C-9013-2F7D9A8AF4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9FF45276-A259-4124-8919-A2C16E86B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544422CA-8B18-4C0C-98E2-C07199AE13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A06314A-7243-44ED-B56A-EAC6FF15C88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D6D522F0-D13F-440C-984C-F0B05B9FA2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4C16D70-455A-4917-9173-73C44ED72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B63A80AF-7AD4-4C78-97A7-36D1E235B4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16BB4FE9-1E03-4DB7-ACE1-7DF43ACE0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79575587-23F7-482C-BB91-D38520EC61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A9DE851-B2FA-45DA-9618-4D4025C5C6A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52EE8532-A506-43E3-A2C8-7429289900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4779F97D-E95D-493C-9314-80D7E0B07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5FDC94D9-1B40-4AFB-BDEE-AB4A79A11D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24199EE-2F61-4913-BAEA-7921D61E0BBA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8332DE92-9BAF-47B5-9CF6-5806B07EA3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E73B27E6-9B9D-436F-BFE7-A666E96DA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3C60491C-E58A-4134-BFA1-035BCDE05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8452CAD-5D5E-48D8-87F4-2BC5D677D77E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ABF15EAA-D9D6-42AC-AF12-EE6696A4F3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2324393F-7EF1-429D-A1E1-AA78F3373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BC2E7DC1-ACB9-4FB2-805C-F68303B1D9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B9B0C02-E9C6-4BF8-9B94-D4FE27545D6A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17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4DFF6877-BA3C-48CF-B5B9-53475F4B20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0D9FF74E-49CE-4ECC-A320-449BF58C0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B4257105-822B-4AD8-9CDF-8C1F041702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F4B689A-8A13-464F-8C89-4EA1CFE5852E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55073CC-311C-46B3-A726-3F85CC82F7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AA94B94-C649-456A-941A-CC326998FF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F6B4ABD7-CC28-4BCC-8DD8-A136633EB7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2F38100D-39D4-4DA5-BD48-9FB066B586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6F1669E2-448A-4FF9-BAD6-89C64A22E6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9272EE19-3EB8-4AE0-8233-B6F188D96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B1218C0-F878-43E2-A009-0FA8C8A015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22F124A-A757-4498-87EB-3EFBBA14FA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E66A52D-D091-43B9-B55E-13D9EAA385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704C3BB5-116F-4F79-9FEA-FE908BA13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C5E8E1A6-6365-4966-B6F0-EB9DA7A440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09C993F7-5079-4E13-AF6F-7DB44DBC8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C8D43FA9-22E1-4BFD-9A66-06145BDB7B3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F318F2FC-3F85-4E2B-86A7-77877A0B855B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26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9ECF94E0-9FEE-4B8F-A2D3-622BF0CE90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113AEC23-8FFC-4C3E-9BD0-DC30F1782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206A2558-E061-42AE-915F-3340BAE8FF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2FC843B7-D2AD-4A8D-A761-36C57A4B3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5D3B9ACE-AC85-4504-A060-610BC3AF09A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13D1F89A-2D78-4CA2-8991-7926BC1D7206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28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FC279B7D-378F-405F-B63D-4833B92E5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DD1DD36C-4088-4C74-A565-30C3A268F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83CB8773-4135-4802-9929-1BD019C806D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E222CB54-C5CC-4701-BF83-8D3D13E6598A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29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A82162C3-CB0D-4BCB-991A-7CF30E6179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31B9CF21-CB7C-463E-A962-3577191F92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FF222E13-3B61-47BE-8066-32353AB658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10C1D7D3-370C-4630-BFA0-D85BAC857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5389B918-14BE-4302-8E41-B774EB35308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3683C135-D223-4B97-B482-BD4A0AB0E3DC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31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6510EBD6-15E5-477E-84EB-EFBF485CAE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0E9E3095-3801-4E38-B3BC-3084AA4F5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5C9294B8-B115-4C03-B559-6D311E3D9B5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84DDC84A-4FA2-49C6-965D-6D65A17E945A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32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31DCD9C6-A70D-403B-A44B-DEF3AC729A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79DF79E2-EE9E-4C9F-A55F-505D6CB86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51E7C322-1E90-4E9A-AA49-125D561BFD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CEAA443-5445-4EF4-8980-FE97EEB6FDFD}" type="slidenum">
              <a:rPr lang="en-US" altLang="en-US" smtClean="0">
                <a:latin typeface="Arial" panose="020B0604020202020204" pitchFamily="34" charset="0"/>
              </a:rPr>
              <a:pPr/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F560516B-6BFC-4CC8-8603-EA36B2E976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1D2BC346-2DA1-409F-863A-47D95EFC2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E390D459-3CF2-4EC7-BC2A-341CDA1BD23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8CD4864A-A2E3-4BCE-9B1D-E813257A5739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34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94F98F3-F826-4BE0-B8A8-6D6541F9F4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8E79760-D608-4DB4-91BB-67EB780C6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82FA5353-2F72-4184-9372-5588F196DE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1090412A-57B3-43E0-B89D-0B48AB5FC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C2395D9B-EBCB-4930-A5C7-A31E1D57665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88653CD1-AE02-4AA3-8A13-C82FDF123B0E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35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0A1D4502-CFFA-4294-9C03-33FC17703A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0CDB19DE-880C-4991-99D1-6ACECE1A5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E7888A74-19AF-41B6-8CA0-8FB7C611FCF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06616F84-9764-46AE-BFF6-B4F250B9944B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36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23E6B65B-4217-468C-918E-7E2C56DF4A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6D2FB8FE-2D33-46C8-BE4B-C2DC0627D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C479F0D8-B74E-4A28-95BB-4DE022339D2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27DF1ADE-AC82-44D5-88CF-C618BBAE841A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37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E99ABFAD-73FB-4431-BB1A-C21ECBE759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019E5F25-2FEB-4438-9513-25688A086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B1C8FC16-D770-4509-B57C-881BB77DA17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22BDB55B-9473-48EF-BDB8-4333A417F3D7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38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64538566-4AB2-4FF6-9E50-A88FBDD0BB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864498AE-70B4-4F2F-812B-DF150E49F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23D52DBC-4BAE-4BB2-A845-CB728471EF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8A89FE3B-A65F-436C-ADF8-78E982B5E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C39611B-49BD-42F4-96D9-C01862B77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0D1F39D-BE35-49DA-AF72-97DC1D475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B09937B-F404-4E8F-8DB5-55867D53FD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0E91B1D-07F5-4093-ABD5-D5A492DEB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9819394-E1F0-4074-BAC6-815D01DC70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EAFA4FD-BD56-4CD2-9022-2DE3422FE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82606AD-AB64-4923-9CC6-AEB9A76D4B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959AF6E-65DD-4059-A1D8-924ED8A84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DD6B403-37C2-4F99-A933-7E3C2AC476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89FB8E5-8B72-4239-9E44-EE2BA253F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AC12BE3-BB20-413F-9385-77B1D5384E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413184AF-DE9C-43FA-A31C-E3ACE0042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D3BBE100-43B5-45F5-8789-7158A4CF4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09C1590-C936-4EFC-8A90-F0BE334BCCEB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8669416E-8DE8-429E-B376-F8EEFE8873E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3C639F9B-2F34-4D13-A535-0D5AD3B851F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819C054E-87C3-412B-BC07-7FACBF42E56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64748003-22E5-42C1-9B78-7DB052A9661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4A13B1-957F-4E4F-ADB0-A16C53243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620D2BE2-8FE9-419B-8967-8F1F068E71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0B2139-4035-46A4-AB13-645174E09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4605AC2-F2A0-4625-B0D4-6CFFDF9F684B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E3D8C6E-83C8-4DE9-AC97-75292C1D46C9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>
            <a:extLst>
              <a:ext uri="{FF2B5EF4-FFF2-40B4-BE49-F238E27FC236}">
                <a16:creationId xmlns:a16="http://schemas.microsoft.com/office/drawing/2014/main" id="{C52B0F14-7A96-4861-9AF5-359C72F9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>
            <a:extLst>
              <a:ext uri="{FF2B5EF4-FFF2-40B4-BE49-F238E27FC236}">
                <a16:creationId xmlns:a16="http://schemas.microsoft.com/office/drawing/2014/main" id="{9C681365-EF68-45D1-AAD4-BBAC11248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>
            <a:extLst>
              <a:ext uri="{FF2B5EF4-FFF2-40B4-BE49-F238E27FC236}">
                <a16:creationId xmlns:a16="http://schemas.microsoft.com/office/drawing/2014/main" id="{FEC9D3C7-62B6-4E70-9F3E-5EE7F788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061C4-C57D-4448-82F0-0186FFEFF6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431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606D4-97E9-456C-B833-A474887A6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69B5F-685C-4A4E-A8A4-EE6A4EED4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0260B-8C32-435E-8B08-663D05F1C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83124-28BB-4741-8C41-58A35E75B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313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A9C960A8-A987-4B68-95EA-281C90F44CE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92AB5499-3056-4E5C-901F-A68E435D3FC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3F9AB63C-9BE4-4C25-A012-436F5D1A27C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E3F178E5-0642-4BFD-85DE-68FF3398705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3D8AA5-A479-4628-A721-1DC30B61B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731C10-766E-425A-9D8B-B95B7DF3A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743EEB19-B635-4670-AFFA-39A66309373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945734-771A-48B0-B5B3-1A90C349B226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E8F601-D1C9-4451-8488-C061E50ED663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BE9D537-0602-44EA-810A-1EF23C2D7E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6CEC1-14AB-48A5-8309-F3A6EFCFEF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EE638B3-52CF-4684-8687-8B7FD1BF7C7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2B2D34F-EB7B-45F1-84AF-B286C6CE455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69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F2A40-71A8-4A96-91A0-FAF8ACE2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9C920-494E-4D68-9666-2FD09115E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80C6B-004B-4B2D-949C-A9096722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D1644-4428-43E1-A6D1-2677D1E40A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991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76102DAE-62DA-4D2B-AF73-6D80C7A4A0E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F0256665-9385-4039-8A9B-D589FDC27AE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9AD0924F-39BF-4B3D-B0E8-E2065F84FB2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F8231C2E-67D5-4A4C-BCF6-9D7B5C7D149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9E9AFC7D-DC4F-46B2-B311-6EA9EAF36EA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6DBEE9A6-C78B-4ACB-AC0C-142462EEC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6D6C17-E32D-4219-9B68-8ED189EBD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A9CE44-1615-4DA9-9CCF-387BF6092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FCB6F520-FFA3-41CD-BAE4-493607102B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0EB075B-103C-47EE-B6C9-21E265EE3C02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4D17A1-BA15-4580-A05C-E6CCA9E2AB81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635EF23-E3CE-4B98-9D7E-3FDDD44680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0AB79C8-83FC-4AF2-85CA-D93FB4A2648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6BBAA98-E9FD-4157-A0FC-B0A67FD48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C002A-0134-45EB-AA01-AFF0B6B44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896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>
            <a:extLst>
              <a:ext uri="{FF2B5EF4-FFF2-40B4-BE49-F238E27FC236}">
                <a16:creationId xmlns:a16="http://schemas.microsoft.com/office/drawing/2014/main" id="{0AE22B50-44D8-4B1B-9008-CCEB242C76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1FAAA9F-2950-4A02-9767-5B76BB3D02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4F8AADD-7AA4-406A-B236-5DB5F5FD4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FA21C3B-EBC8-498F-8590-E95893835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17D81-D3EF-48F9-9BC6-534376238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250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>
            <a:extLst>
              <a:ext uri="{FF2B5EF4-FFF2-40B4-BE49-F238E27FC236}">
                <a16:creationId xmlns:a16="http://schemas.microsoft.com/office/drawing/2014/main" id="{5F1AA86E-78AB-4CF0-B463-672877293E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0262A5B7-8C1C-4CF3-8109-AA5EE436AE4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56910E38-1E00-45B2-BA39-9FF2A96130E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829F63EF-5001-4563-A192-E95E040DCC0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id="{E1320E71-D4E9-4939-B703-D15024E0594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829F4C-BE22-4A5A-AC55-7F36DABC0841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386429-D6E9-4814-A04E-6E390A981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17E819CF-5971-4765-BE79-FAC45D2F14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AA32AC-1424-4429-BE12-5F1F5F73A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825D58B-5994-4458-840C-E528F2D880A7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28420DD-A4C2-434E-88F4-05F7D052A869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92BE17EB-CE78-4C4A-A1B3-33C11F492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99C4B4CA-5532-4977-A769-5663DADD0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0BB5327C-E23D-448E-8D30-4B1700358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1ED55-DF7C-482A-9D6B-ADF010600E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545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D63B5E-F156-41C9-8A8F-3F600BE23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884DF-7407-434A-9BF5-70E777C32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43EBD-C7D9-41CC-8AA2-6D8E09CFE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A6F62-C093-478D-BAC7-FA8C18BA21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05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C27D23E8-47AB-431B-85A9-0E644A400C6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71C16CF4-0217-40AE-8BA8-B23ED7E946F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13F0DBF0-CD4B-42CD-B784-527F633A3BF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09C4C057-CC09-4DE6-8365-C0C384D9DD4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AB366F-ABA1-4550-9D1B-C82C27A06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240D2-22AF-4C99-A000-341B0AD25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774D6BFF-4C6C-4DD6-BAF0-2E244641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CE9194A-DF19-477E-A9A5-D2424654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993DBD6-9CF0-4E0F-9539-2AB059D7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A063BA3-701E-4A32-AD70-82CF97929C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46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C9230F-781E-4250-A2E1-3E25ADC8A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A63E5A77-D19D-4677-8CF4-0714CF9092C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34AB2F37-26C5-4AAA-8E34-FA58D48BA91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D604CA9D-0353-4D98-9A2D-B5C47AD4E3B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B7D6C890-FDA1-4BED-9DAA-D3625A9A15F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0EAFAD-B89E-4E92-9F2A-1A150513149B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9869FA-13DD-408D-B4D9-3B4189328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D01E81B8-58DC-411A-B65B-6AA167605D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BC0C76-FD5B-44EA-A3D8-140B5319A7C7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2462DE-4048-4AAF-AE09-991BA0F56A03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BE481-4415-4E3B-A09E-3E16C63E6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60A7BBAE-CAA4-421B-8C39-AE1D2123D3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5DFBB-C50D-43A3-BE17-95181FF45E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D7512A2D-9B40-43EE-AC1D-9005D035629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0039108B-D0AA-4EC7-958C-3B1155DA40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61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7A3F4CE1-36C2-4146-B3F8-005C8A509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4B052C9C-50E3-4DA0-A0BD-63FA879D9CC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9F4A4328-6C59-48E9-B47C-837AF189A6F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00ADFE98-E176-4E95-903C-EE84AF7F8CF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843E5414-AC5E-4541-AF9B-8C20AB83A7F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58A1D1-5F3C-4765-A831-36EDD77C0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65F6ED-0D92-4C98-A279-42A45BF0812B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248969-04F5-414F-9FD8-928C13E97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9FFB06B-5B9F-4075-8178-0291DD167C5E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F3090EA-71F5-463C-9E05-EA4D7BF4FF62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78B1B5-A76B-4838-A6B2-1D1E91024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F78342D4-6327-43DA-96EB-BDEC74C134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2E662-330F-4103-B483-4584448794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1146CD6D-4EEE-43CB-AFEC-52F45532CBA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9E73A2FA-3856-4924-BCFA-9FB408E4D1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7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>
            <a:extLst>
              <a:ext uri="{FF2B5EF4-FFF2-40B4-BE49-F238E27FC236}">
                <a16:creationId xmlns:a16="http://schemas.microsoft.com/office/drawing/2014/main" id="{F190D668-7E1E-4E40-BCE0-1115154E754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CF2B2622-143F-46BC-9FE4-DEB236C710F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8" name="Rectangle 17">
            <a:extLst>
              <a:ext uri="{FF2B5EF4-FFF2-40B4-BE49-F238E27FC236}">
                <a16:creationId xmlns:a16="http://schemas.microsoft.com/office/drawing/2014/main" id="{948B3386-8215-47E4-9C39-B7B90C793BE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18">
            <a:extLst>
              <a:ext uri="{FF2B5EF4-FFF2-40B4-BE49-F238E27FC236}">
                <a16:creationId xmlns:a16="http://schemas.microsoft.com/office/drawing/2014/main" id="{BCE97123-3C48-4115-8B5F-C6E912042A4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722923-71E8-4410-A118-71CA65024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1F54E15-353F-445C-9904-E736930ECA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60987-1ACA-4047-B6A2-A1F31A9BA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4D1602-EFD2-4BFD-A759-EA98B8614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2301A944-B66E-4579-92FA-78CE856BF8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64D8B34-4F08-4C42-83E0-5D63D492F6C8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86F73A1-3604-4E7E-B090-10D17D1C721D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FE65CE1-E1BC-405C-810B-A3B794FFD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</a:defRPr>
            </a:lvl1pPr>
          </a:lstStyle>
          <a:p>
            <a:pPr>
              <a:defRPr/>
            </a:pPr>
            <a:fld id="{8A1CB24A-60E8-4F21-9453-19BFD34D06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8" name="Title Placeholder 21">
            <a:extLst>
              <a:ext uri="{FF2B5EF4-FFF2-40B4-BE49-F238E27FC236}">
                <a16:creationId xmlns:a16="http://schemas.microsoft.com/office/drawing/2014/main" id="{C6A10E10-2E44-4C26-8663-5844AAFFBE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9" name="Text Placeholder 12">
            <a:extLst>
              <a:ext uri="{FF2B5EF4-FFF2-40B4-BE49-F238E27FC236}">
                <a16:creationId xmlns:a16="http://schemas.microsoft.com/office/drawing/2014/main" id="{BA1DCEF3-503B-4F50-94C5-6D844C63EC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n.wikipedia.org/wiki/Blenheim%E2%80%93Gilboa_Hydroelectric_Power_Station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7.emf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12.png"/><Relationship Id="rId21" Type="http://schemas.openxmlformats.org/officeDocument/2006/relationships/image" Target="../media/image21.emf"/><Relationship Id="rId7" Type="http://schemas.openxmlformats.org/officeDocument/2006/relationships/image" Target="../media/image14.emf"/><Relationship Id="rId12" Type="http://schemas.openxmlformats.org/officeDocument/2006/relationships/customXml" Target="../ink/ink5.xml"/><Relationship Id="rId17" Type="http://schemas.openxmlformats.org/officeDocument/2006/relationships/image" Target="../media/image19.emf"/><Relationship Id="rId25" Type="http://schemas.openxmlformats.org/officeDocument/2006/relationships/image" Target="../media/image23.emf"/><Relationship Id="rId2" Type="http://schemas.openxmlformats.org/officeDocument/2006/relationships/notesSlide" Target="../notesSlides/notesSlide24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11" Type="http://schemas.openxmlformats.org/officeDocument/2006/relationships/image" Target="../media/image16.emf"/><Relationship Id="rId24" Type="http://schemas.openxmlformats.org/officeDocument/2006/relationships/customXml" Target="../ink/ink11.xml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23" Type="http://schemas.openxmlformats.org/officeDocument/2006/relationships/image" Target="../media/image22.emf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20.emf"/><Relationship Id="rId31" Type="http://schemas.openxmlformats.org/officeDocument/2006/relationships/image" Target="../media/image26.emf"/><Relationship Id="rId4" Type="http://schemas.openxmlformats.org/officeDocument/2006/relationships/customXml" Target="../ink/ink1.xml"/><Relationship Id="rId9" Type="http://schemas.openxmlformats.org/officeDocument/2006/relationships/image" Target="../media/image15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4.emf"/><Relationship Id="rId30" Type="http://schemas.openxmlformats.org/officeDocument/2006/relationships/customXml" Target="../ink/ink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31.emf"/><Relationship Id="rId3" Type="http://schemas.openxmlformats.org/officeDocument/2006/relationships/image" Target="../media/image12.png"/><Relationship Id="rId7" Type="http://schemas.openxmlformats.org/officeDocument/2006/relationships/image" Target="../media/image28.emf"/><Relationship Id="rId12" Type="http://schemas.openxmlformats.org/officeDocument/2006/relationships/customXml" Target="../ink/ink1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6.xml"/><Relationship Id="rId11" Type="http://schemas.openxmlformats.org/officeDocument/2006/relationships/image" Target="../media/image30.emf"/><Relationship Id="rId5" Type="http://schemas.openxmlformats.org/officeDocument/2006/relationships/image" Target="../media/image27.emf"/><Relationship Id="rId10" Type="http://schemas.openxmlformats.org/officeDocument/2006/relationships/customXml" Target="../ink/ink18.xml"/><Relationship Id="rId4" Type="http://schemas.openxmlformats.org/officeDocument/2006/relationships/customXml" Target="../ink/ink15.xml"/><Relationship Id="rId9" Type="http://schemas.openxmlformats.org/officeDocument/2006/relationships/image" Target="../media/image29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36.emf"/><Relationship Id="rId3" Type="http://schemas.openxmlformats.org/officeDocument/2006/relationships/image" Target="../media/image12.png"/><Relationship Id="rId7" Type="http://schemas.openxmlformats.org/officeDocument/2006/relationships/image" Target="../media/image33.emf"/><Relationship Id="rId12" Type="http://schemas.openxmlformats.org/officeDocument/2006/relationships/customXml" Target="../ink/ink2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1.xml"/><Relationship Id="rId11" Type="http://schemas.openxmlformats.org/officeDocument/2006/relationships/image" Target="../media/image35.emf"/><Relationship Id="rId5" Type="http://schemas.openxmlformats.org/officeDocument/2006/relationships/image" Target="../media/image32.emf"/><Relationship Id="rId15" Type="http://schemas.openxmlformats.org/officeDocument/2006/relationships/image" Target="../media/image37.emf"/><Relationship Id="rId10" Type="http://schemas.openxmlformats.org/officeDocument/2006/relationships/customXml" Target="../ink/ink23.xml"/><Relationship Id="rId4" Type="http://schemas.openxmlformats.org/officeDocument/2006/relationships/customXml" Target="../ink/ink20.xml"/><Relationship Id="rId9" Type="http://schemas.openxmlformats.org/officeDocument/2006/relationships/image" Target="../media/image34.emf"/><Relationship Id="rId14" Type="http://schemas.openxmlformats.org/officeDocument/2006/relationships/customXml" Target="../ink/ink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F16CD02-B570-4B13-A887-D1F936BDB1DC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CTC 261</a:t>
            </a:r>
          </a:p>
        </p:txBody>
      </p:sp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8D984AFC-2792-495B-BB39-3EE6FF8AB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3CD27F-EA8A-45E5-A7BD-4C3E5B410B5D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E37F1E32-34D0-4B18-B064-1C4D45F562E3}"/>
              </a:ext>
            </a:extLst>
          </p:cNvPr>
          <p:cNvSpPr>
            <a:spLocks noGrp="1" noRot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Energy Equation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2088-19E7-44B6-9967-A80AA11C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Energy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677E9-84E3-4BC7-8792-E9FABE7DE28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Pump Example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Reservoir Example (pumped storage)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Arial" panose="020B0604020202020204" pitchFamily="34" charset="0"/>
              <a:buAutoNum type="arabicPeriod"/>
              <a:defRPr/>
            </a:pPr>
            <a:endParaRPr lang="en-US" dirty="0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D0CC6950-BA71-4E35-9305-9E56F8E7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D88FFF9B-80FC-420C-A66C-E91ABE70B20C}" type="slidenum">
              <a:rPr lang="en-US" altLang="en-US" sz="100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D51A271E-4E8F-4EE3-A7BF-F315A706390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Energy Equation-Pump Example-1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0E009EAA-4C18-4128-A37A-E446E2FF2129}"/>
              </a:ext>
            </a:extLst>
          </p:cNvPr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pipe is 50-cm in diameter and carries water at a rate of 0.5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  Before a pump, the elevation of the pipe is 30 meters in elevation and the pressure is 70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kPa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 After the pump, the pipe is 40 meters and 350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kPa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 Assume the head loss is 3 meters.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power in kilowatts and horsepower must be supplied to the flow by the pump?</a:t>
            </a:r>
          </a:p>
        </p:txBody>
      </p:sp>
      <p:sp>
        <p:nvSpPr>
          <p:cNvPr id="32772" name="Slide Number Placeholder 5">
            <a:extLst>
              <a:ext uri="{FF2B5EF4-FFF2-40B4-BE49-F238E27FC236}">
                <a16:creationId xmlns:a16="http://schemas.microsoft.com/office/drawing/2014/main" id="{AFED5DD8-B0F9-440E-B7F7-2B278E8E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564BB0CD-C78B-4651-93A5-BE329D8DAFBE}" type="slidenum">
              <a:rPr lang="en-US" altLang="en-US" sz="100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552D3BEC-B9E8-45B6-8241-0B63C057113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Energy Equation-Pump Example-2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07B67C9-5EC6-4E30-8AB1-F41F02D4E390}"/>
              </a:ext>
            </a:extLst>
          </p:cNvPr>
          <p:cNvSpPr>
            <a:spLocks noGrp="1" noRot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Calculate velocities before and after pump: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Before &amp; after pump velocity=2.55 m/sec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velocities are the same then what????</a:t>
            </a:r>
          </a:p>
        </p:txBody>
      </p:sp>
      <p:sp>
        <p:nvSpPr>
          <p:cNvPr id="34820" name="Slide Number Placeholder 5">
            <a:extLst>
              <a:ext uri="{FF2B5EF4-FFF2-40B4-BE49-F238E27FC236}">
                <a16:creationId xmlns:a16="http://schemas.microsoft.com/office/drawing/2014/main" id="{82D18E80-8D8B-491B-99F4-94670A47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10D04D66-C257-4021-B915-B83C61B0F2F0}" type="slidenum">
              <a:rPr lang="en-US" altLang="en-US" sz="100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D1A5631-572F-4690-B892-79DCE03AAD4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Energy Equation-Pump Example-3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ECAC179-FA1C-4715-914C-E5152842860C}"/>
              </a:ext>
            </a:extLst>
          </p:cNvPr>
          <p:cNvSpPr>
            <a:spLocks noGrp="1" noRot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PE+Pressure+</a:t>
            </a:r>
            <a:r>
              <a:rPr lang="en-US" altLang="en-US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</a:t>
            </a:r>
            <a:r>
              <a:rPr lang="en-US" alt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PE+Pressure+</a:t>
            </a:r>
            <a:r>
              <a:rPr lang="en-US" altLang="en-US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Losses</a:t>
            </a:r>
            <a:r>
              <a:rPr lang="en-US" alt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(other)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BA08DF7F-0A27-4844-81A2-01E54B33F64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Energy Equation-Pump Example-4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B4DF4F2-5C07-43C0-8F08-61EBAE272400}"/>
              </a:ext>
            </a:extLst>
          </p:cNvPr>
          <p:cNvSpPr>
            <a:spLocks noGrp="1" noRot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Before pump: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Pressure=70 kPa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Potential energy=30m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Power supplied by pump=?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After pump: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Pressure=350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kPA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Potential energy=40 m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Head loss=3m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(unclear-assume pump head loss)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Slide Number Placeholder 5">
            <a:extLst>
              <a:ext uri="{FF2B5EF4-FFF2-40B4-BE49-F238E27FC236}">
                <a16:creationId xmlns:a16="http://schemas.microsoft.com/office/drawing/2014/main" id="{C1836B3A-A42B-46BA-B4AC-7197211DD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4EBD467-0FE1-4B4F-809E-8BC0C38256E5}" type="slidenum">
              <a:rPr lang="en-US" altLang="en-US" sz="100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FE3549D1-0C92-420F-AD62-B9B5B15AC3F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Energy Equation-Pump Example-5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6AE6B183-6168-41A3-A351-8B64C14F959C}"/>
              </a:ext>
            </a:extLst>
          </p:cNvPr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Solve for energy supplied by pump: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41.5 meters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28.5 m (increase pressure from 70-350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kPa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10 m (increase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10m after pump)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3 m (overcome friction loss)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power in kilowatts and horsepower must be supplied to the flow by the pump?</a:t>
            </a:r>
          </a:p>
        </p:txBody>
      </p:sp>
      <p:sp>
        <p:nvSpPr>
          <p:cNvPr id="40964" name="Slide Number Placeholder 5">
            <a:extLst>
              <a:ext uri="{FF2B5EF4-FFF2-40B4-BE49-F238E27FC236}">
                <a16:creationId xmlns:a16="http://schemas.microsoft.com/office/drawing/2014/main" id="{212E7618-D6B8-4461-8D0D-191CB305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1FA5A041-FF5C-4C57-84DF-0711E9786180}" type="slidenum">
              <a:rPr lang="en-US" altLang="en-US" sz="100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7D8AEA44-7BA2-4894-BB2B-F62D988ABC0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Energy Equation-Pump Example-6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8707693-3064-488A-A10A-2A453E722A13}"/>
              </a:ext>
            </a:extLst>
          </p:cNvPr>
          <p:cNvSpPr>
            <a:spLocks noGrp="1" noRot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What power in kilowatts and horsepower must be supplied to the flow by the pump?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Power=head*specific weight*Q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Power=206 kilowatts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Power=276 horsepower</a:t>
            </a:r>
          </a:p>
        </p:txBody>
      </p:sp>
      <p:sp>
        <p:nvSpPr>
          <p:cNvPr id="43012" name="Slide Number Placeholder 5">
            <a:extLst>
              <a:ext uri="{FF2B5EF4-FFF2-40B4-BE49-F238E27FC236}">
                <a16:creationId xmlns:a16="http://schemas.microsoft.com/office/drawing/2014/main" id="{8E836822-BACA-438E-ABB0-23CFE6AC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E66DDD7-AB92-47C7-9969-EF70E5515066}" type="slidenum">
              <a:rPr lang="en-US" altLang="en-US" sz="100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E6BEAFBA-37B4-4F49-8718-267BF73A4D5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Reservoir Example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F104C84F-7DFB-4887-BF01-77C3BA5659D9}"/>
              </a:ext>
            </a:extLst>
          </p:cNvPr>
          <p:cNvSpPr>
            <a:spLocks noGrp="1" noRot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►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 pump draws water from a reservoir, where the WSE=520 ft, and forces the water through a pipe 5,000 feet long and 1 foot in diameter.  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pipe then discharges the water into a reservoir with WSE=620 ft.  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flow rate is 7.85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cfs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and the head loss is 77.6 feet.</a:t>
            </a:r>
          </a:p>
          <a:p>
            <a:pPr eaLnBrk="1" hangingPunct="1">
              <a:buFont typeface="Arial" panose="020B0604020202020204" pitchFamily="34" charset="0"/>
              <a:buChar char="►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Determine the head supplied by the pump and the power supplied to the flow.</a:t>
            </a:r>
          </a:p>
        </p:txBody>
      </p:sp>
      <p:sp>
        <p:nvSpPr>
          <p:cNvPr id="45060" name="Slide Number Placeholder 5">
            <a:extLst>
              <a:ext uri="{FF2B5EF4-FFF2-40B4-BE49-F238E27FC236}">
                <a16:creationId xmlns:a16="http://schemas.microsoft.com/office/drawing/2014/main" id="{0FFF9C39-B7F0-46A0-AEE0-C659DB223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0E7A9DF-341C-4C78-A009-79B47C073BB5}" type="slidenum">
              <a:rPr lang="en-US" altLang="en-US" sz="100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24D050E7-ABDD-4ED6-9D06-F399ADF9FF0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Reservoir Example Answers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A623E9C-BE0C-4108-8F1E-4C77543F0425}"/>
              </a:ext>
            </a:extLst>
          </p:cNvPr>
          <p:cNvSpPr>
            <a:spLocks noGrp="1" noRot="1"/>
          </p:cNvSpPr>
          <p:nvPr>
            <p:ph sz="quarter" idx="1"/>
          </p:nvPr>
        </p:nvSpPr>
        <p:spPr>
          <a:xfrm>
            <a:off x="301625" y="1527175"/>
            <a:ext cx="3051175" cy="45720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Head supplied by the pump is 177.6 ft (100’ to raise water to an increased elevation and 77.6’ to overcome friction loss in the pipe)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Power supplied by the pump=158 hp</a:t>
            </a:r>
          </a:p>
        </p:txBody>
      </p:sp>
      <p:sp>
        <p:nvSpPr>
          <p:cNvPr id="47108" name="Slide Number Placeholder 5">
            <a:extLst>
              <a:ext uri="{FF2B5EF4-FFF2-40B4-BE49-F238E27FC236}">
                <a16:creationId xmlns:a16="http://schemas.microsoft.com/office/drawing/2014/main" id="{C37B8F04-FB6B-477E-A548-E3182AEC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A238989-DEEF-4CE5-AFE4-A0AA421AFB49}" type="slidenum">
              <a:rPr lang="en-US" altLang="en-US" sz="100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7109" name="Picture 1" descr="egh/hgl reservoir example">
            <a:extLst>
              <a:ext uri="{FF2B5EF4-FFF2-40B4-BE49-F238E27FC236}">
                <a16:creationId xmlns:a16="http://schemas.microsoft.com/office/drawing/2014/main" id="{24C88749-55D2-4E3B-9753-C9EDB61F3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5559425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8EE514C-39D7-48E8-8601-A8402EAF09F9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Pumped Storage</a:t>
            </a:r>
          </a:p>
        </p:txBody>
      </p:sp>
      <p:sp>
        <p:nvSpPr>
          <p:cNvPr id="49155" name="Slide Number Placeholder 5">
            <a:extLst>
              <a:ext uri="{FF2B5EF4-FFF2-40B4-BE49-F238E27FC236}">
                <a16:creationId xmlns:a16="http://schemas.microsoft.com/office/drawing/2014/main" id="{153247B9-07E8-4AC2-84DE-7F7A4E15D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390E33-C721-48CF-A650-6512DC63C1D6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0516C821-50AF-4B33-BB5B-48A35C0D919D}"/>
              </a:ext>
            </a:extLst>
          </p:cNvPr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600200"/>
            <a:ext cx="4651375" cy="44989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use is not steady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Coal/gas/nuclear plants operate best at a steady rate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Hydropower can be turned on/off more easily, and can accommodate peaks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Pumping water to an upper reservoir at night when there is excess energy available “stores” that water for hydropower production during peak periods</a:t>
            </a:r>
          </a:p>
        </p:txBody>
      </p:sp>
      <p:pic>
        <p:nvPicPr>
          <p:cNvPr id="49157" name="Picture 5" descr="pumped storage picture">
            <a:extLst>
              <a:ext uri="{FF2B5EF4-FFF2-40B4-BE49-F238E27FC236}">
                <a16:creationId xmlns:a16="http://schemas.microsoft.com/office/drawing/2014/main" id="{502046E6-DE37-4AB6-86A3-98806F200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810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9D35AEF-F8A5-4822-9B16-F369503A1017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endParaRPr lang="en-US" altLang="en-US" sz="2400" dirty="0">
              <a:solidFill>
                <a:srgbClr val="7B9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45F59652-A877-403C-B394-D15FB53EF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B5F3F5-318D-48CC-9E38-6D8B5B71C390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9FAE619-4DD5-4443-9433-8E715838DD9A}"/>
              </a:ext>
            </a:extLst>
          </p:cNvPr>
          <p:cNvSpPr>
            <a:spLocks noGrp="1" noRot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Bernoulli’s Equation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Kinetic Energy-velocity head (V</a:t>
            </a:r>
            <a:r>
              <a:rPr lang="en-US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/2g-units of ft)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Pressure energy-pressure head (P/Specific weight-units of ft)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Potential Energy (height above some datum-units of ft)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EGL/HGL graphs</a:t>
            </a:r>
          </a:p>
          <a:p>
            <a:pPr lvl="1" eaLnBrk="1" hangingPunct="1"/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grade line (all energy added)</a:t>
            </a:r>
          </a:p>
          <a:p>
            <a:pPr lvl="1" eaLnBrk="1" hangingPunct="1"/>
            <a:r>
              <a:rPr lang="en-US" alt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Hydraulic grade line (EGL-velocity head or potential energy + pressure head)</a:t>
            </a:r>
          </a:p>
        </p:txBody>
      </p:sp>
      <p:pic>
        <p:nvPicPr>
          <p:cNvPr id="16389" name="Picture 1" descr="diagram showing egl/hgl lines as they change due to valve, pump, nozzle turbine, etc">
            <a:extLst>
              <a:ext uri="{FF2B5EF4-FFF2-40B4-BE49-F238E27FC236}">
                <a16:creationId xmlns:a16="http://schemas.microsoft.com/office/drawing/2014/main" id="{1D9A0FC6-A64F-42DF-BE1E-AAD06E26E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33401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5C632BFC-3007-483E-AB2F-699F1AF0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Pumped Storage-NY</a:t>
            </a: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75FAE011-7739-4354-8DE3-4E2B53A61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C07CBF-7C1D-460D-A32F-D44BCCD71B13}" type="slidenum">
              <a:rPr lang="en-US" altLang="en-US" sz="1200" smtClean="0">
                <a:solidFill>
                  <a:srgbClr val="595959"/>
                </a:solidFill>
                <a:latin typeface="Century Gothic" panose="020B050202020209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solidFill>
                <a:srgbClr val="595959"/>
              </a:solidFill>
              <a:latin typeface="Century Gothic" panose="020B0502020202090204" pitchFamily="34" charset="0"/>
            </a:endParaRPr>
          </a:p>
        </p:txBody>
      </p:sp>
      <p:pic>
        <p:nvPicPr>
          <p:cNvPr id="51204" name="Picture 2" descr="pumped storage systems in NY">
            <a:extLst>
              <a:ext uri="{FF2B5EF4-FFF2-40B4-BE49-F238E27FC236}">
                <a16:creationId xmlns:a16="http://schemas.microsoft.com/office/drawing/2014/main" id="{418688FA-9FFB-4D6B-B301-4B1F50387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84661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5B77E863-482B-47D6-9F67-C1450096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Pumped Storage-Gilboa</a:t>
            </a:r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C5B95C44-79AE-4A18-A193-44E1F4D86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7DE3EA-5FDA-44F6-A62D-BBEBB9E461DB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2228" name="Content Placeholder 2">
            <a:extLst>
              <a:ext uri="{FF2B5EF4-FFF2-40B4-BE49-F238E27FC236}">
                <a16:creationId xmlns:a16="http://schemas.microsoft.com/office/drawing/2014/main" id="{72F8D97A-F8AD-41C2-9C4B-2B3D59D83E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Blenheim-Gilboa Hydro Power Station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https://en.wikipedia.org/wiki/Blenheim%E2%80%93Gilboa_Hydroelectric_Power</a:t>
            </a:r>
            <a:r>
              <a:rPr lang="en-US" altLang="en-US" sz="1600" dirty="0">
                <a:hlinkClick r:id="rId2"/>
              </a:rPr>
              <a:t>_Station</a:t>
            </a:r>
            <a:r>
              <a:rPr lang="en-US" altLang="en-US" sz="1600" dirty="0"/>
              <a:t> </a:t>
            </a:r>
          </a:p>
        </p:txBody>
      </p:sp>
      <p:pic>
        <p:nvPicPr>
          <p:cNvPr id="52229" name="Picture 2" descr="picture of bleheim-gilboa pumped storage">
            <a:extLst>
              <a:ext uri="{FF2B5EF4-FFF2-40B4-BE49-F238E27FC236}">
                <a16:creationId xmlns:a16="http://schemas.microsoft.com/office/drawing/2014/main" id="{DBDFBC45-7D8C-444B-9FD3-E93BD43A3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7000"/>
            <a:ext cx="47625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9040304A-011A-4CD2-B8FA-F3616BD8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Pumped Storage-Lewiston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EFCA0211-31C6-460C-B557-437F11C8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D478C8-4C0E-4E56-A549-26BB43147850}" type="slidenum">
              <a:rPr lang="en-US" altLang="en-US" sz="1200" smtClean="0">
                <a:solidFill>
                  <a:srgbClr val="595959"/>
                </a:solidFill>
                <a:latin typeface="Century Gothic" panose="020B050202020209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solidFill>
                <a:srgbClr val="595959"/>
              </a:solidFill>
              <a:latin typeface="Century Gothic" panose="020B0502020202090204" pitchFamily="34" charset="0"/>
            </a:endParaRPr>
          </a:p>
        </p:txBody>
      </p:sp>
      <p:pic>
        <p:nvPicPr>
          <p:cNvPr id="53252" name="Picture 2" descr="picture of lewiston pumped storage">
            <a:extLst>
              <a:ext uri="{FF2B5EF4-FFF2-40B4-BE49-F238E27FC236}">
                <a16:creationId xmlns:a16="http://schemas.microsoft.com/office/drawing/2014/main" id="{76B5CA4E-53E1-4FDC-8DCE-B47C5B8430F3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838200"/>
            <a:ext cx="5089525" cy="4814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3" descr="description of lewiston pumped storage">
            <a:extLst>
              <a:ext uri="{FF2B5EF4-FFF2-40B4-BE49-F238E27FC236}">
                <a16:creationId xmlns:a16="http://schemas.microsoft.com/office/drawing/2014/main" id="{05FDED2E-048F-4178-9DAB-111397B2C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867400"/>
            <a:ext cx="70294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1E2A966B-5A6A-4710-AF87-883CE7CAF5F8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2422685-16D8-44E0-9563-4EFA5A8D1989}"/>
              </a:ext>
            </a:extLst>
          </p:cNvPr>
          <p:cNvSpPr>
            <a:spLocks noGrp="1" noRot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We covered the Energy Equation—which is the Bernoulli’s equation plus 3 more energy types (pumps, turbines and friction)</a:t>
            </a:r>
          </a:p>
          <a:p>
            <a:pPr marL="0" indent="0" eaLnBrk="1" hangingPunct="1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Next—We will expand on friction (break into two types-pipe friction and others)</a:t>
            </a:r>
          </a:p>
          <a:p>
            <a:pPr marL="0" indent="0" eaLnBrk="1" hangingPunct="1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2EF89881-37A9-4A91-983D-9937477E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(Friction) Losses</a:t>
            </a:r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123BBC00-21DF-453A-87B8-C9E7D4E11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EEACBE-55ED-4A45-8F80-FD847AA54E4D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56324" name="Content Placeholder 2">
            <a:extLst>
              <a:ext uri="{FF2B5EF4-FFF2-40B4-BE49-F238E27FC236}">
                <a16:creationId xmlns:a16="http://schemas.microsoft.com/office/drawing/2014/main" id="{F8B4095A-936D-492A-B74A-488903FBC78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Flow through pipe: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EGL/HGL lines slope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Other head losses: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Entrances, Valves-(Sharp drops in EGL)</a:t>
            </a:r>
          </a:p>
        </p:txBody>
      </p:sp>
      <p:pic>
        <p:nvPicPr>
          <p:cNvPr id="56325" name="Picture 1" descr="picture of EGL and HGL">
            <a:extLst>
              <a:ext uri="{FF2B5EF4-FFF2-40B4-BE49-F238E27FC236}">
                <a16:creationId xmlns:a16="http://schemas.microsoft.com/office/drawing/2014/main" id="{C531831A-CFA2-489A-9B7C-E7230E10C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08188"/>
            <a:ext cx="4365625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FF3A6A3D-0729-4A0E-88AD-9FA1B3F27AD6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2400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 have found that resistance to flow in a pipe is:</a:t>
            </a:r>
            <a:endParaRPr lang="en-US" altLang="en-US" sz="1200" dirty="0">
              <a:solidFill>
                <a:srgbClr val="7B9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1" name="Slide Number Placeholder 5">
            <a:extLst>
              <a:ext uri="{FF2B5EF4-FFF2-40B4-BE49-F238E27FC236}">
                <a16:creationId xmlns:a16="http://schemas.microsoft.com/office/drawing/2014/main" id="{A4A62798-A40A-4054-A553-AC0C3EA84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CB2838-CF91-4E35-B986-A353842DB4C7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B7602FC8-F127-4ACA-9623-D3B1009ADB09}"/>
              </a:ext>
            </a:extLst>
          </p:cNvPr>
          <p:cNvSpPr>
            <a:spLocks noGrp="1" noRot="1"/>
          </p:cNvSpPr>
          <p:nvPr>
            <p:ph sz="quarter" idx="1"/>
          </p:nvPr>
        </p:nvSpPr>
        <p:spPr>
          <a:xfrm>
            <a:off x="301625" y="1752600"/>
            <a:ext cx="8504238" cy="4346575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Independent of pressure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Linearly proportional to pipe length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Inversely proportional to some power of the pipe’s diameter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Proportional to some power of the mean velocity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turbulent flow, related to pipe roughness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laminar flow, related to the Reynold’s number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dirty="0"/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EEA0B9-8C40-46BD-958A-263F1397346C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B9D42581-DBBC-45E3-9915-D504FD7D386D}" type="slidenum">
              <a:rPr lang="en-US" altLang="en-US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26</a:t>
            </a:fld>
            <a:endParaRPr lang="en-US" altLang="en-US" sz="140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302CABAC-4083-4AA3-8E69-CBCA0E488C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3">
                    <a:shade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Head Loss Equations</a:t>
            </a:r>
            <a:endParaRPr lang="en-US" sz="3200" dirty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B1F8D4BE-5F9C-4F31-B7C0-90B786D67DB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7924800" cy="4495800"/>
          </a:xfrm>
          <a:extLst/>
        </p:spPr>
        <p:txBody>
          <a:bodyPr>
            <a:normAutofit/>
          </a:bodyPr>
          <a:lstStyle/>
          <a:p>
            <a:pPr marL="274320" lvl="1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Darcy-</a:t>
            </a:r>
            <a:r>
              <a:rPr lang="en-US" altLang="en-US" sz="20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Weisbach</a:t>
            </a:r>
            <a:endParaRPr lang="en-US" altLang="en-US" sz="20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alt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Theoretically based</a:t>
            </a:r>
          </a:p>
          <a:p>
            <a:pPr marL="594360" lvl="2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Hazen Williams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Frequently used-pressure pipe systems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Experimentally based</a:t>
            </a:r>
          </a:p>
          <a:p>
            <a:pPr marL="594360" lvl="2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Chezy’s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Kutter’s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Equation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Frequently used-sanitary sewer design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Manning’s Equation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en-US" dirty="0"/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63F3B21E-F836-4DC9-A0D7-0E185E252A79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Darcy-</a:t>
            </a:r>
            <a:r>
              <a:rPr lang="en-US" altLang="en-US" dirty="0" err="1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Weisbach</a:t>
            </a:r>
            <a:endParaRPr lang="en-US" altLang="en-US" sz="2400" dirty="0">
              <a:solidFill>
                <a:srgbClr val="7B9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7" name="Slide Number Placeholder 5">
            <a:extLst>
              <a:ext uri="{FF2B5EF4-FFF2-40B4-BE49-F238E27FC236}">
                <a16:creationId xmlns:a16="http://schemas.microsoft.com/office/drawing/2014/main" id="{3469A0CD-F7E2-4CDA-9677-DF15B5FF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0D4EA9-D7EA-4248-A41E-FD2707F548CD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53EB668C-96DD-46FD-848F-8DB0F43AE137}"/>
              </a:ext>
            </a:extLst>
          </p:cNvPr>
          <p:cNvSpPr>
            <a:spLocks noGrp="1" noRot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=f*(L/D)*(V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/2g)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 is friction factor (dimensionless) and determined by Moody’s diagram (handout)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L/D is pipe length divided by pipe diameter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 is velocity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 is gravitational constant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FE602-A2E4-4EFC-95A2-9EF034D0044B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E096B719-85D5-4F30-95BA-1239695E993F}" type="slidenum">
              <a:rPr lang="en-US" altLang="en-US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28</a:t>
            </a:fld>
            <a:endParaRPr lang="en-US" altLang="en-US" sz="140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F3342-4AE3-4635-8183-7A8FA16F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1"/>
            <a:ext cx="8534400" cy="54451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Moody Diagram</a:t>
            </a:r>
          </a:p>
        </p:txBody>
      </p:sp>
      <p:pic>
        <p:nvPicPr>
          <p:cNvPr id="64515" name="Picture 2" descr="moody diagram">
            <a:extLst>
              <a:ext uri="{FF2B5EF4-FFF2-40B4-BE49-F238E27FC236}">
                <a16:creationId xmlns:a16="http://schemas.microsoft.com/office/drawing/2014/main" id="{BF3DA267-5192-43B5-804B-025926FF30D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4957" y="914400"/>
            <a:ext cx="6452643" cy="5870575"/>
          </a:xfrm>
          <a:noFill/>
        </p:spPr>
      </p:pic>
      <p:sp>
        <p:nvSpPr>
          <p:cNvPr id="64516" name="TextBox 6">
            <a:extLst>
              <a:ext uri="{FF2B5EF4-FFF2-40B4-BE49-F238E27FC236}">
                <a16:creationId xmlns:a16="http://schemas.microsoft.com/office/drawing/2014/main" id="{15D5A779-6D2A-4447-8F4C-6D14873FB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7150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ahoma" panose="020B0604030504040204" pitchFamily="34" charset="0"/>
              </a:rPr>
              <a:t>For Class Use Only: Origin Not Verified!!!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5B963-0D37-4F79-A73F-BC1F6AD3913A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01B010FD-D3F6-424B-9326-84295AEC7FD3}" type="slidenum">
              <a:rPr lang="en-US" altLang="en-US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29</a:t>
            </a:fld>
            <a:endParaRPr lang="en-US" altLang="en-US" sz="140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8645E9-D4CD-40B0-8C73-571E11793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173" y="2111375"/>
            <a:ext cx="651851" cy="1055688"/>
          </a:xfrm>
        </p:spPr>
        <p:txBody>
          <a:bodyPr/>
          <a:lstStyle/>
          <a:p>
            <a:r>
              <a:rPr lang="en-US" sz="900" dirty="0"/>
              <a:t>Moody’s Diagram</a:t>
            </a:r>
          </a:p>
        </p:txBody>
      </p:sp>
      <p:pic>
        <p:nvPicPr>
          <p:cNvPr id="66563" name="Picture 2" descr="moody diagram">
            <a:extLst>
              <a:ext uri="{FF2B5EF4-FFF2-40B4-BE49-F238E27FC236}">
                <a16:creationId xmlns:a16="http://schemas.microsoft.com/office/drawing/2014/main" id="{340E5978-7E59-4957-9CFF-A1440E438DB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015" y="166565"/>
            <a:ext cx="7391400" cy="6724650"/>
          </a:xfrm>
          <a:noFill/>
        </p:spPr>
      </p:pic>
      <p:sp>
        <p:nvSpPr>
          <p:cNvPr id="66564" name="TextBox 6">
            <a:extLst>
              <a:ext uri="{FF2B5EF4-FFF2-40B4-BE49-F238E27FC236}">
                <a16:creationId xmlns:a16="http://schemas.microsoft.com/office/drawing/2014/main" id="{B897BD22-6C3B-4C03-BF43-8DA3480B9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7150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ahoma" panose="020B0604030504040204" pitchFamily="34" charset="0"/>
              </a:rPr>
              <a:t>For Class Use Only: Origin Not Verified!!!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4757" name="Ink 2">
                <a:extLst>
                  <a:ext uri="{FF2B5EF4-FFF2-40B4-BE49-F238E27FC236}">
                    <a16:creationId xmlns:a16="http://schemas.microsoft.com/office/drawing/2014/main" id="{F00F9CB1-5BD8-439F-B5B9-E6FD5AAF7E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1813" y="4746625"/>
              <a:ext cx="412750" cy="515938"/>
            </p14:xfrm>
          </p:contentPart>
        </mc:Choice>
        <mc:Fallback xmlns="">
          <p:pic>
            <p:nvPicPr>
              <p:cNvPr id="74757" name="Ink 2">
                <a:extLst>
                  <a:ext uri="{FF2B5EF4-FFF2-40B4-BE49-F238E27FC236}">
                    <a16:creationId xmlns:a16="http://schemas.microsoft.com/office/drawing/2014/main" id="{F00F9CB1-5BD8-439F-B5B9-E6FD5AAF7E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32457" y="4737264"/>
                <a:ext cx="431462" cy="534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4758" name="Ink 3">
                <a:extLst>
                  <a:ext uri="{FF2B5EF4-FFF2-40B4-BE49-F238E27FC236}">
                    <a16:creationId xmlns:a16="http://schemas.microsoft.com/office/drawing/2014/main" id="{A758227A-9682-4C7A-97A3-E9ECB9FE78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2563" y="3762375"/>
              <a:ext cx="198437" cy="508000"/>
            </p14:xfrm>
          </p:contentPart>
        </mc:Choice>
        <mc:Fallback xmlns="">
          <p:pic>
            <p:nvPicPr>
              <p:cNvPr id="74758" name="Ink 3">
                <a:extLst>
                  <a:ext uri="{FF2B5EF4-FFF2-40B4-BE49-F238E27FC236}">
                    <a16:creationId xmlns:a16="http://schemas.microsoft.com/office/drawing/2014/main" id="{A758227A-9682-4C7A-97A3-E9ECB9FE78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83199" y="3753014"/>
                <a:ext cx="217164" cy="526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4759" name="Ink 4">
                <a:extLst>
                  <a:ext uri="{FF2B5EF4-FFF2-40B4-BE49-F238E27FC236}">
                    <a16:creationId xmlns:a16="http://schemas.microsoft.com/office/drawing/2014/main" id="{2B7B7ECE-9528-4849-BF28-E58BA0C131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13313" y="365125"/>
              <a:ext cx="206375" cy="301625"/>
            </p14:xfrm>
          </p:contentPart>
        </mc:Choice>
        <mc:Fallback xmlns="">
          <p:pic>
            <p:nvPicPr>
              <p:cNvPr id="74759" name="Ink 4">
                <a:extLst>
                  <a:ext uri="{FF2B5EF4-FFF2-40B4-BE49-F238E27FC236}">
                    <a16:creationId xmlns:a16="http://schemas.microsoft.com/office/drawing/2014/main" id="{2B7B7ECE-9528-4849-BF28-E58BA0C131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03949" y="355767"/>
                <a:ext cx="225104" cy="320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4760" name="Ink 5">
                <a:extLst>
                  <a:ext uri="{FF2B5EF4-FFF2-40B4-BE49-F238E27FC236}">
                    <a16:creationId xmlns:a16="http://schemas.microsoft.com/office/drawing/2014/main" id="{C1C67FD0-B777-43E0-8D12-0C7A2DBFBF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9250" y="5135563"/>
              <a:ext cx="547688" cy="174625"/>
            </p14:xfrm>
          </p:contentPart>
        </mc:Choice>
        <mc:Fallback xmlns="">
          <p:pic>
            <p:nvPicPr>
              <p:cNvPr id="74760" name="Ink 5">
                <a:extLst>
                  <a:ext uri="{FF2B5EF4-FFF2-40B4-BE49-F238E27FC236}">
                    <a16:creationId xmlns:a16="http://schemas.microsoft.com/office/drawing/2014/main" id="{C1C67FD0-B777-43E0-8D12-0C7A2DBFBF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43406" y="5072194"/>
                <a:ext cx="579015" cy="301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4761" name="Ink 6">
                <a:extLst>
                  <a:ext uri="{FF2B5EF4-FFF2-40B4-BE49-F238E27FC236}">
                    <a16:creationId xmlns:a16="http://schemas.microsoft.com/office/drawing/2014/main" id="{64EEBABE-E5DE-4835-81A9-047F174464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6375" y="3651250"/>
              <a:ext cx="817563" cy="79375"/>
            </p14:xfrm>
          </p:contentPart>
        </mc:Choice>
        <mc:Fallback xmlns="">
          <p:pic>
            <p:nvPicPr>
              <p:cNvPr id="74761" name="Ink 6">
                <a:extLst>
                  <a:ext uri="{FF2B5EF4-FFF2-40B4-BE49-F238E27FC236}">
                    <a16:creationId xmlns:a16="http://schemas.microsoft.com/office/drawing/2014/main" id="{64EEBABE-E5DE-4835-81A9-047F174464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30535" y="3587750"/>
                <a:ext cx="848883" cy="206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4762" name="Ink 7">
                <a:extLst>
                  <a:ext uri="{FF2B5EF4-FFF2-40B4-BE49-F238E27FC236}">
                    <a16:creationId xmlns:a16="http://schemas.microsoft.com/office/drawing/2014/main" id="{D0A9AC61-9EAA-4507-890E-DAAD02334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4313" y="2147482688"/>
              <a:ext cx="198437" cy="0"/>
            </p14:xfrm>
          </p:contentPart>
        </mc:Choice>
        <mc:Fallback xmlns="">
          <p:pic>
            <p:nvPicPr>
              <p:cNvPr id="74762" name="Ink 7">
                <a:extLst>
                  <a:ext uri="{FF2B5EF4-FFF2-40B4-BE49-F238E27FC236}">
                    <a16:creationId xmlns:a16="http://schemas.microsoft.com/office/drawing/2014/main" id="{D0A9AC61-9EAA-4507-890E-DAAD02334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18467" y="2147482688"/>
                <a:ext cx="229769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4763" name="Ink 8">
                <a:extLst>
                  <a:ext uri="{FF2B5EF4-FFF2-40B4-BE49-F238E27FC236}">
                    <a16:creationId xmlns:a16="http://schemas.microsoft.com/office/drawing/2014/main" id="{C741BB93-B454-4991-AA0F-2E6642B7B9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6063" y="2436813"/>
              <a:ext cx="174625" cy="928687"/>
            </p14:xfrm>
          </p:contentPart>
        </mc:Choice>
        <mc:Fallback xmlns="">
          <p:pic>
            <p:nvPicPr>
              <p:cNvPr id="74763" name="Ink 8">
                <a:extLst>
                  <a:ext uri="{FF2B5EF4-FFF2-40B4-BE49-F238E27FC236}">
                    <a16:creationId xmlns:a16="http://schemas.microsoft.com/office/drawing/2014/main" id="{C741BB93-B454-4991-AA0F-2E6642B7B9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50188" y="2373461"/>
                <a:ext cx="206014" cy="1055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4764" name="Ink 9">
                <a:extLst>
                  <a:ext uri="{FF2B5EF4-FFF2-40B4-BE49-F238E27FC236}">
                    <a16:creationId xmlns:a16="http://schemas.microsoft.com/office/drawing/2014/main" id="{8DC5B530-8243-4BF3-8425-C758C128E8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2063" y="134938"/>
              <a:ext cx="1262062" cy="333375"/>
            </p14:xfrm>
          </p:contentPart>
        </mc:Choice>
        <mc:Fallback xmlns="">
          <p:pic>
            <p:nvPicPr>
              <p:cNvPr id="74764" name="Ink 9">
                <a:extLst>
                  <a:ext uri="{FF2B5EF4-FFF2-40B4-BE49-F238E27FC236}">
                    <a16:creationId xmlns:a16="http://schemas.microsoft.com/office/drawing/2014/main" id="{8DC5B530-8243-4BF3-8425-C758C128E8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86224" y="71575"/>
                <a:ext cx="1293380" cy="460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4765" name="Ink 10">
                <a:extLst>
                  <a:ext uri="{FF2B5EF4-FFF2-40B4-BE49-F238E27FC236}">
                    <a16:creationId xmlns:a16="http://schemas.microsoft.com/office/drawing/2014/main" id="{EDE8BBFD-8F18-4170-A33C-15F3EEEA5A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5563" y="754063"/>
              <a:ext cx="111125" cy="254000"/>
            </p14:xfrm>
          </p:contentPart>
        </mc:Choice>
        <mc:Fallback xmlns="">
          <p:pic>
            <p:nvPicPr>
              <p:cNvPr id="74765" name="Ink 10">
                <a:extLst>
                  <a:ext uri="{FF2B5EF4-FFF2-40B4-BE49-F238E27FC236}">
                    <a16:creationId xmlns:a16="http://schemas.microsoft.com/office/drawing/2014/main" id="{EDE8BBFD-8F18-4170-A33C-15F3EEEA5A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19739" y="690743"/>
                <a:ext cx="142413" cy="3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4766" name="Ink 11">
                <a:extLst>
                  <a:ext uri="{FF2B5EF4-FFF2-40B4-BE49-F238E27FC236}">
                    <a16:creationId xmlns:a16="http://schemas.microsoft.com/office/drawing/2014/main" id="{92D2F18A-75B7-4200-B217-700D07101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2125" y="4413250"/>
              <a:ext cx="15875" cy="412750"/>
            </p14:xfrm>
          </p:contentPart>
        </mc:Choice>
        <mc:Fallback xmlns="">
          <p:pic>
            <p:nvPicPr>
              <p:cNvPr id="74766" name="Ink 11">
                <a:extLst>
                  <a:ext uri="{FF2B5EF4-FFF2-40B4-BE49-F238E27FC236}">
                    <a16:creationId xmlns:a16="http://schemas.microsoft.com/office/drawing/2014/main" id="{92D2F18A-75B7-4200-B217-700D07101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86250" y="4349916"/>
                <a:ext cx="47264" cy="539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4767" name="Ink 12">
                <a:extLst>
                  <a:ext uri="{FF2B5EF4-FFF2-40B4-BE49-F238E27FC236}">
                    <a16:creationId xmlns:a16="http://schemas.microsoft.com/office/drawing/2014/main" id="{559CBD37-409D-4B2C-929C-0F3E321F7F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6875" y="1404938"/>
              <a:ext cx="206375" cy="547687"/>
            </p14:xfrm>
          </p:contentPart>
        </mc:Choice>
        <mc:Fallback xmlns="">
          <p:pic>
            <p:nvPicPr>
              <p:cNvPr id="74767" name="Ink 12">
                <a:extLst>
                  <a:ext uri="{FF2B5EF4-FFF2-40B4-BE49-F238E27FC236}">
                    <a16:creationId xmlns:a16="http://schemas.microsoft.com/office/drawing/2014/main" id="{559CBD37-409D-4B2C-929C-0F3E321F7F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51028" y="1341605"/>
                <a:ext cx="237709" cy="674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4768" name="Ink 13">
                <a:extLst>
                  <a:ext uri="{FF2B5EF4-FFF2-40B4-BE49-F238E27FC236}">
                    <a16:creationId xmlns:a16="http://schemas.microsoft.com/office/drawing/2014/main" id="{304C0852-18EB-4BDE-8B80-A4F8190A38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4500" y="4262438"/>
              <a:ext cx="611188" cy="15875"/>
            </p14:xfrm>
          </p:contentPart>
        </mc:Choice>
        <mc:Fallback xmlns="">
          <p:pic>
            <p:nvPicPr>
              <p:cNvPr id="74768" name="Ink 13">
                <a:extLst>
                  <a:ext uri="{FF2B5EF4-FFF2-40B4-BE49-F238E27FC236}">
                    <a16:creationId xmlns:a16="http://schemas.microsoft.com/office/drawing/2014/main" id="{304C0852-18EB-4BDE-8B80-A4F8190A38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38662" y="4198938"/>
                <a:ext cx="642503" cy="142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4769" name="Ink 14">
                <a:extLst>
                  <a:ext uri="{FF2B5EF4-FFF2-40B4-BE49-F238E27FC236}">
                    <a16:creationId xmlns:a16="http://schemas.microsoft.com/office/drawing/2014/main" id="{5D486C29-3BAA-4942-A38E-DAD5724A6A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1375" y="2111375"/>
              <a:ext cx="87313" cy="1087438"/>
            </p14:xfrm>
          </p:contentPart>
        </mc:Choice>
        <mc:Fallback xmlns="">
          <p:pic>
            <p:nvPicPr>
              <p:cNvPr id="74769" name="Ink 14">
                <a:extLst>
                  <a:ext uri="{FF2B5EF4-FFF2-40B4-BE49-F238E27FC236}">
                    <a16:creationId xmlns:a16="http://schemas.microsoft.com/office/drawing/2014/main" id="{5D486C29-3BAA-4942-A38E-DAD5724A6A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5500" y="2048022"/>
                <a:ext cx="118702" cy="1214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4770" name="Ink 15">
                <a:extLst>
                  <a:ext uri="{FF2B5EF4-FFF2-40B4-BE49-F238E27FC236}">
                    <a16:creationId xmlns:a16="http://schemas.microsoft.com/office/drawing/2014/main" id="{1A45DD23-8660-4059-ADE6-F81C1CF8B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1063" y="2309813"/>
              <a:ext cx="39687" cy="857250"/>
            </p14:xfrm>
          </p:contentPart>
        </mc:Choice>
        <mc:Fallback xmlns="">
          <p:pic>
            <p:nvPicPr>
              <p:cNvPr id="74770" name="Ink 15">
                <a:extLst>
                  <a:ext uri="{FF2B5EF4-FFF2-40B4-BE49-F238E27FC236}">
                    <a16:creationId xmlns:a16="http://schemas.microsoft.com/office/drawing/2014/main" id="{1A45DD23-8660-4059-ADE6-F81C1CF8B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65188" y="2246473"/>
                <a:ext cx="71076" cy="98393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023B4EC-C7BE-43A6-9BCB-199BA37A0A16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24656BC7-3BBD-4C4B-A0DE-08E92658D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9B3D91-3778-493C-A4A0-CF026AC75FA6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907A137-9896-4FE4-B3D1-407B43501010}"/>
              </a:ext>
            </a:extLst>
          </p:cNvPr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Apply the energy equation (Bernoulli’s—add pumps/turbines/friction loss)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Incorporate head (friction) losses into EGL/HGL graphs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Calculate friction loss using the Darcy-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Weisbach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equation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Calculate other head losses (bends/valves,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D88E2EB-E5A5-4C2A-BD13-56E67BCFAF71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Types</a:t>
            </a:r>
          </a:p>
        </p:txBody>
      </p:sp>
      <p:sp>
        <p:nvSpPr>
          <p:cNvPr id="68611" name="Slide Number Placeholder 5">
            <a:extLst>
              <a:ext uri="{FF2B5EF4-FFF2-40B4-BE49-F238E27FC236}">
                <a16:creationId xmlns:a16="http://schemas.microsoft.com/office/drawing/2014/main" id="{D3039088-4DD3-4C8C-8C5B-5FCCE6377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CC7C8D-0B9E-4479-979E-69CD8FC6B5C9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FA66B062-2B0B-4461-8DA4-93980D30EB0C}"/>
              </a:ext>
            </a:extLst>
          </p:cNvPr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Determine friction loss</a:t>
            </a:r>
          </a:p>
          <a:p>
            <a:pPr marL="609600" indent="-609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Determine flow</a:t>
            </a:r>
          </a:p>
          <a:p>
            <a:pPr marL="609600" indent="-6096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Determine pipe size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en-US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en-US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Some problems require iteration (guess f, solve for v, check for correct f)</a:t>
            </a:r>
          </a:p>
          <a:p>
            <a:pPr marL="609600" indent="-6096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en-US" dirty="0"/>
          </a:p>
          <a:p>
            <a:pPr marL="609600" indent="-6096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9E12FF8-F4B6-4EC6-A572-F0848FFF044A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D497EE29-E676-4BAA-9080-FA75C20E2C72}" type="slidenum">
              <a:rPr lang="en-US" altLang="en-US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31</a:t>
            </a:fld>
            <a:endParaRPr lang="en-US" altLang="en-US" sz="140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59CE472C-9009-4576-A49B-3E463FEEB9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shade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 Problems  </a:t>
            </a:r>
          </a:p>
        </p:txBody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B0DB57DB-176D-4ED8-8A4A-D080315139F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81000" y="1600200"/>
            <a:ext cx="8159750" cy="44989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PDF’s are available on Brightspace, Content: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8" lvl="1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Determine head loss given Q (ex 10.4)</a:t>
            </a:r>
          </a:p>
          <a:p>
            <a:pPr marL="274638" lvl="1" indent="0"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8" lvl="1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Find Q given head loss (ex 10.5)	</a:t>
            </a:r>
          </a:p>
          <a:p>
            <a:pPr marL="274638" lvl="1" indent="0"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8" lvl="1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Find Q (iteration required) (ex 10.6)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39F98-FFDB-42CA-A09F-D965E60148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3">
                    <a:shade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Head Loss Per Length of Pipe</a:t>
            </a:r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E596F7CE-3DEC-4317-8101-217C2659E58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4800" y="1600200"/>
            <a:ext cx="8235950" cy="4498975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Water at a temperature of 20-deg C flows at a rate of 0.05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cms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in a 20-cm diameter asphalted cast-iron pipe.  What is the head loss per km of pipe?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8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Calculate Velocity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(1.59 m/sec)</a:t>
            </a:r>
          </a:p>
          <a:p>
            <a:pPr lvl="1"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8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Compute Reynolds’ # and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/D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(3.2E5; 6E-4)</a:t>
            </a:r>
          </a:p>
          <a:p>
            <a:pPr lvl="1"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8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Find f using the Moody’s diagram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(.019)</a:t>
            </a:r>
          </a:p>
          <a:p>
            <a:pPr lvl="1"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8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Use Darcy-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Weisbach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(head loss=12.2 per km of pipe)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24A65-0CF9-46BE-9808-993CCFC17D5C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620AD130-C607-4613-8FB3-CD2B99E04F7B}" type="slidenum">
              <a:rPr lang="en-US" altLang="en-US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32</a:t>
            </a:fld>
            <a:endParaRPr lang="en-US" altLang="en-US" sz="140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9E3098-09CD-46DB-8DAA-077B8C324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0" y="228600"/>
            <a:ext cx="454024" cy="4038600"/>
          </a:xfrm>
        </p:spPr>
        <p:txBody>
          <a:bodyPr/>
          <a:lstStyle/>
          <a:p>
            <a:r>
              <a:rPr lang="en-US" dirty="0"/>
              <a:t>Diagram</a:t>
            </a:r>
          </a:p>
        </p:txBody>
      </p:sp>
      <p:sp>
        <p:nvSpPr>
          <p:cNvPr id="74754" name="Slide Number Placeholder 3">
            <a:extLst>
              <a:ext uri="{FF2B5EF4-FFF2-40B4-BE49-F238E27FC236}">
                <a16:creationId xmlns:a16="http://schemas.microsoft.com/office/drawing/2014/main" id="{00F60960-0827-4B75-9B42-42EE105EC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55E2A2-93B4-43FB-A427-2EFC77DE003D}" type="slidenum">
              <a:rPr lang="en-US" altLang="en-US" sz="1200" smtClean="0">
                <a:solidFill>
                  <a:srgbClr val="595959"/>
                </a:solidFill>
                <a:latin typeface="Century Gothic" panose="020B050202020209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200">
              <a:solidFill>
                <a:srgbClr val="595959"/>
              </a:solidFill>
              <a:latin typeface="Century Gothic" panose="020B0502020202090204" pitchFamily="34" charset="0"/>
            </a:endParaRPr>
          </a:p>
        </p:txBody>
      </p:sp>
      <p:pic>
        <p:nvPicPr>
          <p:cNvPr id="74755" name="Picture 2" descr="moody diagram">
            <a:extLst>
              <a:ext uri="{FF2B5EF4-FFF2-40B4-BE49-F238E27FC236}">
                <a16:creationId xmlns:a16="http://schemas.microsoft.com/office/drawing/2014/main" id="{4EDD325E-FEE7-4DDA-9682-B4C1F5CEA835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0"/>
            <a:ext cx="7537450" cy="6858000"/>
          </a:xfrm>
          <a:noFill/>
        </p:spPr>
      </p:pic>
      <p:sp>
        <p:nvSpPr>
          <p:cNvPr id="74756" name="TextBox 6">
            <a:extLst>
              <a:ext uri="{FF2B5EF4-FFF2-40B4-BE49-F238E27FC236}">
                <a16:creationId xmlns:a16="http://schemas.microsoft.com/office/drawing/2014/main" id="{07483386-3AEE-4A5D-BFB2-117F3EB8A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7150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ahoma" panose="020B0604030504040204" pitchFamily="34" charset="0"/>
              </a:rPr>
              <a:t>For Class Use Only: Origin Not Verified!!!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50" name="Ink 2">
                <a:extLst>
                  <a:ext uri="{FF2B5EF4-FFF2-40B4-BE49-F238E27FC236}">
                    <a16:creationId xmlns:a16="http://schemas.microsoft.com/office/drawing/2014/main" id="{329E511C-EA43-4B46-A145-DCFADCF1BB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1438" y="2147481100"/>
              <a:ext cx="388937" cy="0"/>
            </p14:xfrm>
          </p:contentPart>
        </mc:Choice>
        <mc:Fallback xmlns="">
          <p:pic>
            <p:nvPicPr>
              <p:cNvPr id="2050" name="Ink 2">
                <a:extLst>
                  <a:ext uri="{FF2B5EF4-FFF2-40B4-BE49-F238E27FC236}">
                    <a16:creationId xmlns:a16="http://schemas.microsoft.com/office/drawing/2014/main" id="{329E511C-EA43-4B46-A145-DCFADCF1BB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5592" y="2147481100"/>
                <a:ext cx="420268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51" name="Ink 3">
                <a:extLst>
                  <a:ext uri="{FF2B5EF4-FFF2-40B4-BE49-F238E27FC236}">
                    <a16:creationId xmlns:a16="http://schemas.microsoft.com/office/drawing/2014/main" id="{ECE46B50-C404-439B-9B00-F33E9C89DB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1875" y="2147481100"/>
              <a:ext cx="261938" cy="0"/>
            </p14:xfrm>
          </p:contentPart>
        </mc:Choice>
        <mc:Fallback xmlns="">
          <p:pic>
            <p:nvPicPr>
              <p:cNvPr id="2051" name="Ink 3">
                <a:extLst>
                  <a:ext uri="{FF2B5EF4-FFF2-40B4-BE49-F238E27FC236}">
                    <a16:creationId xmlns:a16="http://schemas.microsoft.com/office/drawing/2014/main" id="{ECE46B50-C404-439B-9B00-F33E9C89DB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86044" y="2147481100"/>
                <a:ext cx="293241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52" name="Ink 4">
                <a:extLst>
                  <a:ext uri="{FF2B5EF4-FFF2-40B4-BE49-F238E27FC236}">
                    <a16:creationId xmlns:a16="http://schemas.microsoft.com/office/drawing/2014/main" id="{569BB036-E296-4DB9-A4F8-57D5F53AEA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5375" y="3508375"/>
              <a:ext cx="381000" cy="15875"/>
            </p14:xfrm>
          </p:contentPart>
        </mc:Choice>
        <mc:Fallback xmlns="">
          <p:pic>
            <p:nvPicPr>
              <p:cNvPr id="2052" name="Ink 4">
                <a:extLst>
                  <a:ext uri="{FF2B5EF4-FFF2-40B4-BE49-F238E27FC236}">
                    <a16:creationId xmlns:a16="http://schemas.microsoft.com/office/drawing/2014/main" id="{569BB036-E296-4DB9-A4F8-57D5F53AEA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29545" y="3446286"/>
                <a:ext cx="412300" cy="140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53" name="Ink 5">
                <a:extLst>
                  <a:ext uri="{FF2B5EF4-FFF2-40B4-BE49-F238E27FC236}">
                    <a16:creationId xmlns:a16="http://schemas.microsoft.com/office/drawing/2014/main" id="{82DEFB5D-7679-47BD-921A-F1638B6F47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3250" y="3405188"/>
              <a:ext cx="31750" cy="1452562"/>
            </p14:xfrm>
          </p:contentPart>
        </mc:Choice>
        <mc:Fallback xmlns="">
          <p:pic>
            <p:nvPicPr>
              <p:cNvPr id="2053" name="Ink 5">
                <a:extLst>
                  <a:ext uri="{FF2B5EF4-FFF2-40B4-BE49-F238E27FC236}">
                    <a16:creationId xmlns:a16="http://schemas.microsoft.com/office/drawing/2014/main" id="{82DEFB5D-7679-47BD-921A-F1638B6F47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97375" y="3341830"/>
                <a:ext cx="63139" cy="1579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54" name="Ink 6">
                <a:extLst>
                  <a:ext uri="{FF2B5EF4-FFF2-40B4-BE49-F238E27FC236}">
                    <a16:creationId xmlns:a16="http://schemas.microsoft.com/office/drawing/2014/main" id="{014419A7-0E08-4B06-B8FD-A172C7092A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6500" y="3381375"/>
              <a:ext cx="3246438" cy="23813"/>
            </p14:xfrm>
          </p:contentPart>
        </mc:Choice>
        <mc:Fallback xmlns="">
          <p:pic>
            <p:nvPicPr>
              <p:cNvPr id="2054" name="Ink 6">
                <a:extLst>
                  <a:ext uri="{FF2B5EF4-FFF2-40B4-BE49-F238E27FC236}">
                    <a16:creationId xmlns:a16="http://schemas.microsoft.com/office/drawing/2014/main" id="{014419A7-0E08-4B06-B8FD-A172C7092A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90660" y="3318821"/>
                <a:ext cx="3277758" cy="148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31F51-FFAF-4AB4-A082-3B824B70F1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3">
                    <a:shade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Q given Head Loss</a:t>
            </a:r>
          </a:p>
        </p:txBody>
      </p:sp>
      <p:sp>
        <p:nvSpPr>
          <p:cNvPr id="76803" name="Content Placeholder 2">
            <a:extLst>
              <a:ext uri="{FF2B5EF4-FFF2-40B4-BE49-F238E27FC236}">
                <a16:creationId xmlns:a16="http://schemas.microsoft.com/office/drawing/2014/main" id="{5E522ED8-2DC0-4D3B-949E-DC97421B4BD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600200"/>
            <a:ext cx="8159750" cy="4498975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head loss per km of 20-cm asphalted cast-iron pipe is 12.2 m.  What is Q?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Can’t compute Reynold’s # so calculate Re*f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1/2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(4.4E4)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Compute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/D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(6E-4)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Find f using the Moody’s diagram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(.019)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Use Darcy-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Weisbach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&amp; solve for V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(v=1.59 m/sec)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Solve Q=V*A (Q=-.05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cms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96AD4-7A94-4BA8-90A4-EC91B318DA74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AEB79ABD-671F-4454-A19E-ADEDA01AE0F0}" type="slidenum">
              <a:rPr lang="en-US" altLang="en-US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34</a:t>
            </a:fld>
            <a:endParaRPr lang="en-US" altLang="en-US" sz="140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9BBEE-3A29-4F13-BAEE-47C320D8504A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4DEE465F-1C2F-4E84-9845-AECFF474B4C9}" type="slidenum">
              <a:rPr lang="en-US" altLang="en-US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35</a:t>
            </a:fld>
            <a:endParaRPr lang="en-US" altLang="en-US" sz="140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C926B-AA9B-4CD6-B52E-214A45ABB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0" y="228600"/>
            <a:ext cx="536576" cy="5751510"/>
          </a:xfrm>
        </p:spPr>
        <p:txBody>
          <a:bodyPr/>
          <a:lstStyle/>
          <a:p>
            <a:r>
              <a:rPr lang="en-US" dirty="0"/>
              <a:t>Moody</a:t>
            </a:r>
          </a:p>
        </p:txBody>
      </p:sp>
      <p:pic>
        <p:nvPicPr>
          <p:cNvPr id="78851" name="Picture 2" descr="moody diagram ">
            <a:extLst>
              <a:ext uri="{FF2B5EF4-FFF2-40B4-BE49-F238E27FC236}">
                <a16:creationId xmlns:a16="http://schemas.microsoft.com/office/drawing/2014/main" id="{5AC4C6D8-4BBA-45A4-9924-93F3E66B95F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892" y="118940"/>
            <a:ext cx="7391400" cy="6724650"/>
          </a:xfrm>
          <a:noFill/>
        </p:spPr>
      </p:pic>
      <p:sp>
        <p:nvSpPr>
          <p:cNvPr id="78852" name="TextBox 6">
            <a:extLst>
              <a:ext uri="{FF2B5EF4-FFF2-40B4-BE49-F238E27FC236}">
                <a16:creationId xmlns:a16="http://schemas.microsoft.com/office/drawing/2014/main" id="{BF099F88-DC53-4E4A-9723-C584CBB20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7150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ahoma" panose="020B0604030504040204" pitchFamily="34" charset="0"/>
              </a:rPr>
              <a:t>For Class Use Only: Origin Not Verified!!!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4997" name="Ink 2">
                <a:extLst>
                  <a:ext uri="{FF2B5EF4-FFF2-40B4-BE49-F238E27FC236}">
                    <a16:creationId xmlns:a16="http://schemas.microsoft.com/office/drawing/2014/main" id="{841C5AA5-0843-44DB-A075-EFCD10132F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7563" y="3556000"/>
              <a:ext cx="666750" cy="7938"/>
            </p14:xfrm>
          </p:contentPart>
        </mc:Choice>
        <mc:Fallback xmlns="">
          <p:pic>
            <p:nvPicPr>
              <p:cNvPr id="84997" name="Ink 2">
                <a:extLst>
                  <a:ext uri="{FF2B5EF4-FFF2-40B4-BE49-F238E27FC236}">
                    <a16:creationId xmlns:a16="http://schemas.microsoft.com/office/drawing/2014/main" id="{841C5AA5-0843-44DB-A075-EFCD10132F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1722" y="3492496"/>
                <a:ext cx="698071" cy="13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4998" name="Ink 3">
                <a:extLst>
                  <a:ext uri="{FF2B5EF4-FFF2-40B4-BE49-F238E27FC236}">
                    <a16:creationId xmlns:a16="http://schemas.microsoft.com/office/drawing/2014/main" id="{1DD10482-34C7-409E-A1D2-B0BA4A9BEA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5750" y="714375"/>
              <a:ext cx="63500" cy="420688"/>
            </p14:xfrm>
          </p:contentPart>
        </mc:Choice>
        <mc:Fallback xmlns="">
          <p:pic>
            <p:nvPicPr>
              <p:cNvPr id="84998" name="Ink 3">
                <a:extLst>
                  <a:ext uri="{FF2B5EF4-FFF2-40B4-BE49-F238E27FC236}">
                    <a16:creationId xmlns:a16="http://schemas.microsoft.com/office/drawing/2014/main" id="{1DD10482-34C7-409E-A1D2-B0BA4A9BEA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79875" y="651038"/>
                <a:ext cx="94889" cy="547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4999" name="Ink 4">
                <a:extLst>
                  <a:ext uri="{FF2B5EF4-FFF2-40B4-BE49-F238E27FC236}">
                    <a16:creationId xmlns:a16="http://schemas.microsoft.com/office/drawing/2014/main" id="{82F19B00-FD70-493C-9C96-D18FED2DC7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25" y="1182688"/>
              <a:ext cx="63500" cy="333375"/>
            </p14:xfrm>
          </p:contentPart>
        </mc:Choice>
        <mc:Fallback xmlns="">
          <p:pic>
            <p:nvPicPr>
              <p:cNvPr id="84999" name="Ink 4">
                <a:extLst>
                  <a:ext uri="{FF2B5EF4-FFF2-40B4-BE49-F238E27FC236}">
                    <a16:creationId xmlns:a16="http://schemas.microsoft.com/office/drawing/2014/main" id="{82F19B00-FD70-493C-9C96-D18FED2DC7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59340" y="1119394"/>
                <a:ext cx="94712" cy="459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5000" name="Ink 5">
                <a:extLst>
                  <a:ext uri="{FF2B5EF4-FFF2-40B4-BE49-F238E27FC236}">
                    <a16:creationId xmlns:a16="http://schemas.microsoft.com/office/drawing/2014/main" id="{D1F79EA0-2743-4822-8ACD-4262B58775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2750" y="1547813"/>
              <a:ext cx="246063" cy="1976437"/>
            </p14:xfrm>
          </p:contentPart>
        </mc:Choice>
        <mc:Fallback xmlns="">
          <p:pic>
            <p:nvPicPr>
              <p:cNvPr id="85000" name="Ink 5">
                <a:extLst>
                  <a:ext uri="{FF2B5EF4-FFF2-40B4-BE49-F238E27FC236}">
                    <a16:creationId xmlns:a16="http://schemas.microsoft.com/office/drawing/2014/main" id="{D1F79EA0-2743-4822-8ACD-4262B58775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06921" y="1484452"/>
                <a:ext cx="277360" cy="2103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5001" name="Ink 6">
                <a:extLst>
                  <a:ext uri="{FF2B5EF4-FFF2-40B4-BE49-F238E27FC236}">
                    <a16:creationId xmlns:a16="http://schemas.microsoft.com/office/drawing/2014/main" id="{7D1989FB-112D-4FBC-A77B-3A59434C8A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8813" y="3460750"/>
              <a:ext cx="2738437" cy="150813"/>
            </p14:xfrm>
          </p:contentPart>
        </mc:Choice>
        <mc:Fallback xmlns="">
          <p:pic>
            <p:nvPicPr>
              <p:cNvPr id="85001" name="Ink 6">
                <a:extLst>
                  <a:ext uri="{FF2B5EF4-FFF2-40B4-BE49-F238E27FC236}">
                    <a16:creationId xmlns:a16="http://schemas.microsoft.com/office/drawing/2014/main" id="{7D1989FB-112D-4FBC-A77B-3A59434C8A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52973" y="3397401"/>
                <a:ext cx="2769756" cy="277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5002" name="Ink 7">
                <a:extLst>
                  <a:ext uri="{FF2B5EF4-FFF2-40B4-BE49-F238E27FC236}">
                    <a16:creationId xmlns:a16="http://schemas.microsoft.com/office/drawing/2014/main" id="{A188C67E-A277-4E5B-A0E4-F05394CF58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9688" y="3460750"/>
              <a:ext cx="3167062" cy="23813"/>
            </p14:xfrm>
          </p:contentPart>
        </mc:Choice>
        <mc:Fallback xmlns="">
          <p:pic>
            <p:nvPicPr>
              <p:cNvPr id="85002" name="Ink 7">
                <a:extLst>
                  <a:ext uri="{FF2B5EF4-FFF2-40B4-BE49-F238E27FC236}">
                    <a16:creationId xmlns:a16="http://schemas.microsoft.com/office/drawing/2014/main" id="{A188C67E-A277-4E5B-A0E4-F05394CF58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93847" y="3419254"/>
                <a:ext cx="3198383" cy="10680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E7A26-BA03-42C8-9A2E-14584A9335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3">
                    <a:shade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Q: Iteration Required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F39C8-1AF1-42A3-968B-6F2EBA92D2EC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604BCD26-CFA4-4F68-8084-D2D81BC7749B}" type="slidenum">
              <a:rPr lang="en-US" altLang="en-US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36</a:t>
            </a:fld>
            <a:endParaRPr lang="en-US" altLang="en-US" sz="140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80900" name="Picture 3" descr="problem type: pipe existing large tank">
            <a:extLst>
              <a:ext uri="{FF2B5EF4-FFF2-40B4-BE49-F238E27FC236}">
                <a16:creationId xmlns:a16="http://schemas.microsoft.com/office/drawing/2014/main" id="{90E7E07E-D1F2-493B-B161-F0A4F7D76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4485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Box 7">
            <a:extLst>
              <a:ext uri="{FF2B5EF4-FFF2-40B4-BE49-F238E27FC236}">
                <a16:creationId xmlns:a16="http://schemas.microsoft.com/office/drawing/2014/main" id="{B4078048-F389-494B-9DE9-20D5B18D4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334000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Similar to another problem we did previously; however, in this case we are accounting for friction in the outlet pipe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86ACA-064E-4119-BA15-9491D497DA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7931150" cy="571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shade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Iteration</a:t>
            </a:r>
          </a:p>
        </p:txBody>
      </p:sp>
      <p:sp>
        <p:nvSpPr>
          <p:cNvPr id="81923" name="Content Placeholder 2">
            <a:extLst>
              <a:ext uri="{FF2B5EF4-FFF2-40B4-BE49-F238E27FC236}">
                <a16:creationId xmlns:a16="http://schemas.microsoft.com/office/drawing/2014/main" id="{57FF9AB0-DCD0-46B2-ABCC-2DBFFCA5CB8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219200"/>
            <a:ext cx="7848600" cy="4876800"/>
          </a:xfrm>
        </p:spPr>
        <p:txBody>
          <a:bodyPr/>
          <a:lstStyle/>
          <a:p>
            <a:pPr marL="0" lvl="1" indent="0" eaLnBrk="1" hangingPunct="1"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Compute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/D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(9.2E-5)</a:t>
            </a:r>
          </a:p>
          <a:p>
            <a:pPr marL="342900" lvl="1" indent="-342900" eaLnBrk="1" hangingPunct="1">
              <a:buClr>
                <a:schemeClr val="hlink"/>
              </a:buClr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Apply Energy Equation to get the Relationship between velocity and f</a:t>
            </a:r>
          </a:p>
          <a:p>
            <a:pPr marL="342900" lvl="1" indent="-342900" eaLnBrk="1" hangingPunct="1">
              <a:buClr>
                <a:schemeClr val="hlink"/>
              </a:buClr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V2=[(delta h*2g)/(1+f*L/d)]^.5</a:t>
            </a:r>
          </a:p>
          <a:p>
            <a:pPr marL="342900" lvl="1" indent="-342900" eaLnBrk="1" hangingPunct="1">
              <a:buClr>
                <a:schemeClr val="hlink"/>
              </a:buClr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eaLnBrk="1" hangingPunct="1">
              <a:buClr>
                <a:schemeClr val="hlink"/>
              </a:buClr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Iterate (guess f, calculate Re and find f on Moody’s diagram).  Stop if solution matches assumption. If not, assume your new f and repeat steps).  </a:t>
            </a:r>
          </a:p>
          <a:p>
            <a:pPr marL="342900" lvl="1" indent="-342900" eaLnBrk="1" hangingPunct="1">
              <a:buClr>
                <a:schemeClr val="hlink"/>
              </a:buClr>
              <a:defRPr/>
            </a:pPr>
            <a:endParaRPr lang="en-US" altLang="en-US" sz="2000" dirty="0"/>
          </a:p>
          <a:p>
            <a:pPr marL="342900" lvl="1" indent="-342900" eaLnBrk="1" hangingPunct="1">
              <a:buClr>
                <a:schemeClr val="hlink"/>
              </a:buClr>
              <a:defRPr/>
            </a:pPr>
            <a:endParaRPr lang="en-US" altLang="en-US" sz="2000" dirty="0"/>
          </a:p>
          <a:p>
            <a:pPr marL="342900" lvl="1" indent="-342900" eaLnBrk="1" hangingPunct="1">
              <a:buClr>
                <a:schemeClr val="hlink"/>
              </a:buClr>
              <a:defRPr/>
            </a:pPr>
            <a:endParaRPr lang="en-US" altLang="en-US" sz="2000" dirty="0"/>
          </a:p>
          <a:p>
            <a:pPr marL="342900" lvl="1" indent="-342900" eaLnBrk="1" hangingPunct="1">
              <a:buClr>
                <a:schemeClr val="hlink"/>
              </a:buClr>
              <a:defRPr/>
            </a:pPr>
            <a:endParaRPr lang="en-US" altLang="en-US" sz="2000" dirty="0"/>
          </a:p>
          <a:p>
            <a:pPr marL="342900" lvl="1" indent="-342900" eaLnBrk="1" hangingPunct="1">
              <a:buClr>
                <a:schemeClr val="hlink"/>
              </a:buClr>
              <a:defRPr/>
            </a:pPr>
            <a:endParaRPr lang="en-US" altLang="en-US" sz="2000" dirty="0"/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DD632-CF43-40F1-A31C-80F8BC22663F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FBC43510-5FEF-4F05-84F3-D3B481731517}" type="slidenum">
              <a:rPr lang="en-US" altLang="en-US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37</a:t>
            </a:fld>
            <a:endParaRPr lang="en-US" altLang="en-US" sz="140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82949" name="Picture 3" descr="picture of equation written to the left">
            <a:extLst>
              <a:ext uri="{FF2B5EF4-FFF2-40B4-BE49-F238E27FC236}">
                <a16:creationId xmlns:a16="http://schemas.microsoft.com/office/drawing/2014/main" id="{468060A1-953C-4D46-9FB1-500C5A14C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3429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034BF-6897-4443-935F-AD50C49761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228600"/>
            <a:ext cx="7473950" cy="508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shade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Iterate</a:t>
            </a:r>
          </a:p>
        </p:txBody>
      </p:sp>
      <p:pic>
        <p:nvPicPr>
          <p:cNvPr id="84995" name="Picture 2" descr="example showing iteration">
            <a:extLst>
              <a:ext uri="{FF2B5EF4-FFF2-40B4-BE49-F238E27FC236}">
                <a16:creationId xmlns:a16="http://schemas.microsoft.com/office/drawing/2014/main" id="{61A0AB69-7BDC-45ED-A471-3DB7B28E6CD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877887"/>
            <a:ext cx="4343400" cy="5605463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AC366-58C0-4ADA-BBD3-AFD701BEAABE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9FF3C972-CD95-472A-9667-017F65BB291E}" type="slidenum">
              <a:rPr lang="en-US" altLang="en-US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38</a:t>
            </a:fld>
            <a:endParaRPr lang="en-US" altLang="en-US" sz="140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7E90E548-C9F4-41F6-BD03-F16DC115E6A7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head losses</a:t>
            </a:r>
          </a:p>
        </p:txBody>
      </p:sp>
      <p:sp>
        <p:nvSpPr>
          <p:cNvPr id="87043" name="Slide Number Placeholder 5">
            <a:extLst>
              <a:ext uri="{FF2B5EF4-FFF2-40B4-BE49-F238E27FC236}">
                <a16:creationId xmlns:a16="http://schemas.microsoft.com/office/drawing/2014/main" id="{7A938A90-2F39-4AE0-87F2-4FB0B7B5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B23441-97FE-43D5-8BB6-F77EAF29A02A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CA4E66A6-88DA-4536-BAE4-BFCEFC5689F1}"/>
              </a:ext>
            </a:extLst>
          </p:cNvPr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Inlets, outlets, fittings, entrances, exits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General equation is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=kV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/2g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K tables available at various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</p:txBody>
      </p:sp>
      <p:pic>
        <p:nvPicPr>
          <p:cNvPr id="87045" name="Picture 5" descr="table showing loss coefficent, K for different fittings">
            <a:extLst>
              <a:ext uri="{FF2B5EF4-FFF2-40B4-BE49-F238E27FC236}">
                <a16:creationId xmlns:a16="http://schemas.microsoft.com/office/drawing/2014/main" id="{57A219A9-AA4D-45C1-889B-01E9AC5CD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2543175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6" name="Picture 6" descr="lost coefficients for elbows, bends and tees">
            <a:extLst>
              <a:ext uri="{FF2B5EF4-FFF2-40B4-BE49-F238E27FC236}">
                <a16:creationId xmlns:a16="http://schemas.microsoft.com/office/drawing/2014/main" id="{CFC48CA9-AE29-464C-B1BD-60CD4E18E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29495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9999210-213E-4019-A644-6D54F11D963C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Equation</a:t>
            </a:r>
          </a:p>
        </p:txBody>
      </p:sp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D1CCACCD-36B4-4AF5-83FF-B172CBC4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748BCB-2797-4FFF-A601-39E24C1DF6A3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6CB15AFC-43ED-4275-9535-14A70274CB83}"/>
              </a:ext>
            </a:extLst>
          </p:cNvPr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Incorporates energy supplied by a pump, energy lost to a turbine, and energy lost due to friction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are two major types of friction losses: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pipe friction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other head losses (bends, valves, contractions, entrances, exits, </a:t>
            </a:r>
            <a:r>
              <a:rPr lang="en-US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6067168F-C332-4594-B8E2-7E20EE67D391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class</a:t>
            </a:r>
          </a:p>
        </p:txBody>
      </p:sp>
      <p:sp>
        <p:nvSpPr>
          <p:cNvPr id="89091" name="Slide Number Placeholder 5">
            <a:extLst>
              <a:ext uri="{FF2B5EF4-FFF2-40B4-BE49-F238E27FC236}">
                <a16:creationId xmlns:a16="http://schemas.microsoft.com/office/drawing/2014/main" id="{05922768-C841-413F-B7C0-C485FFFD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AC48CD-F63F-417B-ABCC-B88F10B51E62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40654357-D8F6-4C19-84A1-3D7DC37FBC8A}"/>
              </a:ext>
            </a:extLst>
          </p:cNvPr>
          <p:cNvSpPr>
            <a:spLocks noGrp="1" noRot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Orifices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Weirs 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Sluice Gates</a:t>
            </a:r>
          </a:p>
        </p:txBody>
      </p:sp>
      <p:pic>
        <p:nvPicPr>
          <p:cNvPr id="89093" name="Picture 1" descr="orifice">
            <a:extLst>
              <a:ext uri="{FF2B5EF4-FFF2-40B4-BE49-F238E27FC236}">
                <a16:creationId xmlns:a16="http://schemas.microsoft.com/office/drawing/2014/main" id="{48C2CDE1-8DEE-40A4-B4BA-88332C0EC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7175"/>
            <a:ext cx="17113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2" descr="weir">
            <a:extLst>
              <a:ext uri="{FF2B5EF4-FFF2-40B4-BE49-F238E27FC236}">
                <a16:creationId xmlns:a16="http://schemas.microsoft.com/office/drawing/2014/main" id="{99863EC1-178D-4CFE-A199-3E234DF9B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32125"/>
            <a:ext cx="2095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3" descr="sluice gate">
            <a:extLst>
              <a:ext uri="{FF2B5EF4-FFF2-40B4-BE49-F238E27FC236}">
                <a16:creationId xmlns:a16="http://schemas.microsoft.com/office/drawing/2014/main" id="{AF1352B5-0113-4CAC-A81B-3F7959D6D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08475"/>
            <a:ext cx="25622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2BA25E9D-C283-4E49-A3DC-1F1696CE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Pumps, turbines, friction loss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29791473-6EE1-46ED-9C42-9AFD7BFE6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D913E8-96A2-4ED9-B857-CC62715CBF96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22532" name="Content Placeholder 2">
            <a:extLst>
              <a:ext uri="{FF2B5EF4-FFF2-40B4-BE49-F238E27FC236}">
                <a16:creationId xmlns:a16="http://schemas.microsoft.com/office/drawing/2014/main" id="{4062FB43-D5BB-492D-B97B-2B7A2ADC6A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Pump </a:t>
            </a: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adds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energy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Turbine-loss of energy out of the system (but converted to useful energy)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Friction loss-loss out of the system as heat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45D6F51-69ED-4062-A2D9-1CDDC454BF9D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Equation in Words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ED97758-A7B4-4E3A-8749-C86F55E81FB1}"/>
              </a:ext>
            </a:extLst>
          </p:cNvPr>
          <p:cNvSpPr>
            <a:spLocks noGrp="1" noRot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PE+Pressure+KE+</a:t>
            </a:r>
            <a:r>
              <a:rPr lang="en-US" altLang="en-US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</a:t>
            </a:r>
            <a:r>
              <a:rPr lang="en-US" alt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PE+Pressure+KE+</a:t>
            </a:r>
            <a:r>
              <a:rPr lang="en-US" altLang="en-US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Turbine</a:t>
            </a:r>
            <a:r>
              <a:rPr lang="en-US" alt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Losses+Head</a:t>
            </a:r>
            <a:r>
              <a:rPr lang="en-US" alt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Losses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292DDBF-CB4E-4276-BE3C-F8B017FDDF83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Energy/Work/Power</a:t>
            </a:r>
          </a:p>
        </p:txBody>
      </p:sp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39610CDF-54CB-4BF8-AFCC-39C59402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9536B6-112A-4B54-A8AF-BD7F16F5222A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EFC3736-E48C-4076-AE21-EBD8E48D6520}"/>
              </a:ext>
            </a:extLst>
          </p:cNvPr>
          <p:cNvSpPr>
            <a:spLocks noGrp="1" noRot="1" noChangeArrowheads="1"/>
          </p:cNvSpPr>
          <p:nvPr>
            <p:ph sz="quarter" idx="1"/>
          </p:nvPr>
        </p:nvSpPr>
        <p:spPr>
          <a:xfrm>
            <a:off x="457200" y="1600200"/>
            <a:ext cx="8229600" cy="4419600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Work = force*distance (in same direction)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Power = work/time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Power=pressure head*specific weight*Q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Watt=Joule/second=1 N-m/sec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 HP=550 ft-lb/sec=746 Watts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6638B31-2EEA-425D-A4BB-7D0B17C54506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7B9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Hints for drawing EGL/HGL graphs</a:t>
            </a:r>
          </a:p>
        </p:txBody>
      </p:sp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3125393D-60C5-4942-A010-B3AE16B33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C670A8-3ECB-4B24-87FE-9B2ED454885C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A2CB498-AD4F-4AF1-933D-94DE3734D5E9}"/>
              </a:ext>
            </a:extLst>
          </p:cNvPr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EGL=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HGL+Velocity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Head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Friction in pipe: EGL/HGL lines slope downwards in direction of flow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 pump supplies energy; abrupt rise in EGL/HGL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 turbine decreases energy; abrupt drop in EGL/HGL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When pressure=0, the HGL=EGL=water surface elevation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Steady, uniform flow:  EGL/HGL are parallel to each other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Velocity changes when the pipe dia. Changes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HGL&lt;pipe elev., then pressure head is negative (vacuum-cavitation)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74E1D-465F-47B1-ACE1-4AD5F5FE8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EGL/HGL example</a:t>
            </a:r>
          </a:p>
        </p:txBody>
      </p:sp>
      <p:pic>
        <p:nvPicPr>
          <p:cNvPr id="30723" name="Content Placeholder 4" descr="EGL/HGL lines">
            <a:extLst>
              <a:ext uri="{FF2B5EF4-FFF2-40B4-BE49-F238E27FC236}">
                <a16:creationId xmlns:a16="http://schemas.microsoft.com/office/drawing/2014/main" id="{0909DBAF-95D4-40A1-8F43-AB3AD7C8251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1063" y="1793875"/>
            <a:ext cx="7348537" cy="4037013"/>
          </a:xfrm>
        </p:spPr>
      </p:pic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DD413B43-8228-4570-A310-1DCF0C4858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A47C0D4-1AA7-43FF-A49B-B2A421148874}" type="slidenum">
              <a:rPr lang="en-US" altLang="en-US" smtClean="0">
                <a:solidFill>
                  <a:srgbClr val="7B9899"/>
                </a:solidFill>
              </a:rPr>
              <a:pPr/>
              <a:t>9</a:t>
            </a:fld>
            <a:endParaRPr lang="en-US" altLang="en-US">
              <a:solidFill>
                <a:srgbClr val="7B9899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1681</TotalTime>
  <Words>1481</Words>
  <Application>Microsoft Office PowerPoint</Application>
  <PresentationFormat>On-screen Show (4:3)</PresentationFormat>
  <Paragraphs>302</Paragraphs>
  <Slides>40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Century Gothic</vt:lpstr>
      <vt:lpstr>Georgia</vt:lpstr>
      <vt:lpstr>Tahoma</vt:lpstr>
      <vt:lpstr>Wingdings</vt:lpstr>
      <vt:lpstr>Wingdings 2</vt:lpstr>
      <vt:lpstr>Civic</vt:lpstr>
      <vt:lpstr>CTC 261</vt:lpstr>
      <vt:lpstr>Review</vt:lpstr>
      <vt:lpstr>Objectives</vt:lpstr>
      <vt:lpstr>Energy Equation</vt:lpstr>
      <vt:lpstr>Pumps, turbines, friction loss</vt:lpstr>
      <vt:lpstr>Energy Equation in Words</vt:lpstr>
      <vt:lpstr>Energy/Work/Power</vt:lpstr>
      <vt:lpstr>Hints for drawing EGL/HGL graphs</vt:lpstr>
      <vt:lpstr>EGL/HGL example</vt:lpstr>
      <vt:lpstr>Energy Examples</vt:lpstr>
      <vt:lpstr>Energy Equation-Pump Example-1</vt:lpstr>
      <vt:lpstr>Energy Equation-Pump Example-2</vt:lpstr>
      <vt:lpstr>Energy Equation-Pump Example-3</vt:lpstr>
      <vt:lpstr>Energy Equation-Pump Example-4</vt:lpstr>
      <vt:lpstr>Energy Equation-Pump Example-5</vt:lpstr>
      <vt:lpstr>Energy Equation-Pump Example-6</vt:lpstr>
      <vt:lpstr>Reservoir Example</vt:lpstr>
      <vt:lpstr>Reservoir Example Answers</vt:lpstr>
      <vt:lpstr>Pumped Storage</vt:lpstr>
      <vt:lpstr>Pumped Storage-NY</vt:lpstr>
      <vt:lpstr>Pumped Storage-Gilboa</vt:lpstr>
      <vt:lpstr>Pumped Storage-Lewiston</vt:lpstr>
      <vt:lpstr>Break</vt:lpstr>
      <vt:lpstr>Head (Friction) Losses</vt:lpstr>
      <vt:lpstr>Studies have found that resistance to flow in a pipe is:</vt:lpstr>
      <vt:lpstr>Head Loss Equations</vt:lpstr>
      <vt:lpstr>Darcy-Weisbach</vt:lpstr>
      <vt:lpstr>Moody Diagram</vt:lpstr>
      <vt:lpstr>Moody’s Diagram</vt:lpstr>
      <vt:lpstr>Problem Types</vt:lpstr>
      <vt:lpstr>Example Problems  </vt:lpstr>
      <vt:lpstr>Find Head Loss Per Length of Pipe</vt:lpstr>
      <vt:lpstr>Diagram</vt:lpstr>
      <vt:lpstr>Find Q given Head Loss</vt:lpstr>
      <vt:lpstr>Moody</vt:lpstr>
      <vt:lpstr>Find Q: Iteration Required</vt:lpstr>
      <vt:lpstr>Iteration</vt:lpstr>
      <vt:lpstr>Iterate</vt:lpstr>
      <vt:lpstr>Other head losses</vt:lpstr>
      <vt:lpstr>Next class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117</cp:revision>
  <dcterms:created xsi:type="dcterms:W3CDTF">2002-10-04T19:39:32Z</dcterms:created>
  <dcterms:modified xsi:type="dcterms:W3CDTF">2026-02-19T14:29:24Z</dcterms:modified>
</cp:coreProperties>
</file>