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notesMasterIdLst>
    <p:notesMasterId r:id="rId25"/>
  </p:notesMasterIdLst>
  <p:handoutMasterIdLst>
    <p:handoutMasterId r:id="rId26"/>
  </p:handoutMasterIdLst>
  <p:sldIdLst>
    <p:sldId id="299" r:id="rId2"/>
    <p:sldId id="285" r:id="rId3"/>
    <p:sldId id="297" r:id="rId4"/>
    <p:sldId id="307" r:id="rId5"/>
    <p:sldId id="336" r:id="rId6"/>
    <p:sldId id="340" r:id="rId7"/>
    <p:sldId id="337" r:id="rId8"/>
    <p:sldId id="352" r:id="rId9"/>
    <p:sldId id="349" r:id="rId10"/>
    <p:sldId id="313" r:id="rId11"/>
    <p:sldId id="353" r:id="rId12"/>
    <p:sldId id="319" r:id="rId13"/>
    <p:sldId id="350" r:id="rId14"/>
    <p:sldId id="338" r:id="rId15"/>
    <p:sldId id="343" r:id="rId16"/>
    <p:sldId id="344" r:id="rId17"/>
    <p:sldId id="342" r:id="rId18"/>
    <p:sldId id="341" r:id="rId19"/>
    <p:sldId id="345" r:id="rId20"/>
    <p:sldId id="346" r:id="rId21"/>
    <p:sldId id="324" r:id="rId22"/>
    <p:sldId id="351" r:id="rId23"/>
    <p:sldId id="308" r:id="rId24"/>
  </p:sldIdLst>
  <p:sldSz cx="9144000" cy="6858000" type="screen4x3"/>
  <p:notesSz cx="7010400" cy="9236075"/>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358" autoAdjust="0"/>
    <p:restoredTop sz="93344" autoAdjust="0"/>
  </p:normalViewPr>
  <p:slideViewPr>
    <p:cSldViewPr>
      <p:cViewPr>
        <p:scale>
          <a:sx n="132" d="100"/>
          <a:sy n="132" d="100"/>
        </p:scale>
        <p:origin x="-58" y="23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9810" name="Rectangle 2"/>
          <p:cNvSpPr>
            <a:spLocks noGrp="1" noChangeArrowheads="1"/>
          </p:cNvSpPr>
          <p:nvPr>
            <p:ph type="hdr" sz="quarter"/>
          </p:nvPr>
        </p:nvSpPr>
        <p:spPr bwMode="auto">
          <a:xfrm>
            <a:off x="0" y="0"/>
            <a:ext cx="3037840" cy="461804"/>
          </a:xfrm>
          <a:prstGeom prst="rect">
            <a:avLst/>
          </a:prstGeom>
          <a:noFill/>
          <a:ln w="9525">
            <a:noFill/>
            <a:miter lim="800000"/>
            <a:headEnd/>
            <a:tailEnd/>
          </a:ln>
          <a:effectLst/>
        </p:spPr>
        <p:txBody>
          <a:bodyPr vert="horz" wrap="square" lIns="92830" tIns="46415" rIns="92830" bIns="46415" numCol="1" anchor="t" anchorCtr="0" compatLnSpc="1">
            <a:prstTxWarp prst="textNoShape">
              <a:avLst/>
            </a:prstTxWarp>
          </a:bodyPr>
          <a:lstStyle>
            <a:lvl1pPr eaLnBrk="1" hangingPunct="1">
              <a:defRPr sz="1200"/>
            </a:lvl1pPr>
          </a:lstStyle>
          <a:p>
            <a:pPr>
              <a:defRPr/>
            </a:pPr>
            <a:endParaRPr lang="en-US"/>
          </a:p>
        </p:txBody>
      </p:sp>
      <p:sp>
        <p:nvSpPr>
          <p:cNvPr id="119811" name="Rectangle 3"/>
          <p:cNvSpPr>
            <a:spLocks noGrp="1" noChangeArrowheads="1"/>
          </p:cNvSpPr>
          <p:nvPr>
            <p:ph type="dt" sz="quarter" idx="1"/>
          </p:nvPr>
        </p:nvSpPr>
        <p:spPr bwMode="auto">
          <a:xfrm>
            <a:off x="3970938" y="0"/>
            <a:ext cx="3037840" cy="461804"/>
          </a:xfrm>
          <a:prstGeom prst="rect">
            <a:avLst/>
          </a:prstGeom>
          <a:noFill/>
          <a:ln w="9525">
            <a:noFill/>
            <a:miter lim="800000"/>
            <a:headEnd/>
            <a:tailEnd/>
          </a:ln>
          <a:effectLst/>
        </p:spPr>
        <p:txBody>
          <a:bodyPr vert="horz" wrap="square" lIns="92830" tIns="46415" rIns="92830" bIns="46415" numCol="1" anchor="t" anchorCtr="0" compatLnSpc="1">
            <a:prstTxWarp prst="textNoShape">
              <a:avLst/>
            </a:prstTxWarp>
          </a:bodyPr>
          <a:lstStyle>
            <a:lvl1pPr algn="r" eaLnBrk="1" hangingPunct="1">
              <a:defRPr sz="1200"/>
            </a:lvl1pPr>
          </a:lstStyle>
          <a:p>
            <a:pPr>
              <a:defRPr/>
            </a:pPr>
            <a:endParaRPr lang="en-US"/>
          </a:p>
        </p:txBody>
      </p:sp>
      <p:sp>
        <p:nvSpPr>
          <p:cNvPr id="119812" name="Rectangle 4"/>
          <p:cNvSpPr>
            <a:spLocks noGrp="1" noChangeArrowheads="1"/>
          </p:cNvSpPr>
          <p:nvPr>
            <p:ph type="ftr" sz="quarter" idx="2"/>
          </p:nvPr>
        </p:nvSpPr>
        <p:spPr bwMode="auto">
          <a:xfrm>
            <a:off x="0" y="8772668"/>
            <a:ext cx="3037840" cy="461804"/>
          </a:xfrm>
          <a:prstGeom prst="rect">
            <a:avLst/>
          </a:prstGeom>
          <a:noFill/>
          <a:ln w="9525">
            <a:noFill/>
            <a:miter lim="800000"/>
            <a:headEnd/>
            <a:tailEnd/>
          </a:ln>
          <a:effectLst/>
        </p:spPr>
        <p:txBody>
          <a:bodyPr vert="horz" wrap="square" lIns="92830" tIns="46415" rIns="92830" bIns="46415" numCol="1" anchor="b" anchorCtr="0" compatLnSpc="1">
            <a:prstTxWarp prst="textNoShape">
              <a:avLst/>
            </a:prstTxWarp>
          </a:bodyPr>
          <a:lstStyle>
            <a:lvl1pPr eaLnBrk="1" hangingPunct="1">
              <a:defRPr sz="1200"/>
            </a:lvl1pPr>
          </a:lstStyle>
          <a:p>
            <a:pPr>
              <a:defRPr/>
            </a:pPr>
            <a:endParaRPr lang="en-US"/>
          </a:p>
        </p:txBody>
      </p:sp>
      <p:sp>
        <p:nvSpPr>
          <p:cNvPr id="119813" name="Rectangle 5"/>
          <p:cNvSpPr>
            <a:spLocks noGrp="1" noChangeArrowheads="1"/>
          </p:cNvSpPr>
          <p:nvPr>
            <p:ph type="sldNum" sz="quarter" idx="3"/>
          </p:nvPr>
        </p:nvSpPr>
        <p:spPr bwMode="auto">
          <a:xfrm>
            <a:off x="3970938" y="8772668"/>
            <a:ext cx="3037840" cy="461804"/>
          </a:xfrm>
          <a:prstGeom prst="rect">
            <a:avLst/>
          </a:prstGeom>
          <a:noFill/>
          <a:ln w="9525">
            <a:noFill/>
            <a:miter lim="800000"/>
            <a:headEnd/>
            <a:tailEnd/>
          </a:ln>
          <a:effectLst/>
        </p:spPr>
        <p:txBody>
          <a:bodyPr vert="horz" wrap="square" lIns="92830" tIns="46415" rIns="92830" bIns="46415" numCol="1" anchor="b" anchorCtr="0" compatLnSpc="1">
            <a:prstTxWarp prst="textNoShape">
              <a:avLst/>
            </a:prstTxWarp>
          </a:bodyPr>
          <a:lstStyle>
            <a:lvl1pPr algn="r" eaLnBrk="1" hangingPunct="1">
              <a:defRPr sz="1200"/>
            </a:lvl1pPr>
          </a:lstStyle>
          <a:p>
            <a:pPr>
              <a:defRPr/>
            </a:pPr>
            <a:fld id="{9BE7BA68-58C8-4FF8-A481-CCBED689F2FD}" type="slidenum">
              <a:rPr lang="en-US"/>
              <a:pPr>
                <a:defRPr/>
              </a:pPr>
              <a:t>‹#›</a:t>
            </a:fld>
            <a:endParaRPr lang="en-US"/>
          </a:p>
        </p:txBody>
      </p:sp>
    </p:spTree>
    <p:extLst>
      <p:ext uri="{BB962C8B-B14F-4D97-AF65-F5344CB8AC3E}">
        <p14:creationId xmlns:p14="http://schemas.microsoft.com/office/powerpoint/2010/main" val="92789784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6018" name="Rectangle 2"/>
          <p:cNvSpPr>
            <a:spLocks noGrp="1" noChangeArrowheads="1"/>
          </p:cNvSpPr>
          <p:nvPr>
            <p:ph type="hdr" sz="quarter"/>
          </p:nvPr>
        </p:nvSpPr>
        <p:spPr bwMode="auto">
          <a:xfrm>
            <a:off x="0" y="0"/>
            <a:ext cx="3037840" cy="461804"/>
          </a:xfrm>
          <a:prstGeom prst="rect">
            <a:avLst/>
          </a:prstGeom>
          <a:noFill/>
          <a:ln w="9525">
            <a:noFill/>
            <a:miter lim="800000"/>
            <a:headEnd/>
            <a:tailEnd/>
          </a:ln>
          <a:effectLst/>
        </p:spPr>
        <p:txBody>
          <a:bodyPr vert="horz" wrap="square" lIns="92830" tIns="46415" rIns="92830" bIns="46415" numCol="1" anchor="t" anchorCtr="0" compatLnSpc="1">
            <a:prstTxWarp prst="textNoShape">
              <a:avLst/>
            </a:prstTxWarp>
          </a:bodyPr>
          <a:lstStyle>
            <a:lvl1pPr eaLnBrk="1" hangingPunct="1">
              <a:defRPr sz="1200"/>
            </a:lvl1pPr>
          </a:lstStyle>
          <a:p>
            <a:pPr>
              <a:defRPr/>
            </a:pPr>
            <a:endParaRPr lang="en-US"/>
          </a:p>
        </p:txBody>
      </p:sp>
      <p:sp>
        <p:nvSpPr>
          <p:cNvPr id="86019" name="Rectangle 3"/>
          <p:cNvSpPr>
            <a:spLocks noGrp="1" noChangeArrowheads="1"/>
          </p:cNvSpPr>
          <p:nvPr>
            <p:ph type="dt" idx="1"/>
          </p:nvPr>
        </p:nvSpPr>
        <p:spPr bwMode="auto">
          <a:xfrm>
            <a:off x="3970938" y="0"/>
            <a:ext cx="3037840" cy="461804"/>
          </a:xfrm>
          <a:prstGeom prst="rect">
            <a:avLst/>
          </a:prstGeom>
          <a:noFill/>
          <a:ln w="9525">
            <a:noFill/>
            <a:miter lim="800000"/>
            <a:headEnd/>
            <a:tailEnd/>
          </a:ln>
          <a:effectLst/>
        </p:spPr>
        <p:txBody>
          <a:bodyPr vert="horz" wrap="square" lIns="92830" tIns="46415" rIns="92830" bIns="46415" numCol="1" anchor="t" anchorCtr="0" compatLnSpc="1">
            <a:prstTxWarp prst="textNoShape">
              <a:avLst/>
            </a:prstTxWarp>
          </a:bodyPr>
          <a:lstStyle>
            <a:lvl1pPr algn="r" eaLnBrk="1" hangingPunct="1">
              <a:defRPr sz="1200"/>
            </a:lvl1pPr>
          </a:lstStyle>
          <a:p>
            <a:pPr>
              <a:defRPr/>
            </a:pPr>
            <a:endParaRPr lang="en-US"/>
          </a:p>
        </p:txBody>
      </p:sp>
      <p:sp>
        <p:nvSpPr>
          <p:cNvPr id="25604" name="Rectangle 4"/>
          <p:cNvSpPr>
            <a:spLocks noGrp="1" noRot="1" noChangeAspect="1" noChangeArrowheads="1" noTextEdit="1"/>
          </p:cNvSpPr>
          <p:nvPr>
            <p:ph type="sldImg" idx="2"/>
          </p:nvPr>
        </p:nvSpPr>
        <p:spPr bwMode="auto">
          <a:xfrm>
            <a:off x="1195388" y="692150"/>
            <a:ext cx="4619625" cy="3463925"/>
          </a:xfrm>
          <a:prstGeom prst="rect">
            <a:avLst/>
          </a:prstGeom>
          <a:noFill/>
          <a:ln w="9525">
            <a:solidFill>
              <a:srgbClr val="000000"/>
            </a:solidFill>
            <a:miter lim="800000"/>
            <a:headEnd/>
            <a:tailEnd/>
          </a:ln>
        </p:spPr>
      </p:sp>
      <p:sp>
        <p:nvSpPr>
          <p:cNvPr id="86021" name="Rectangle 5"/>
          <p:cNvSpPr>
            <a:spLocks noGrp="1" noChangeArrowheads="1"/>
          </p:cNvSpPr>
          <p:nvPr>
            <p:ph type="body" sz="quarter" idx="3"/>
          </p:nvPr>
        </p:nvSpPr>
        <p:spPr bwMode="auto">
          <a:xfrm>
            <a:off x="701040" y="4387136"/>
            <a:ext cx="5608320" cy="4156234"/>
          </a:xfrm>
          <a:prstGeom prst="rect">
            <a:avLst/>
          </a:prstGeom>
          <a:noFill/>
          <a:ln w="9525">
            <a:noFill/>
            <a:miter lim="800000"/>
            <a:headEnd/>
            <a:tailEnd/>
          </a:ln>
          <a:effectLst/>
        </p:spPr>
        <p:txBody>
          <a:bodyPr vert="horz" wrap="square" lIns="92830" tIns="46415" rIns="92830" bIns="46415"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86022" name="Rectangle 6"/>
          <p:cNvSpPr>
            <a:spLocks noGrp="1" noChangeArrowheads="1"/>
          </p:cNvSpPr>
          <p:nvPr>
            <p:ph type="ftr" sz="quarter" idx="4"/>
          </p:nvPr>
        </p:nvSpPr>
        <p:spPr bwMode="auto">
          <a:xfrm>
            <a:off x="0" y="8772668"/>
            <a:ext cx="3037840" cy="461804"/>
          </a:xfrm>
          <a:prstGeom prst="rect">
            <a:avLst/>
          </a:prstGeom>
          <a:noFill/>
          <a:ln w="9525">
            <a:noFill/>
            <a:miter lim="800000"/>
            <a:headEnd/>
            <a:tailEnd/>
          </a:ln>
          <a:effectLst/>
        </p:spPr>
        <p:txBody>
          <a:bodyPr vert="horz" wrap="square" lIns="92830" tIns="46415" rIns="92830" bIns="46415" numCol="1" anchor="b" anchorCtr="0" compatLnSpc="1">
            <a:prstTxWarp prst="textNoShape">
              <a:avLst/>
            </a:prstTxWarp>
          </a:bodyPr>
          <a:lstStyle>
            <a:lvl1pPr eaLnBrk="1" hangingPunct="1">
              <a:defRPr sz="1200"/>
            </a:lvl1pPr>
          </a:lstStyle>
          <a:p>
            <a:pPr>
              <a:defRPr/>
            </a:pPr>
            <a:endParaRPr lang="en-US"/>
          </a:p>
        </p:txBody>
      </p:sp>
      <p:sp>
        <p:nvSpPr>
          <p:cNvPr id="86023" name="Rectangle 7"/>
          <p:cNvSpPr>
            <a:spLocks noGrp="1" noChangeArrowheads="1"/>
          </p:cNvSpPr>
          <p:nvPr>
            <p:ph type="sldNum" sz="quarter" idx="5"/>
          </p:nvPr>
        </p:nvSpPr>
        <p:spPr bwMode="auto">
          <a:xfrm>
            <a:off x="3970938" y="8772668"/>
            <a:ext cx="3037840" cy="461804"/>
          </a:xfrm>
          <a:prstGeom prst="rect">
            <a:avLst/>
          </a:prstGeom>
          <a:noFill/>
          <a:ln w="9525">
            <a:noFill/>
            <a:miter lim="800000"/>
            <a:headEnd/>
            <a:tailEnd/>
          </a:ln>
          <a:effectLst/>
        </p:spPr>
        <p:txBody>
          <a:bodyPr vert="horz" wrap="square" lIns="92830" tIns="46415" rIns="92830" bIns="46415" numCol="1" anchor="b" anchorCtr="0" compatLnSpc="1">
            <a:prstTxWarp prst="textNoShape">
              <a:avLst/>
            </a:prstTxWarp>
          </a:bodyPr>
          <a:lstStyle>
            <a:lvl1pPr algn="r" eaLnBrk="1" hangingPunct="1">
              <a:defRPr sz="1200"/>
            </a:lvl1pPr>
          </a:lstStyle>
          <a:p>
            <a:pPr>
              <a:defRPr/>
            </a:pPr>
            <a:fld id="{70A456D9-0061-4C8A-8889-F77FAF2A99F2}" type="slidenum">
              <a:rPr lang="en-US"/>
              <a:pPr>
                <a:defRPr/>
              </a:pPr>
              <a:t>‹#›</a:t>
            </a:fld>
            <a:endParaRPr lang="en-US"/>
          </a:p>
        </p:txBody>
      </p:sp>
    </p:spTree>
    <p:extLst>
      <p:ext uri="{BB962C8B-B14F-4D97-AF65-F5344CB8AC3E}">
        <p14:creationId xmlns:p14="http://schemas.microsoft.com/office/powerpoint/2010/main" val="7947334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noTextEdit="1"/>
          </p:cNvSpPr>
          <p:nvPr>
            <p:ph type="sldImg"/>
          </p:nvPr>
        </p:nvSpPr>
        <p:spPr>
          <a:ln/>
        </p:spPr>
      </p:sp>
      <p:sp>
        <p:nvSpPr>
          <p:cNvPr id="26627" name="Notes Placeholder 2"/>
          <p:cNvSpPr>
            <a:spLocks noGrp="1"/>
          </p:cNvSpPr>
          <p:nvPr>
            <p:ph type="body" idx="1"/>
          </p:nvPr>
        </p:nvSpPr>
        <p:spPr>
          <a:noFill/>
          <a:ln/>
        </p:spPr>
        <p:txBody>
          <a:bodyPr/>
          <a:lstStyle/>
          <a:p>
            <a:endParaRPr lang="en-US" smtClean="0"/>
          </a:p>
        </p:txBody>
      </p:sp>
      <p:sp>
        <p:nvSpPr>
          <p:cNvPr id="26628" name="Slide Number Placeholder 3"/>
          <p:cNvSpPr>
            <a:spLocks noGrp="1"/>
          </p:cNvSpPr>
          <p:nvPr>
            <p:ph type="sldNum" sz="quarter" idx="5"/>
          </p:nvPr>
        </p:nvSpPr>
        <p:spPr>
          <a:noFill/>
        </p:spPr>
        <p:txBody>
          <a:bodyPr/>
          <a:lstStyle/>
          <a:p>
            <a:fld id="{CACA6A3B-84CD-476C-A16A-3160EA930B7D}" type="slidenum">
              <a:rPr lang="en-US" smtClean="0"/>
              <a:pPr/>
              <a:t>1</a:t>
            </a:fld>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p:cNvSpPr>
            <a:spLocks noGrp="1" noRot="1" noChangeAspect="1" noTextEdit="1"/>
          </p:cNvSpPr>
          <p:nvPr>
            <p:ph type="sldImg"/>
          </p:nvPr>
        </p:nvSpPr>
        <p:spPr>
          <a:ln/>
        </p:spPr>
      </p:sp>
      <p:sp>
        <p:nvSpPr>
          <p:cNvPr id="39939" name="Notes Placeholder 2"/>
          <p:cNvSpPr>
            <a:spLocks noGrp="1"/>
          </p:cNvSpPr>
          <p:nvPr>
            <p:ph type="body" idx="1"/>
          </p:nvPr>
        </p:nvSpPr>
        <p:spPr>
          <a:noFill/>
          <a:ln/>
        </p:spPr>
        <p:txBody>
          <a:bodyPr/>
          <a:lstStyle/>
          <a:p>
            <a:endParaRPr lang="en-US" smtClean="0"/>
          </a:p>
        </p:txBody>
      </p:sp>
      <p:sp>
        <p:nvSpPr>
          <p:cNvPr id="39940" name="Slide Number Placeholder 3"/>
          <p:cNvSpPr>
            <a:spLocks noGrp="1"/>
          </p:cNvSpPr>
          <p:nvPr>
            <p:ph type="sldNum" sz="quarter" idx="5"/>
          </p:nvPr>
        </p:nvSpPr>
        <p:spPr>
          <a:noFill/>
        </p:spPr>
        <p:txBody>
          <a:bodyPr/>
          <a:lstStyle/>
          <a:p>
            <a:fld id="{FDDAB520-56FB-485C-A92E-A58CDC22AF72}" type="slidenum">
              <a:rPr lang="en-US" smtClean="0"/>
              <a:pPr/>
              <a:t>12</a:t>
            </a:fld>
            <a:endParaRPr lang="en-U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p:cNvSpPr>
            <a:spLocks noGrp="1" noRot="1" noChangeAspect="1" noTextEdit="1"/>
          </p:cNvSpPr>
          <p:nvPr>
            <p:ph type="sldImg"/>
          </p:nvPr>
        </p:nvSpPr>
        <p:spPr>
          <a:ln/>
        </p:spPr>
      </p:sp>
      <p:sp>
        <p:nvSpPr>
          <p:cNvPr id="34819" name="Notes Placeholder 2"/>
          <p:cNvSpPr>
            <a:spLocks noGrp="1"/>
          </p:cNvSpPr>
          <p:nvPr>
            <p:ph type="body" idx="1"/>
          </p:nvPr>
        </p:nvSpPr>
        <p:spPr>
          <a:noFill/>
          <a:ln/>
        </p:spPr>
        <p:txBody>
          <a:bodyPr/>
          <a:lstStyle/>
          <a:p>
            <a:endParaRPr lang="en-US" smtClean="0"/>
          </a:p>
        </p:txBody>
      </p:sp>
      <p:sp>
        <p:nvSpPr>
          <p:cNvPr id="34820" name="Slide Number Placeholder 3"/>
          <p:cNvSpPr>
            <a:spLocks noGrp="1"/>
          </p:cNvSpPr>
          <p:nvPr>
            <p:ph type="sldNum" sz="quarter" idx="5"/>
          </p:nvPr>
        </p:nvSpPr>
        <p:spPr>
          <a:noFill/>
        </p:spPr>
        <p:txBody>
          <a:bodyPr/>
          <a:lstStyle/>
          <a:p>
            <a:fld id="{B7BEB782-2911-4196-A1A9-33D46570DA4F}" type="slidenum">
              <a:rPr lang="en-US" smtClean="0"/>
              <a:pPr/>
              <a:t>14</a:t>
            </a:fld>
            <a:endParaRPr lang="en-US"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p:cNvSpPr>
            <a:spLocks noGrp="1" noRot="1" noChangeAspect="1" noTextEdit="1"/>
          </p:cNvSpPr>
          <p:nvPr>
            <p:ph type="sldImg"/>
          </p:nvPr>
        </p:nvSpPr>
        <p:spPr>
          <a:ln/>
        </p:spPr>
      </p:sp>
      <p:sp>
        <p:nvSpPr>
          <p:cNvPr id="37891" name="Notes Placeholder 2"/>
          <p:cNvSpPr>
            <a:spLocks noGrp="1"/>
          </p:cNvSpPr>
          <p:nvPr>
            <p:ph type="body" idx="1"/>
          </p:nvPr>
        </p:nvSpPr>
        <p:spPr>
          <a:noFill/>
          <a:ln/>
        </p:spPr>
        <p:txBody>
          <a:bodyPr/>
          <a:lstStyle/>
          <a:p>
            <a:endParaRPr lang="en-US" smtClean="0"/>
          </a:p>
        </p:txBody>
      </p:sp>
      <p:sp>
        <p:nvSpPr>
          <p:cNvPr id="37892" name="Slide Number Placeholder 3"/>
          <p:cNvSpPr>
            <a:spLocks noGrp="1"/>
          </p:cNvSpPr>
          <p:nvPr>
            <p:ph type="sldNum" sz="quarter" idx="5"/>
          </p:nvPr>
        </p:nvSpPr>
        <p:spPr>
          <a:noFill/>
        </p:spPr>
        <p:txBody>
          <a:bodyPr/>
          <a:lstStyle/>
          <a:p>
            <a:fld id="{0320F02C-8665-49DC-B630-E1E846D33444}" type="slidenum">
              <a:rPr lang="en-US" smtClean="0"/>
              <a:pPr/>
              <a:t>15</a:t>
            </a:fld>
            <a:endParaRPr lang="en-US"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Slide Image Placeholder 1"/>
          <p:cNvSpPr>
            <a:spLocks noGrp="1" noRot="1" noChangeAspect="1" noTextEdit="1"/>
          </p:cNvSpPr>
          <p:nvPr>
            <p:ph type="sldImg"/>
          </p:nvPr>
        </p:nvSpPr>
        <p:spPr>
          <a:ln/>
        </p:spPr>
      </p:sp>
      <p:sp>
        <p:nvSpPr>
          <p:cNvPr id="38915" name="Notes Placeholder 2"/>
          <p:cNvSpPr>
            <a:spLocks noGrp="1"/>
          </p:cNvSpPr>
          <p:nvPr>
            <p:ph type="body" idx="1"/>
          </p:nvPr>
        </p:nvSpPr>
        <p:spPr>
          <a:noFill/>
          <a:ln/>
        </p:spPr>
        <p:txBody>
          <a:bodyPr/>
          <a:lstStyle/>
          <a:p>
            <a:endParaRPr lang="en-US" smtClean="0"/>
          </a:p>
        </p:txBody>
      </p:sp>
      <p:sp>
        <p:nvSpPr>
          <p:cNvPr id="38916" name="Slide Number Placeholder 3"/>
          <p:cNvSpPr>
            <a:spLocks noGrp="1"/>
          </p:cNvSpPr>
          <p:nvPr>
            <p:ph type="sldNum" sz="quarter" idx="5"/>
          </p:nvPr>
        </p:nvSpPr>
        <p:spPr>
          <a:noFill/>
        </p:spPr>
        <p:txBody>
          <a:bodyPr/>
          <a:lstStyle/>
          <a:p>
            <a:fld id="{D83546CA-22E5-412A-B7DE-85207431EB30}" type="slidenum">
              <a:rPr lang="en-US" smtClean="0"/>
              <a:pPr/>
              <a:t>16</a:t>
            </a:fld>
            <a:endParaRPr lang="en-US"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Image Placeholder 1"/>
          <p:cNvSpPr>
            <a:spLocks noGrp="1" noRot="1" noChangeAspect="1" noTextEdit="1"/>
          </p:cNvSpPr>
          <p:nvPr>
            <p:ph type="sldImg"/>
          </p:nvPr>
        </p:nvSpPr>
        <p:spPr>
          <a:ln/>
        </p:spPr>
      </p:sp>
      <p:sp>
        <p:nvSpPr>
          <p:cNvPr id="36867" name="Notes Placeholder 2"/>
          <p:cNvSpPr>
            <a:spLocks noGrp="1"/>
          </p:cNvSpPr>
          <p:nvPr>
            <p:ph type="body" idx="1"/>
          </p:nvPr>
        </p:nvSpPr>
        <p:spPr>
          <a:noFill/>
          <a:ln/>
        </p:spPr>
        <p:txBody>
          <a:bodyPr/>
          <a:lstStyle/>
          <a:p>
            <a:endParaRPr lang="en-US" smtClean="0"/>
          </a:p>
        </p:txBody>
      </p:sp>
      <p:sp>
        <p:nvSpPr>
          <p:cNvPr id="36868" name="Slide Number Placeholder 3"/>
          <p:cNvSpPr>
            <a:spLocks noGrp="1"/>
          </p:cNvSpPr>
          <p:nvPr>
            <p:ph type="sldNum" sz="quarter" idx="5"/>
          </p:nvPr>
        </p:nvSpPr>
        <p:spPr>
          <a:noFill/>
        </p:spPr>
        <p:txBody>
          <a:bodyPr/>
          <a:lstStyle/>
          <a:p>
            <a:fld id="{CD6F0B26-78CB-4076-B591-5A823731B2D1}" type="slidenum">
              <a:rPr lang="en-US" smtClean="0"/>
              <a:pPr/>
              <a:t>17</a:t>
            </a:fld>
            <a:endParaRPr lang="en-US"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p:cNvSpPr>
            <a:spLocks noGrp="1" noRot="1" noChangeAspect="1" noTextEdit="1"/>
          </p:cNvSpPr>
          <p:nvPr>
            <p:ph type="sldImg"/>
          </p:nvPr>
        </p:nvSpPr>
        <p:spPr>
          <a:ln/>
        </p:spPr>
      </p:sp>
      <p:sp>
        <p:nvSpPr>
          <p:cNvPr id="35843" name="Notes Placeholder 2"/>
          <p:cNvSpPr>
            <a:spLocks noGrp="1"/>
          </p:cNvSpPr>
          <p:nvPr>
            <p:ph type="body" idx="1"/>
          </p:nvPr>
        </p:nvSpPr>
        <p:spPr>
          <a:noFill/>
          <a:ln/>
        </p:spPr>
        <p:txBody>
          <a:bodyPr/>
          <a:lstStyle/>
          <a:p>
            <a:endParaRPr lang="en-US" smtClean="0"/>
          </a:p>
        </p:txBody>
      </p:sp>
      <p:sp>
        <p:nvSpPr>
          <p:cNvPr id="35844" name="Slide Number Placeholder 3"/>
          <p:cNvSpPr>
            <a:spLocks noGrp="1"/>
          </p:cNvSpPr>
          <p:nvPr>
            <p:ph type="sldNum" sz="quarter" idx="5"/>
          </p:nvPr>
        </p:nvSpPr>
        <p:spPr>
          <a:noFill/>
        </p:spPr>
        <p:txBody>
          <a:bodyPr/>
          <a:lstStyle/>
          <a:p>
            <a:fld id="{5B9E081B-DF22-4689-AA3E-511FD8F564A3}" type="slidenum">
              <a:rPr lang="en-US" smtClean="0"/>
              <a:pPr/>
              <a:t>18</a:t>
            </a:fld>
            <a:endParaRPr lang="en-US"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70A456D9-0061-4C8A-8889-F77FAF2A99F2}" type="slidenum">
              <a:rPr lang="en-US" smtClean="0"/>
              <a:pPr>
                <a:defRPr/>
              </a:pPr>
              <a:t>19</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p:cNvSpPr>
            <a:spLocks noGrp="1" noRot="1" noChangeAspect="1" noTextEdit="1"/>
          </p:cNvSpPr>
          <p:nvPr>
            <p:ph type="sldImg"/>
          </p:nvPr>
        </p:nvSpPr>
        <p:spPr>
          <a:ln/>
        </p:spPr>
      </p:sp>
      <p:sp>
        <p:nvSpPr>
          <p:cNvPr id="40963" name="Notes Placeholder 2"/>
          <p:cNvSpPr>
            <a:spLocks noGrp="1"/>
          </p:cNvSpPr>
          <p:nvPr>
            <p:ph type="body" idx="1"/>
          </p:nvPr>
        </p:nvSpPr>
        <p:spPr>
          <a:noFill/>
          <a:ln/>
        </p:spPr>
        <p:txBody>
          <a:bodyPr/>
          <a:lstStyle/>
          <a:p>
            <a:endParaRPr lang="en-US" smtClean="0"/>
          </a:p>
        </p:txBody>
      </p:sp>
      <p:sp>
        <p:nvSpPr>
          <p:cNvPr id="40964" name="Slide Number Placeholder 3"/>
          <p:cNvSpPr>
            <a:spLocks noGrp="1"/>
          </p:cNvSpPr>
          <p:nvPr>
            <p:ph type="sldNum" sz="quarter" idx="5"/>
          </p:nvPr>
        </p:nvSpPr>
        <p:spPr>
          <a:noFill/>
        </p:spPr>
        <p:txBody>
          <a:bodyPr/>
          <a:lstStyle/>
          <a:p>
            <a:fld id="{64D930AA-D64B-43D3-B36A-B0E1F121B547}" type="slidenum">
              <a:rPr lang="en-US" smtClean="0"/>
              <a:pPr/>
              <a:t>21</a:t>
            </a:fld>
            <a:endParaRPr lang="en-US"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Image Placeholder 1"/>
          <p:cNvSpPr>
            <a:spLocks noGrp="1" noRot="1" noChangeAspect="1" noTextEdit="1"/>
          </p:cNvSpPr>
          <p:nvPr>
            <p:ph type="sldImg"/>
          </p:nvPr>
        </p:nvSpPr>
        <p:spPr>
          <a:ln/>
        </p:spPr>
      </p:sp>
      <p:sp>
        <p:nvSpPr>
          <p:cNvPr id="41987" name="Notes Placeholder 2"/>
          <p:cNvSpPr>
            <a:spLocks noGrp="1"/>
          </p:cNvSpPr>
          <p:nvPr>
            <p:ph type="body" idx="1"/>
          </p:nvPr>
        </p:nvSpPr>
        <p:spPr>
          <a:noFill/>
          <a:ln/>
        </p:spPr>
        <p:txBody>
          <a:bodyPr/>
          <a:lstStyle/>
          <a:p>
            <a:endParaRPr lang="en-US" smtClean="0"/>
          </a:p>
        </p:txBody>
      </p:sp>
      <p:sp>
        <p:nvSpPr>
          <p:cNvPr id="41988" name="Slide Number Placeholder 3"/>
          <p:cNvSpPr>
            <a:spLocks noGrp="1"/>
          </p:cNvSpPr>
          <p:nvPr>
            <p:ph type="sldNum" sz="quarter" idx="5"/>
          </p:nvPr>
        </p:nvSpPr>
        <p:spPr>
          <a:noFill/>
        </p:spPr>
        <p:txBody>
          <a:bodyPr/>
          <a:lstStyle/>
          <a:p>
            <a:fld id="{9874DB40-9321-4BCB-8A2F-68506753C452}" type="slidenum">
              <a:rPr lang="en-US" smtClean="0"/>
              <a:pPr/>
              <a:t>23</a:t>
            </a:fld>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p:cNvSpPr>
            <a:spLocks noGrp="1" noRot="1" noChangeAspect="1" noTextEdit="1"/>
          </p:cNvSpPr>
          <p:nvPr>
            <p:ph type="sldImg"/>
          </p:nvPr>
        </p:nvSpPr>
        <p:spPr>
          <a:ln/>
        </p:spPr>
      </p:sp>
      <p:sp>
        <p:nvSpPr>
          <p:cNvPr id="27651" name="Notes Placeholder 2"/>
          <p:cNvSpPr>
            <a:spLocks noGrp="1"/>
          </p:cNvSpPr>
          <p:nvPr>
            <p:ph type="body" idx="1"/>
          </p:nvPr>
        </p:nvSpPr>
        <p:spPr>
          <a:noFill/>
          <a:ln/>
        </p:spPr>
        <p:txBody>
          <a:bodyPr/>
          <a:lstStyle/>
          <a:p>
            <a:endParaRPr lang="en-US" smtClean="0"/>
          </a:p>
        </p:txBody>
      </p:sp>
      <p:sp>
        <p:nvSpPr>
          <p:cNvPr id="27652" name="Slide Number Placeholder 3"/>
          <p:cNvSpPr>
            <a:spLocks noGrp="1"/>
          </p:cNvSpPr>
          <p:nvPr>
            <p:ph type="sldNum" sz="quarter" idx="5"/>
          </p:nvPr>
        </p:nvSpPr>
        <p:spPr>
          <a:noFill/>
        </p:spPr>
        <p:txBody>
          <a:bodyPr/>
          <a:lstStyle/>
          <a:p>
            <a:fld id="{2CAF6A83-1BBF-40DB-8B26-3A298E4AD16D}" type="slidenum">
              <a:rPr lang="en-US" smtClean="0"/>
              <a:pPr/>
              <a:t>2</a:t>
            </a:fld>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a:ln/>
        </p:spPr>
      </p:sp>
      <p:sp>
        <p:nvSpPr>
          <p:cNvPr id="28675" name="Notes Placeholder 2"/>
          <p:cNvSpPr>
            <a:spLocks noGrp="1"/>
          </p:cNvSpPr>
          <p:nvPr>
            <p:ph type="body" idx="1"/>
          </p:nvPr>
        </p:nvSpPr>
        <p:spPr>
          <a:noFill/>
          <a:ln/>
        </p:spPr>
        <p:txBody>
          <a:bodyPr/>
          <a:lstStyle/>
          <a:p>
            <a:endParaRPr lang="en-US" smtClean="0"/>
          </a:p>
        </p:txBody>
      </p:sp>
      <p:sp>
        <p:nvSpPr>
          <p:cNvPr id="28676" name="Slide Number Placeholder 3"/>
          <p:cNvSpPr>
            <a:spLocks noGrp="1"/>
          </p:cNvSpPr>
          <p:nvPr>
            <p:ph type="sldNum" sz="quarter" idx="5"/>
          </p:nvPr>
        </p:nvSpPr>
        <p:spPr>
          <a:noFill/>
        </p:spPr>
        <p:txBody>
          <a:bodyPr/>
          <a:lstStyle/>
          <a:p>
            <a:fld id="{68FD4F71-A626-4A7C-A29C-19642025F479}" type="slidenum">
              <a:rPr lang="en-US" smtClean="0"/>
              <a:pPr/>
              <a:t>3</a:t>
            </a:fld>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a:ln/>
        </p:spPr>
      </p:sp>
      <p:sp>
        <p:nvSpPr>
          <p:cNvPr id="29699" name="Notes Placeholder 2"/>
          <p:cNvSpPr>
            <a:spLocks noGrp="1"/>
          </p:cNvSpPr>
          <p:nvPr>
            <p:ph type="body" idx="1"/>
          </p:nvPr>
        </p:nvSpPr>
        <p:spPr>
          <a:noFill/>
          <a:ln/>
        </p:spPr>
        <p:txBody>
          <a:bodyPr/>
          <a:lstStyle/>
          <a:p>
            <a:endParaRPr lang="en-US" smtClean="0"/>
          </a:p>
        </p:txBody>
      </p:sp>
      <p:sp>
        <p:nvSpPr>
          <p:cNvPr id="29700" name="Slide Number Placeholder 3"/>
          <p:cNvSpPr>
            <a:spLocks noGrp="1"/>
          </p:cNvSpPr>
          <p:nvPr>
            <p:ph type="sldNum" sz="quarter" idx="5"/>
          </p:nvPr>
        </p:nvSpPr>
        <p:spPr>
          <a:noFill/>
        </p:spPr>
        <p:txBody>
          <a:bodyPr/>
          <a:lstStyle/>
          <a:p>
            <a:fld id="{06F5C7CD-3499-4EB6-9928-80DD778EA2C9}" type="slidenum">
              <a:rPr lang="en-US" smtClean="0"/>
              <a:pPr/>
              <a:t>4</a:t>
            </a:fld>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p:cNvSpPr>
            <a:spLocks noGrp="1" noRot="1" noChangeAspect="1" noTextEdit="1"/>
          </p:cNvSpPr>
          <p:nvPr>
            <p:ph type="sldImg"/>
          </p:nvPr>
        </p:nvSpPr>
        <p:spPr>
          <a:ln/>
        </p:spPr>
      </p:sp>
      <p:sp>
        <p:nvSpPr>
          <p:cNvPr id="30723" name="Notes Placeholder 2"/>
          <p:cNvSpPr>
            <a:spLocks noGrp="1"/>
          </p:cNvSpPr>
          <p:nvPr>
            <p:ph type="body" idx="1"/>
          </p:nvPr>
        </p:nvSpPr>
        <p:spPr>
          <a:noFill/>
          <a:ln/>
        </p:spPr>
        <p:txBody>
          <a:bodyPr/>
          <a:lstStyle/>
          <a:p>
            <a:endParaRPr lang="en-US" smtClean="0"/>
          </a:p>
        </p:txBody>
      </p:sp>
      <p:sp>
        <p:nvSpPr>
          <p:cNvPr id="30724" name="Slide Number Placeholder 3"/>
          <p:cNvSpPr>
            <a:spLocks noGrp="1"/>
          </p:cNvSpPr>
          <p:nvPr>
            <p:ph type="sldNum" sz="quarter" idx="5"/>
          </p:nvPr>
        </p:nvSpPr>
        <p:spPr>
          <a:noFill/>
        </p:spPr>
        <p:txBody>
          <a:bodyPr/>
          <a:lstStyle/>
          <a:p>
            <a:fld id="{F5ACBD02-65CD-4F7D-A62D-20F9B287CDD3}" type="slidenum">
              <a:rPr lang="en-US" smtClean="0"/>
              <a:pPr/>
              <a:t>5</a:t>
            </a:fld>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p:cNvSpPr>
            <a:spLocks noGrp="1" noRot="1" noChangeAspect="1" noTextEdit="1"/>
          </p:cNvSpPr>
          <p:nvPr>
            <p:ph type="sldImg"/>
          </p:nvPr>
        </p:nvSpPr>
        <p:spPr>
          <a:ln/>
        </p:spPr>
      </p:sp>
      <p:sp>
        <p:nvSpPr>
          <p:cNvPr id="31747" name="Notes Placeholder 2"/>
          <p:cNvSpPr>
            <a:spLocks noGrp="1"/>
          </p:cNvSpPr>
          <p:nvPr>
            <p:ph type="body" idx="1"/>
          </p:nvPr>
        </p:nvSpPr>
        <p:spPr>
          <a:noFill/>
          <a:ln/>
        </p:spPr>
        <p:txBody>
          <a:bodyPr/>
          <a:lstStyle/>
          <a:p>
            <a:endParaRPr lang="en-US" smtClean="0"/>
          </a:p>
        </p:txBody>
      </p:sp>
      <p:sp>
        <p:nvSpPr>
          <p:cNvPr id="31748" name="Slide Number Placeholder 3"/>
          <p:cNvSpPr>
            <a:spLocks noGrp="1"/>
          </p:cNvSpPr>
          <p:nvPr>
            <p:ph type="sldNum" sz="quarter" idx="5"/>
          </p:nvPr>
        </p:nvSpPr>
        <p:spPr>
          <a:noFill/>
        </p:spPr>
        <p:txBody>
          <a:bodyPr/>
          <a:lstStyle/>
          <a:p>
            <a:fld id="{902A7962-1E1D-4A33-BCD6-5E714FE4007A}" type="slidenum">
              <a:rPr lang="en-US" smtClean="0"/>
              <a:pPr/>
              <a:t>6</a:t>
            </a:fld>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p:cNvSpPr>
            <a:spLocks noGrp="1" noRot="1" noChangeAspect="1" noTextEdit="1"/>
          </p:cNvSpPr>
          <p:nvPr>
            <p:ph type="sldImg"/>
          </p:nvPr>
        </p:nvSpPr>
        <p:spPr>
          <a:ln/>
        </p:spPr>
      </p:sp>
      <p:sp>
        <p:nvSpPr>
          <p:cNvPr id="32771" name="Notes Placeholder 2"/>
          <p:cNvSpPr>
            <a:spLocks noGrp="1"/>
          </p:cNvSpPr>
          <p:nvPr>
            <p:ph type="body" idx="1"/>
          </p:nvPr>
        </p:nvSpPr>
        <p:spPr>
          <a:noFill/>
          <a:ln/>
        </p:spPr>
        <p:txBody>
          <a:bodyPr/>
          <a:lstStyle/>
          <a:p>
            <a:endParaRPr lang="en-US" smtClean="0"/>
          </a:p>
        </p:txBody>
      </p:sp>
      <p:sp>
        <p:nvSpPr>
          <p:cNvPr id="32772" name="Slide Number Placeholder 3"/>
          <p:cNvSpPr>
            <a:spLocks noGrp="1"/>
          </p:cNvSpPr>
          <p:nvPr>
            <p:ph type="sldNum" sz="quarter" idx="5"/>
          </p:nvPr>
        </p:nvSpPr>
        <p:spPr>
          <a:noFill/>
        </p:spPr>
        <p:txBody>
          <a:bodyPr/>
          <a:lstStyle/>
          <a:p>
            <a:fld id="{F6A2CB28-9AB3-4F37-9009-448EE446A9E0}" type="slidenum">
              <a:rPr lang="en-US" smtClean="0"/>
              <a:pPr/>
              <a:t>7</a:t>
            </a:fld>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p:cNvSpPr>
            <a:spLocks noGrp="1" noRot="1" noChangeAspect="1" noTextEdit="1"/>
          </p:cNvSpPr>
          <p:nvPr>
            <p:ph type="sldImg"/>
          </p:nvPr>
        </p:nvSpPr>
        <p:spPr>
          <a:ln/>
        </p:spPr>
      </p:sp>
      <p:sp>
        <p:nvSpPr>
          <p:cNvPr id="33795" name="Notes Placeholder 2"/>
          <p:cNvSpPr>
            <a:spLocks noGrp="1"/>
          </p:cNvSpPr>
          <p:nvPr>
            <p:ph type="body" idx="1"/>
          </p:nvPr>
        </p:nvSpPr>
        <p:spPr>
          <a:noFill/>
          <a:ln/>
        </p:spPr>
        <p:txBody>
          <a:bodyPr/>
          <a:lstStyle/>
          <a:p>
            <a:endParaRPr lang="en-US" smtClean="0"/>
          </a:p>
        </p:txBody>
      </p:sp>
      <p:sp>
        <p:nvSpPr>
          <p:cNvPr id="33796" name="Slide Number Placeholder 3"/>
          <p:cNvSpPr>
            <a:spLocks noGrp="1"/>
          </p:cNvSpPr>
          <p:nvPr>
            <p:ph type="sldNum" sz="quarter" idx="5"/>
          </p:nvPr>
        </p:nvSpPr>
        <p:spPr>
          <a:noFill/>
        </p:spPr>
        <p:txBody>
          <a:bodyPr/>
          <a:lstStyle/>
          <a:p>
            <a:fld id="{A09F8226-D382-451D-AE95-C277CCA806BF}" type="slidenum">
              <a:rPr lang="en-US" smtClean="0"/>
              <a:pPr/>
              <a:t>10</a:t>
            </a:fld>
            <a:endParaRPr 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p:cNvSpPr>
            <a:spLocks noGrp="1" noRot="1" noChangeAspect="1" noTextEdit="1"/>
          </p:cNvSpPr>
          <p:nvPr>
            <p:ph type="sldImg"/>
          </p:nvPr>
        </p:nvSpPr>
        <p:spPr>
          <a:ln/>
        </p:spPr>
      </p:sp>
      <p:sp>
        <p:nvSpPr>
          <p:cNvPr id="33795" name="Notes Placeholder 2"/>
          <p:cNvSpPr>
            <a:spLocks noGrp="1"/>
          </p:cNvSpPr>
          <p:nvPr>
            <p:ph type="body" idx="1"/>
          </p:nvPr>
        </p:nvSpPr>
        <p:spPr>
          <a:noFill/>
          <a:ln/>
        </p:spPr>
        <p:txBody>
          <a:bodyPr/>
          <a:lstStyle/>
          <a:p>
            <a:endParaRPr lang="en-US" smtClean="0"/>
          </a:p>
        </p:txBody>
      </p:sp>
      <p:sp>
        <p:nvSpPr>
          <p:cNvPr id="33796" name="Slide Number Placeholder 3"/>
          <p:cNvSpPr>
            <a:spLocks noGrp="1"/>
          </p:cNvSpPr>
          <p:nvPr>
            <p:ph type="sldNum" sz="quarter" idx="5"/>
          </p:nvPr>
        </p:nvSpPr>
        <p:spPr>
          <a:noFill/>
        </p:spPr>
        <p:txBody>
          <a:bodyPr/>
          <a:lstStyle/>
          <a:p>
            <a:fld id="{A09F8226-D382-451D-AE95-C277CCA806BF}" type="slidenum">
              <a:rPr lang="en-US" smtClean="0"/>
              <a:pPr/>
              <a:t>11</a:t>
            </a:fld>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3.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hemeOverride" Target="../theme/themeOverride4.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ight Triangle 3"/>
          <p:cNvSpPr/>
          <p:nvPr/>
        </p:nvSpPr>
        <p:spPr>
          <a:xfrm>
            <a:off x="0" y="4664075"/>
            <a:ext cx="9150350"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hangingPunct="1">
              <a:defRPr/>
            </a:pPr>
            <a:endParaRPr lang="en-US"/>
          </a:p>
        </p:txBody>
      </p:sp>
      <p:grpSp>
        <p:nvGrpSpPr>
          <p:cNvPr id="5" name="Group 15"/>
          <p:cNvGrpSpPr>
            <a:grpSpLocks/>
          </p:cNvGrpSpPr>
          <p:nvPr/>
        </p:nvGrpSpPr>
        <p:grpSpPr bwMode="auto">
          <a:xfrm>
            <a:off x="-3175" y="4953000"/>
            <a:ext cx="9147175" cy="1911350"/>
            <a:chOff x="-3765" y="4832896"/>
            <a:chExt cx="9147765" cy="2032192"/>
          </a:xfrm>
        </p:grpSpPr>
        <p:sp>
          <p:nvSpPr>
            <p:cNvPr id="6" name="Freeform 5"/>
            <p:cNvSpPr>
              <a:spLocks/>
            </p:cNvSpPr>
            <p:nvPr/>
          </p:nvSpPr>
          <p:spPr bwMode="auto">
            <a:xfrm>
              <a:off x="1687032" y="4832896"/>
              <a:ext cx="7456968" cy="51817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a:defRPr/>
              </a:pPr>
              <a:endParaRPr lang="en-US"/>
            </a:p>
          </p:txBody>
        </p:sp>
        <p:sp>
          <p:nvSpPr>
            <p:cNvPr id="7" name="Freeform 6"/>
            <p:cNvSpPr>
              <a:spLocks/>
            </p:cNvSpPr>
            <p:nvPr/>
          </p:nvSpPr>
          <p:spPr bwMode="auto">
            <a:xfrm>
              <a:off x="35926" y="5135025"/>
              <a:ext cx="9108074" cy="838869"/>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a:lstStyle>
              <a:extLst/>
            </a:lstStyle>
            <a:p>
              <a:pPr>
                <a:defRPr/>
              </a:pPr>
              <a:endParaRPr lang="en-US"/>
            </a:p>
          </p:txBody>
        </p:sp>
        <p:sp>
          <p:nvSpPr>
            <p:cNvPr id="8" name="Freeform 7"/>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hangingPunct="1">
                <a:defRPr/>
              </a:pPr>
              <a:endParaRPr lang="en-US"/>
            </a:p>
          </p:txBody>
        </p:sp>
        <p:cxnSp>
          <p:nvCxnSpPr>
            <p:cNvPr id="10" name="Straight Connector 9"/>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9" name="Title 8"/>
          <p:cNvSpPr>
            <a:spLocks noGrp="1"/>
          </p:cNvSpPr>
          <p:nvPr>
            <p:ph type="ctrTitle"/>
          </p:nvPr>
        </p:nvSpPr>
        <p:spPr>
          <a:xfrm>
            <a:off x="685800" y="1752601"/>
            <a:ext cx="7772400" cy="1829761"/>
          </a:xfrm>
        </p:spPr>
        <p:txBody>
          <a:bodyPr anchor="b"/>
          <a:lstStyle>
            <a:lvl1pPr algn="r">
              <a:defRPr sz="4800" b="1">
                <a:solidFill>
                  <a:schemeClr val="tx2"/>
                </a:solidFill>
                <a:effectLst>
                  <a:outerShdw blurRad="31750" dist="25400" dir="5400000" algn="tl" rotWithShape="0">
                    <a:srgbClr val="000000">
                      <a:alpha val="25000"/>
                    </a:srgbClr>
                  </a:outerShdw>
                </a:effectLst>
              </a:defRPr>
            </a:lvl1pPr>
            <a:extLst/>
          </a:lstStyle>
          <a:p>
            <a:r>
              <a:rPr lang="en-US" smtClean="0"/>
              <a:t>Click to edit Master title style</a:t>
            </a:r>
            <a:endParaRPr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en-US" smtClean="0"/>
              <a:t>Click to edit Master subtitle style</a:t>
            </a:r>
            <a:endParaRPr lang="en-US"/>
          </a:p>
        </p:txBody>
      </p:sp>
      <p:sp>
        <p:nvSpPr>
          <p:cNvPr id="11" name="Date Placeholder 29"/>
          <p:cNvSpPr>
            <a:spLocks noGrp="1"/>
          </p:cNvSpPr>
          <p:nvPr>
            <p:ph type="dt" sz="half" idx="10"/>
          </p:nvPr>
        </p:nvSpPr>
        <p:spPr/>
        <p:txBody>
          <a:bodyPr/>
          <a:lstStyle>
            <a:lvl1pPr>
              <a:defRPr>
                <a:solidFill>
                  <a:srgbClr val="FFFFFF"/>
                </a:solidFill>
              </a:defRPr>
            </a:lvl1pPr>
            <a:extLst/>
          </a:lstStyle>
          <a:p>
            <a:pPr>
              <a:defRPr/>
            </a:pPr>
            <a:endParaRPr lang="en-US"/>
          </a:p>
        </p:txBody>
      </p:sp>
      <p:sp>
        <p:nvSpPr>
          <p:cNvPr id="12" name="Footer Placeholder 18"/>
          <p:cNvSpPr>
            <a:spLocks noGrp="1"/>
          </p:cNvSpPr>
          <p:nvPr>
            <p:ph type="ftr" sz="quarter" idx="11"/>
          </p:nvPr>
        </p:nvSpPr>
        <p:spPr/>
        <p:txBody>
          <a:bodyPr/>
          <a:lstStyle>
            <a:lvl1pPr>
              <a:defRPr>
                <a:solidFill>
                  <a:schemeClr val="accent1">
                    <a:tint val="20000"/>
                  </a:schemeClr>
                </a:solidFill>
              </a:defRPr>
            </a:lvl1pPr>
            <a:extLst/>
          </a:lstStyle>
          <a:p>
            <a:pPr>
              <a:defRPr/>
            </a:pPr>
            <a:endParaRPr lang="en-US"/>
          </a:p>
        </p:txBody>
      </p:sp>
      <p:sp>
        <p:nvSpPr>
          <p:cNvPr id="13" name="Slide Number Placeholder 26"/>
          <p:cNvSpPr>
            <a:spLocks noGrp="1"/>
          </p:cNvSpPr>
          <p:nvPr>
            <p:ph type="sldNum" sz="quarter" idx="12"/>
          </p:nvPr>
        </p:nvSpPr>
        <p:spPr/>
        <p:txBody>
          <a:bodyPr/>
          <a:lstStyle>
            <a:lvl1pPr>
              <a:defRPr>
                <a:solidFill>
                  <a:srgbClr val="FFFFFF"/>
                </a:solidFill>
              </a:defRPr>
            </a:lvl1pPr>
            <a:extLst/>
          </a:lstStyle>
          <a:p>
            <a:pPr>
              <a:defRPr/>
            </a:pPr>
            <a:fld id="{C7234DC0-5E76-41F3-8F1C-29C644D2349F}"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EB3B9D47-8AAF-4487-843A-AC6A6E0319A6}"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C87C0B0D-56A8-4277-A239-FE8728F02E2D}"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Title 6"/>
          <p:cNvSpPr>
            <a:spLocks noGrp="1"/>
          </p:cNvSpPr>
          <p:nvPr>
            <p:ph type="title"/>
          </p:nvPr>
        </p:nvSpPr>
        <p:spPr/>
        <p:txBody>
          <a:bodyPr rtlCol="0"/>
          <a:lstStyle>
            <a:extLst/>
          </a:lstStyle>
          <a:p>
            <a:r>
              <a:rPr lang="en-US" smtClean="0"/>
              <a:t>Click to edit Master title style</a:t>
            </a:r>
            <a:endParaRPr lang="en-US"/>
          </a:p>
        </p:txBody>
      </p:sp>
      <p:sp>
        <p:nvSpPr>
          <p:cNvPr id="4" name="Date Placeholder 9"/>
          <p:cNvSpPr>
            <a:spLocks noGrp="1"/>
          </p:cNvSpPr>
          <p:nvPr>
            <p:ph type="dt" sz="half" idx="10"/>
          </p:nvPr>
        </p:nvSpPr>
        <p:spPr/>
        <p:txBody>
          <a:bodyPr/>
          <a:lstStyle>
            <a:lvl1pPr>
              <a:defRPr/>
            </a:lvl1pPr>
          </a:lstStyle>
          <a:p>
            <a:pPr>
              <a:defRPr/>
            </a:pPr>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DF9C593D-6430-42DA-AE2D-E0D0870A7796}"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4" name="Chevron 3"/>
          <p:cNvSpPr/>
          <p:nvPr/>
        </p:nvSpPr>
        <p:spPr>
          <a:xfrm>
            <a:off x="3636963" y="3005138"/>
            <a:ext cx="182562"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eaLnBrk="1" hangingPunct="1">
              <a:defRPr/>
            </a:pPr>
            <a:endParaRPr lang="en-US"/>
          </a:p>
        </p:txBody>
      </p:sp>
      <p:sp>
        <p:nvSpPr>
          <p:cNvPr id="5" name="Chevron 4"/>
          <p:cNvSpPr/>
          <p:nvPr/>
        </p:nvSpPr>
        <p:spPr>
          <a:xfrm>
            <a:off x="3449638" y="3005138"/>
            <a:ext cx="18415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eaLnBrk="1" hangingPunct="1">
              <a:defRPr/>
            </a:pPr>
            <a:endParaRPr lang="en-US"/>
          </a:p>
        </p:txBody>
      </p:sp>
      <p:sp>
        <p:nvSpPr>
          <p:cNvPr id="2" name="Title 1"/>
          <p:cNvSpPr>
            <a:spLocks noGrp="1"/>
          </p:cNvSpPr>
          <p:nvPr>
            <p:ph type="title"/>
          </p:nvPr>
        </p:nvSpPr>
        <p:spPr>
          <a:xfrm>
            <a:off x="722376" y="1059712"/>
            <a:ext cx="7772400" cy="1828800"/>
          </a:xfrm>
        </p:spPr>
        <p:txBody>
          <a:bodyPr anchor="b"/>
          <a:lstStyle>
            <a:lvl1pPr algn="r">
              <a:buNone/>
              <a:defRPr sz="4800" b="1" cap="none" baseline="0">
                <a:effectLst>
                  <a:outerShdw blurRad="31750" dist="25400" dir="5400000" algn="tl" rotWithShape="0">
                    <a:srgbClr val="000000">
                      <a:alpha val="25000"/>
                    </a:srgbClr>
                  </a:outerShdw>
                </a:effectLst>
              </a:defRPr>
            </a:lvl1pPr>
            <a:extLst/>
          </a:lstStyle>
          <a:p>
            <a:r>
              <a:rPr lang="en-US" smtClean="0"/>
              <a:t>Click to edit Master title style</a:t>
            </a:r>
            <a:endParaRPr lang="en-US"/>
          </a:p>
        </p:txBody>
      </p:sp>
      <p:sp>
        <p:nvSpPr>
          <p:cNvPr id="3" name="Text Placeholder 2"/>
          <p:cNvSpPr>
            <a:spLocks noGrp="1"/>
          </p:cNvSpPr>
          <p:nvPr>
            <p:ph type="body" idx="1"/>
          </p:nvPr>
        </p:nvSpPr>
        <p:spPr>
          <a:xfrm>
            <a:off x="3922713" y="2931712"/>
            <a:ext cx="4572000" cy="1454888"/>
          </a:xfrm>
        </p:spPr>
        <p:txBody>
          <a:bodyPr/>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en-US" smtClean="0"/>
              <a:t>Click to edit Master text styles</a:t>
            </a:r>
          </a:p>
        </p:txBody>
      </p:sp>
      <p:sp>
        <p:nvSpPr>
          <p:cNvPr id="6" name="Date Placeholder 3"/>
          <p:cNvSpPr>
            <a:spLocks noGrp="1"/>
          </p:cNvSpPr>
          <p:nvPr>
            <p:ph type="dt" sz="half" idx="10"/>
          </p:nvPr>
        </p:nvSpPr>
        <p:spPr/>
        <p:txBody>
          <a:bodyPr/>
          <a:lstStyle>
            <a:lvl1pPr>
              <a:defRPr/>
            </a:lvl1pPr>
            <a:extLst/>
          </a:lstStyle>
          <a:p>
            <a:pPr>
              <a:defRPr/>
            </a:pPr>
            <a:endParaRPr lang="en-US"/>
          </a:p>
        </p:txBody>
      </p:sp>
      <p:sp>
        <p:nvSpPr>
          <p:cNvPr id="7" name="Footer Placeholder 4"/>
          <p:cNvSpPr>
            <a:spLocks noGrp="1"/>
          </p:cNvSpPr>
          <p:nvPr>
            <p:ph type="ftr" sz="quarter" idx="11"/>
          </p:nvPr>
        </p:nvSpPr>
        <p:spPr/>
        <p:txBody>
          <a:bodyPr/>
          <a:lstStyle>
            <a:lvl1pPr>
              <a:defRPr/>
            </a:lvl1pPr>
            <a:extLst/>
          </a:lstStyle>
          <a:p>
            <a:pPr>
              <a:defRPr/>
            </a:pPr>
            <a:endParaRPr lang="en-US"/>
          </a:p>
        </p:txBody>
      </p:sp>
      <p:sp>
        <p:nvSpPr>
          <p:cNvPr id="8" name="Slide Number Placeholder 5"/>
          <p:cNvSpPr>
            <a:spLocks noGrp="1"/>
          </p:cNvSpPr>
          <p:nvPr>
            <p:ph type="sldNum" sz="quarter" idx="12"/>
          </p:nvPr>
        </p:nvSpPr>
        <p:spPr/>
        <p:txBody>
          <a:bodyPr/>
          <a:lstStyle>
            <a:lvl1pPr>
              <a:defRPr/>
            </a:lvl1pPr>
            <a:extLst/>
          </a:lstStyle>
          <a:p>
            <a:pPr>
              <a:defRPr/>
            </a:pPr>
            <a:fld id="{F6F55880-2073-49AD-8699-60BE52937A63}"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Title 7"/>
          <p:cNvSpPr>
            <a:spLocks noGrp="1"/>
          </p:cNvSpPr>
          <p:nvPr>
            <p:ph type="title"/>
          </p:nvPr>
        </p:nvSpPr>
        <p:spPr/>
        <p:txBody>
          <a:bodyPr rtlCol="0"/>
          <a:lstStyle>
            <a:extLst/>
          </a:lstStyle>
          <a:p>
            <a:r>
              <a:rPr lang="en-US" smtClean="0"/>
              <a:t>Click to edit Master title style</a:t>
            </a:r>
            <a:endParaRPr lang="en-US"/>
          </a:p>
        </p:txBody>
      </p:sp>
      <p:sp>
        <p:nvSpPr>
          <p:cNvPr id="5" name="Date Placeholder 4"/>
          <p:cNvSpPr>
            <a:spLocks noGrp="1"/>
          </p:cNvSpPr>
          <p:nvPr>
            <p:ph type="dt" sz="half" idx="10"/>
          </p:nvPr>
        </p:nvSpPr>
        <p:spPr/>
        <p:txBody>
          <a:bodyPr/>
          <a:lstStyle>
            <a:lvl1pPr>
              <a:defRPr/>
            </a:lvl1pPr>
            <a:extLst/>
          </a:lstStyle>
          <a:p>
            <a:pPr>
              <a:defRPr/>
            </a:pPr>
            <a:endParaRPr lang="en-US"/>
          </a:p>
        </p:txBody>
      </p:sp>
      <p:sp>
        <p:nvSpPr>
          <p:cNvPr id="6" name="Footer Placeholder 5"/>
          <p:cNvSpPr>
            <a:spLocks noGrp="1"/>
          </p:cNvSpPr>
          <p:nvPr>
            <p:ph type="ftr" sz="quarter" idx="11"/>
          </p:nvPr>
        </p:nvSpPr>
        <p:spPr/>
        <p:txBody>
          <a:bodyPr/>
          <a:lstStyle>
            <a:lvl1pPr>
              <a:defRPr/>
            </a:lvl1pPr>
            <a:extLst/>
          </a:lstStyle>
          <a:p>
            <a:pPr>
              <a:defRPr/>
            </a:pPr>
            <a:endParaRPr lang="en-US"/>
          </a:p>
        </p:txBody>
      </p:sp>
      <p:sp>
        <p:nvSpPr>
          <p:cNvPr id="7" name="Slide Number Placeholder 6"/>
          <p:cNvSpPr>
            <a:spLocks noGrp="1"/>
          </p:cNvSpPr>
          <p:nvPr>
            <p:ph type="sldNum" sz="quarter" idx="12"/>
          </p:nvPr>
        </p:nvSpPr>
        <p:spPr/>
        <p:txBody>
          <a:bodyPr/>
          <a:lstStyle>
            <a:lvl1pPr>
              <a:defRPr/>
            </a:lvl1pPr>
            <a:extLst/>
          </a:lstStyle>
          <a:p>
            <a:pPr>
              <a:defRPr/>
            </a:pPr>
            <a:fld id="{7FCADFC4-D5BD-4B8A-8660-29F9B9DB265B}"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lstStyle>
            <a:lvl1pPr>
              <a:defRPr/>
            </a:lvl1pPr>
            <a:extLst/>
          </a:lstStyle>
          <a:p>
            <a:r>
              <a:rPr lang="en-US" smtClean="0"/>
              <a:t>Click to edit Master title style</a:t>
            </a:r>
            <a:endParaRPr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extLst/>
          </a:lstStyle>
          <a:p>
            <a:pPr>
              <a:defRPr/>
            </a:pPr>
            <a:endParaRPr lang="en-US"/>
          </a:p>
        </p:txBody>
      </p:sp>
      <p:sp>
        <p:nvSpPr>
          <p:cNvPr id="8" name="Footer Placeholder 7"/>
          <p:cNvSpPr>
            <a:spLocks noGrp="1"/>
          </p:cNvSpPr>
          <p:nvPr>
            <p:ph type="ftr" sz="quarter" idx="11"/>
          </p:nvPr>
        </p:nvSpPr>
        <p:spPr/>
        <p:txBody>
          <a:bodyPr/>
          <a:lstStyle>
            <a:lvl1pPr>
              <a:defRPr/>
            </a:lvl1pPr>
            <a:extLst/>
          </a:lstStyle>
          <a:p>
            <a:pPr>
              <a:defRPr/>
            </a:pPr>
            <a:endParaRPr lang="en-US"/>
          </a:p>
        </p:txBody>
      </p:sp>
      <p:sp>
        <p:nvSpPr>
          <p:cNvPr id="9" name="Slide Number Placeholder 8"/>
          <p:cNvSpPr>
            <a:spLocks noGrp="1"/>
          </p:cNvSpPr>
          <p:nvPr>
            <p:ph type="sldNum" sz="quarter" idx="12"/>
          </p:nvPr>
        </p:nvSpPr>
        <p:spPr/>
        <p:txBody>
          <a:bodyPr/>
          <a:lstStyle>
            <a:lvl1pPr>
              <a:defRPr/>
            </a:lvl1pPr>
            <a:extLst/>
          </a:lstStyle>
          <a:p>
            <a:pPr>
              <a:defRPr/>
            </a:pPr>
            <a:fld id="{022E109B-4D31-4EBE-930C-D5C2F05EED83}" type="slidenum">
              <a:rPr lang="en-US"/>
              <a:pPr>
                <a:defRPr/>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6" name="Title 5"/>
          <p:cNvSpPr>
            <a:spLocks noGrp="1"/>
          </p:cNvSpPr>
          <p:nvPr>
            <p:ph type="title"/>
          </p:nvPr>
        </p:nvSpPr>
        <p:spPr/>
        <p:txBody>
          <a:bodyPr rtlCol="0"/>
          <a:lstStyle>
            <a:extLst/>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extLst/>
          </a:lstStyle>
          <a:p>
            <a:pPr>
              <a:defRPr/>
            </a:pPr>
            <a:endParaRPr lang="en-US"/>
          </a:p>
        </p:txBody>
      </p:sp>
      <p:sp>
        <p:nvSpPr>
          <p:cNvPr id="4" name="Footer Placeholder 3"/>
          <p:cNvSpPr>
            <a:spLocks noGrp="1"/>
          </p:cNvSpPr>
          <p:nvPr>
            <p:ph type="ftr" sz="quarter" idx="11"/>
          </p:nvPr>
        </p:nvSpPr>
        <p:spPr/>
        <p:txBody>
          <a:bodyPr/>
          <a:lstStyle>
            <a:lvl1pPr>
              <a:defRPr/>
            </a:lvl1pPr>
            <a:extLst/>
          </a:lstStyle>
          <a:p>
            <a:pPr>
              <a:defRPr/>
            </a:pPr>
            <a:endParaRPr lang="en-US"/>
          </a:p>
        </p:txBody>
      </p:sp>
      <p:sp>
        <p:nvSpPr>
          <p:cNvPr id="5" name="Slide Number Placeholder 4"/>
          <p:cNvSpPr>
            <a:spLocks noGrp="1"/>
          </p:cNvSpPr>
          <p:nvPr>
            <p:ph type="sldNum" sz="quarter" idx="12"/>
          </p:nvPr>
        </p:nvSpPr>
        <p:spPr/>
        <p:txBody>
          <a:bodyPr/>
          <a:lstStyle>
            <a:lvl1pPr>
              <a:defRPr/>
            </a:lvl1pPr>
            <a:extLst/>
          </a:lstStyle>
          <a:p>
            <a:pPr>
              <a:defRPr/>
            </a:pPr>
            <a:fld id="{E027F314-25D7-4E0E-8EA5-11752CD67C2D}"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9"/>
          <p:cNvSpPr>
            <a:spLocks noGrp="1"/>
          </p:cNvSpPr>
          <p:nvPr>
            <p:ph type="dt" sz="half" idx="10"/>
          </p:nvPr>
        </p:nvSpPr>
        <p:spPr/>
        <p:txBody>
          <a:bodyPr/>
          <a:lstStyle>
            <a:lvl1pPr>
              <a:defRPr/>
            </a:lvl1pPr>
          </a:lstStyle>
          <a:p>
            <a:pPr>
              <a:defRPr/>
            </a:pPr>
            <a:endParaRPr lang="en-US"/>
          </a:p>
        </p:txBody>
      </p:sp>
      <p:sp>
        <p:nvSpPr>
          <p:cNvPr id="3" name="Footer Placeholder 21"/>
          <p:cNvSpPr>
            <a:spLocks noGrp="1"/>
          </p:cNvSpPr>
          <p:nvPr>
            <p:ph type="ftr" sz="quarter" idx="11"/>
          </p:nvPr>
        </p:nvSpPr>
        <p:spPr/>
        <p:txBody>
          <a:bodyPr/>
          <a:lstStyle>
            <a:lvl1pPr>
              <a:defRPr/>
            </a:lvl1pPr>
          </a:lstStyle>
          <a:p>
            <a:pPr>
              <a:defRPr/>
            </a:pPr>
            <a:endParaRPr lang="en-US"/>
          </a:p>
        </p:txBody>
      </p:sp>
      <p:sp>
        <p:nvSpPr>
          <p:cNvPr id="4" name="Slide Number Placeholder 17"/>
          <p:cNvSpPr>
            <a:spLocks noGrp="1"/>
          </p:cNvSpPr>
          <p:nvPr>
            <p:ph type="sldNum" sz="quarter" idx="12"/>
          </p:nvPr>
        </p:nvSpPr>
        <p:spPr/>
        <p:txBody>
          <a:bodyPr/>
          <a:lstStyle>
            <a:lvl1pPr>
              <a:defRPr/>
            </a:lvl1pPr>
          </a:lstStyle>
          <a:p>
            <a:pPr>
              <a:defRPr/>
            </a:pPr>
            <a:fld id="{4F5BAED3-C125-46C0-8952-C9A6ECD19E81}"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anchor="t">
            <a:noAutofit/>
            <a:sp3d prstMaterial="softEdge">
              <a:bevelT w="0" h="0"/>
            </a:sp3d>
          </a:bodyPr>
          <a:lstStyle>
            <a:lvl1pPr algn="r">
              <a:buNone/>
              <a:defRPr sz="2500" b="0">
                <a:solidFill>
                  <a:schemeClr val="accent1"/>
                </a:solidFill>
                <a:effectLst/>
              </a:defRPr>
            </a:lvl1pPr>
            <a:extLst/>
          </a:lstStyle>
          <a:p>
            <a:r>
              <a:rPr lang="en-US" smtClean="0"/>
              <a:t>Click to edit Master title style</a:t>
            </a:r>
            <a:endParaRPr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a:r>
              <a:rPr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extLst/>
          </a:lstStyle>
          <a:p>
            <a:pPr>
              <a:defRPr/>
            </a:pPr>
            <a:endParaRPr lang="en-US"/>
          </a:p>
        </p:txBody>
      </p:sp>
      <p:sp>
        <p:nvSpPr>
          <p:cNvPr id="6" name="Footer Placeholder 5"/>
          <p:cNvSpPr>
            <a:spLocks noGrp="1"/>
          </p:cNvSpPr>
          <p:nvPr>
            <p:ph type="ftr" sz="quarter" idx="11"/>
          </p:nvPr>
        </p:nvSpPr>
        <p:spPr/>
        <p:txBody>
          <a:bodyPr/>
          <a:lstStyle>
            <a:lvl1pPr>
              <a:defRPr/>
            </a:lvl1pPr>
            <a:extLst/>
          </a:lstStyle>
          <a:p>
            <a:pPr>
              <a:defRPr/>
            </a:pPr>
            <a:endParaRPr lang="en-US"/>
          </a:p>
        </p:txBody>
      </p:sp>
      <p:sp>
        <p:nvSpPr>
          <p:cNvPr id="7" name="Slide Number Placeholder 6"/>
          <p:cNvSpPr>
            <a:spLocks noGrp="1"/>
          </p:cNvSpPr>
          <p:nvPr>
            <p:ph type="sldNum" sz="quarter" idx="12"/>
          </p:nvPr>
        </p:nvSpPr>
        <p:spPr/>
        <p:txBody>
          <a:bodyPr/>
          <a:lstStyle>
            <a:lvl1pPr>
              <a:defRPr/>
            </a:lvl1pPr>
            <a:extLst/>
          </a:lstStyle>
          <a:p>
            <a:pPr>
              <a:defRPr/>
            </a:pPr>
            <a:fld id="{D60EDB6A-D812-45BB-8F66-876FE91CEC8E}" type="slidenum">
              <a:rPr lang="en-US"/>
              <a:pPr>
                <a:defRPr/>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5" name="Freeform 4"/>
          <p:cNvSpPr>
            <a:spLocks/>
          </p:cNvSpPr>
          <p:nvPr/>
        </p:nvSpPr>
        <p:spPr bwMode="auto">
          <a:xfrm>
            <a:off x="715963" y="5002213"/>
            <a:ext cx="3802062" cy="1443037"/>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a:defRPr/>
            </a:pPr>
            <a:endParaRPr lang="en-US"/>
          </a:p>
        </p:txBody>
      </p:sp>
      <p:sp>
        <p:nvSpPr>
          <p:cNvPr id="6" name="Freeform 5"/>
          <p:cNvSpPr>
            <a:spLocks/>
          </p:cNvSpPr>
          <p:nvPr/>
        </p:nvSpPr>
        <p:spPr bwMode="auto">
          <a:xfrm>
            <a:off x="-53975" y="5784850"/>
            <a:ext cx="380206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a:lstStyle>
            <a:extLst/>
          </a:lstStyle>
          <a:p>
            <a:pPr>
              <a:defRPr/>
            </a:pPr>
            <a:endParaRPr lang="en-US"/>
          </a:p>
        </p:txBody>
      </p:sp>
      <p:sp>
        <p:nvSpPr>
          <p:cNvPr id="7" name="Right Triangle 6"/>
          <p:cNvSpPr>
            <a:spLocks/>
          </p:cNvSpPr>
          <p:nvPr/>
        </p:nvSpPr>
        <p:spPr bwMode="auto">
          <a:xfrm>
            <a:off x="-6042" y="5791253"/>
            <a:ext cx="3402314" cy="1080868"/>
          </a:xfrm>
          <a:prstGeom prst="rtTriangle">
            <a:avLst/>
          </a:prstGeom>
          <a:blipFill>
            <a:blip r:embed="rId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hangingPunct="1">
              <a:defRPr/>
            </a:pPr>
            <a:endParaRPr lang="en-US"/>
          </a:p>
        </p:txBody>
      </p:sp>
      <p:cxnSp>
        <p:nvCxnSpPr>
          <p:cNvPr id="8" name="Straight Connector 7"/>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Chevron 8"/>
          <p:cNvSpPr/>
          <p:nvPr/>
        </p:nvSpPr>
        <p:spPr>
          <a:xfrm>
            <a:off x="8664575"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eaLnBrk="1" hangingPunct="1">
              <a:defRPr/>
            </a:pPr>
            <a:endParaRPr lang="en-US"/>
          </a:p>
        </p:txBody>
      </p:sp>
      <p:sp>
        <p:nvSpPr>
          <p:cNvPr id="10" name="Chevron 9"/>
          <p:cNvSpPr/>
          <p:nvPr/>
        </p:nvSpPr>
        <p:spPr>
          <a:xfrm>
            <a:off x="8477250"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eaLnBrk="1" hangingPunct="1">
              <a:defRPr/>
            </a:pPr>
            <a:endParaRPr lang="en-US"/>
          </a:p>
        </p:txBody>
      </p:sp>
      <p:sp>
        <p:nvSpPr>
          <p:cNvPr id="4" name="Text Placeholder 3"/>
          <p:cNvSpPr>
            <a:spLocks noGrp="1"/>
          </p:cNvSpPr>
          <p:nvPr>
            <p:ph type="body" sz="half" idx="2"/>
          </p:nvPr>
        </p:nvSpPr>
        <p:spPr>
          <a:xfrm>
            <a:off x="1141232" y="5443402"/>
            <a:ext cx="7162800" cy="648232"/>
          </a:xfrm>
          <a:noFill/>
        </p:spPr>
        <p:txBody>
          <a:bodyPr tIns="0"/>
          <a:lstStyle>
            <a:lvl1pPr marL="0" marR="18288" indent="0" algn="r">
              <a:buNone/>
              <a:defRPr sz="1400"/>
            </a:lvl1pPr>
            <a:lvl2pPr>
              <a:defRPr sz="1200"/>
            </a:lvl2pPr>
            <a:lvl3pPr>
              <a:defRPr sz="1000"/>
            </a:lvl3pPr>
            <a:lvl4pPr>
              <a:defRPr sz="900"/>
            </a:lvl4pPr>
            <a:lvl5pPr>
              <a:defRPr sz="900"/>
            </a:lvl5pPr>
            <a:extLst/>
          </a:lstStyle>
          <a:p>
            <a:pPr lvl="0"/>
            <a:r>
              <a:rPr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normAutofit/>
          </a:bodyPr>
          <a:lstStyle>
            <a:lvl1pPr marL="0" indent="0">
              <a:buNone/>
              <a:defRPr sz="3200"/>
            </a:lvl1pPr>
            <a:extLst/>
          </a:lstStyle>
          <a:p>
            <a:pPr lvl="0"/>
            <a:r>
              <a:rPr lang="en-US" noProof="0" smtClean="0"/>
              <a:t>Click icon to add picture</a:t>
            </a:r>
            <a:endParaRPr lang="en-US" noProof="0" dirty="0"/>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lang="en-US" smtClean="0"/>
              <a:t>Click to edit Master title style</a:t>
            </a:r>
            <a:endParaRPr lang="en-US"/>
          </a:p>
        </p:txBody>
      </p:sp>
      <p:sp>
        <p:nvSpPr>
          <p:cNvPr id="11" name="Date Placeholder 4"/>
          <p:cNvSpPr>
            <a:spLocks noGrp="1"/>
          </p:cNvSpPr>
          <p:nvPr>
            <p:ph type="dt" sz="half" idx="10"/>
          </p:nvPr>
        </p:nvSpPr>
        <p:spPr/>
        <p:txBody>
          <a:bodyPr/>
          <a:lstStyle>
            <a:lvl1pPr>
              <a:defRPr>
                <a:solidFill>
                  <a:schemeClr val="tx1"/>
                </a:solidFill>
              </a:defRPr>
            </a:lvl1pPr>
            <a:extLst/>
          </a:lstStyle>
          <a:p>
            <a:pPr>
              <a:defRPr/>
            </a:pPr>
            <a:endParaRPr lang="en-US"/>
          </a:p>
        </p:txBody>
      </p:sp>
      <p:sp>
        <p:nvSpPr>
          <p:cNvPr id="12" name="Footer Placeholder 5"/>
          <p:cNvSpPr>
            <a:spLocks noGrp="1"/>
          </p:cNvSpPr>
          <p:nvPr>
            <p:ph type="ftr" sz="quarter" idx="11"/>
          </p:nvPr>
        </p:nvSpPr>
        <p:spPr/>
        <p:txBody>
          <a:bodyPr/>
          <a:lstStyle>
            <a:lvl1pPr>
              <a:defRPr>
                <a:solidFill>
                  <a:schemeClr val="tx1"/>
                </a:solidFill>
              </a:defRPr>
            </a:lvl1pPr>
            <a:extLst/>
          </a:lstStyle>
          <a:p>
            <a:pPr>
              <a:defRPr/>
            </a:pPr>
            <a:endParaRPr lang="en-US"/>
          </a:p>
        </p:txBody>
      </p:sp>
      <p:sp>
        <p:nvSpPr>
          <p:cNvPr id="13" name="Slide Number Placeholder 6"/>
          <p:cNvSpPr>
            <a:spLocks noGrp="1"/>
          </p:cNvSpPr>
          <p:nvPr>
            <p:ph type="sldNum" sz="quarter" idx="12"/>
          </p:nvPr>
        </p:nvSpPr>
        <p:spPr/>
        <p:txBody>
          <a:bodyPr/>
          <a:lstStyle>
            <a:lvl1pPr>
              <a:defRPr>
                <a:solidFill>
                  <a:schemeClr val="tx1"/>
                </a:solidFill>
              </a:defRPr>
            </a:lvl1pPr>
            <a:extLst/>
          </a:lstStyle>
          <a:p>
            <a:pPr>
              <a:defRPr/>
            </a:pPr>
            <a:fld id="{DBDF5D35-9361-4E75-AFFF-AC2E95FA60AC}"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715963" y="5002213"/>
            <a:ext cx="3802062" cy="1443037"/>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a:defRPr/>
            </a:pPr>
            <a:endParaRPr lang="en-US"/>
          </a:p>
        </p:txBody>
      </p:sp>
      <p:sp>
        <p:nvSpPr>
          <p:cNvPr id="12" name="Freeform 11"/>
          <p:cNvSpPr>
            <a:spLocks/>
          </p:cNvSpPr>
          <p:nvPr/>
        </p:nvSpPr>
        <p:spPr bwMode="auto">
          <a:xfrm>
            <a:off x="-53975" y="5784850"/>
            <a:ext cx="380206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a:lstStyle>
            <a:extLst/>
          </a:lstStyle>
          <a:p>
            <a:pPr>
              <a:defRPr/>
            </a:pPr>
            <a:endParaRPr lang="en-US"/>
          </a:p>
        </p:txBody>
      </p:sp>
      <p:sp>
        <p:nvSpPr>
          <p:cNvPr id="14" name="Right Tri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hangingPunct="1">
              <a:defRPr/>
            </a:pPr>
            <a:endParaRPr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lang="en-US" smtClean="0"/>
              <a:t>Click to edit Master title style</a:t>
            </a:r>
            <a:endParaRPr lang="en-US"/>
          </a:p>
        </p:txBody>
      </p:sp>
      <p:sp>
        <p:nvSpPr>
          <p:cNvPr id="1033" name="Text Placeholder 29"/>
          <p:cNvSpPr>
            <a:spLocks noGrp="1"/>
          </p:cNvSpPr>
          <p:nvPr>
            <p:ph type="body" idx="1"/>
          </p:nvPr>
        </p:nvSpPr>
        <p:spPr bwMode="auto">
          <a:xfrm>
            <a:off x="457200" y="1481138"/>
            <a:ext cx="8229600" cy="452596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 name="Date Placeholder 9"/>
          <p:cNvSpPr>
            <a:spLocks noGrp="1"/>
          </p:cNvSpPr>
          <p:nvPr>
            <p:ph type="dt" sz="half" idx="2"/>
          </p:nvPr>
        </p:nvSpPr>
        <p:spPr>
          <a:xfrm>
            <a:off x="6727825" y="6408738"/>
            <a:ext cx="1919288" cy="365125"/>
          </a:xfrm>
          <a:prstGeom prst="rect">
            <a:avLst/>
          </a:prstGeom>
        </p:spPr>
        <p:txBody>
          <a:bodyPr vert="horz" anchor="b"/>
          <a:lstStyle>
            <a:lvl1pPr algn="l" eaLnBrk="1" latinLnBrk="0" hangingPunct="1">
              <a:defRPr kumimoji="0" sz="1000">
                <a:solidFill>
                  <a:schemeClr val="tx1"/>
                </a:solidFill>
              </a:defRPr>
            </a:lvl1pPr>
            <a:extLst/>
          </a:lstStyle>
          <a:p>
            <a:pPr>
              <a:defRPr/>
            </a:pPr>
            <a:endParaRPr lang="en-US"/>
          </a:p>
        </p:txBody>
      </p:sp>
      <p:sp>
        <p:nvSpPr>
          <p:cNvPr id="22" name="Footer Placeholder 21"/>
          <p:cNvSpPr>
            <a:spLocks noGrp="1"/>
          </p:cNvSpPr>
          <p:nvPr>
            <p:ph type="ftr" sz="quarter" idx="3"/>
          </p:nvPr>
        </p:nvSpPr>
        <p:spPr>
          <a:xfrm>
            <a:off x="4379913" y="6408738"/>
            <a:ext cx="2351087" cy="365125"/>
          </a:xfrm>
          <a:prstGeom prst="rect">
            <a:avLst/>
          </a:prstGeom>
        </p:spPr>
        <p:txBody>
          <a:bodyPr vert="horz" anchor="b"/>
          <a:lstStyle>
            <a:lvl1pPr algn="r" eaLnBrk="1" latinLnBrk="0" hangingPunct="1">
              <a:defRPr kumimoji="0" sz="1000">
                <a:solidFill>
                  <a:schemeClr val="tx1"/>
                </a:solidFill>
              </a:defRPr>
            </a:lvl1pPr>
            <a:extLst/>
          </a:lstStyle>
          <a:p>
            <a:pPr>
              <a:defRPr/>
            </a:pPr>
            <a:endParaRPr lang="en-US"/>
          </a:p>
        </p:txBody>
      </p:sp>
      <p:sp>
        <p:nvSpPr>
          <p:cNvPr id="18" name="Slide Number Placeholder 17"/>
          <p:cNvSpPr>
            <a:spLocks noGrp="1"/>
          </p:cNvSpPr>
          <p:nvPr>
            <p:ph type="sldNum" sz="quarter" idx="4"/>
          </p:nvPr>
        </p:nvSpPr>
        <p:spPr>
          <a:xfrm>
            <a:off x="8647113" y="6408738"/>
            <a:ext cx="366712" cy="365125"/>
          </a:xfrm>
          <a:prstGeom prst="rect">
            <a:avLst/>
          </a:prstGeom>
        </p:spPr>
        <p:txBody>
          <a:bodyPr vert="horz" anchor="b"/>
          <a:lstStyle>
            <a:lvl1pPr algn="r" eaLnBrk="1" latinLnBrk="0" hangingPunct="1">
              <a:defRPr kumimoji="0" sz="1000" b="0">
                <a:solidFill>
                  <a:schemeClr val="tx1"/>
                </a:solidFill>
              </a:defRPr>
            </a:lvl1pPr>
            <a:extLst/>
          </a:lstStyle>
          <a:p>
            <a:pPr>
              <a:defRPr/>
            </a:pPr>
            <a:fld id="{48A73462-83E1-41A5-8F7F-E819C176072B}"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891" r:id="rId1"/>
    <p:sldLayoutId id="2147483887" r:id="rId2"/>
    <p:sldLayoutId id="2147483892" r:id="rId3"/>
    <p:sldLayoutId id="2147483893" r:id="rId4"/>
    <p:sldLayoutId id="2147483894" r:id="rId5"/>
    <p:sldLayoutId id="2147483895" r:id="rId6"/>
    <p:sldLayoutId id="2147483888" r:id="rId7"/>
    <p:sldLayoutId id="2147483896" r:id="rId8"/>
    <p:sldLayoutId id="2147483897" r:id="rId9"/>
    <p:sldLayoutId id="2147483889" r:id="rId10"/>
    <p:sldLayoutId id="2147483890" r:id="rId11"/>
  </p:sldLayoutIdLst>
  <p:hf hdr="0" ftr="0" dt="0"/>
  <p:txStyles>
    <p:titleStyle>
      <a:lvl1pPr algn="l" rtl="0" eaLnBrk="0" fontAlgn="base" hangingPunct="0">
        <a:spcBef>
          <a:spcPct val="0"/>
        </a:spcBef>
        <a:spcAft>
          <a:spcPct val="0"/>
        </a:spcAft>
        <a:defRPr sz="4100" b="1" kern="1200">
          <a:solidFill>
            <a:schemeClr val="tx2"/>
          </a:solidFill>
          <a:effectLst>
            <a:outerShdw blurRad="31750" dist="25400" dir="5400000" algn="tl" rotWithShape="0">
              <a:srgbClr val="000000">
                <a:alpha val="25000"/>
              </a:srgbClr>
            </a:outerShdw>
          </a:effectLst>
          <a:latin typeface="+mj-lt"/>
          <a:ea typeface="+mj-ea"/>
          <a:cs typeface="+mj-cs"/>
        </a:defRPr>
      </a:lvl1pPr>
      <a:lvl2pPr algn="l" rtl="0" eaLnBrk="0" fontAlgn="base" hangingPunct="0">
        <a:spcBef>
          <a:spcPct val="0"/>
        </a:spcBef>
        <a:spcAft>
          <a:spcPct val="0"/>
        </a:spcAft>
        <a:defRPr sz="4100" b="1">
          <a:solidFill>
            <a:schemeClr val="tx2"/>
          </a:solidFill>
          <a:latin typeface="Lucida Sans Unicode" pitchFamily="34" charset="0"/>
        </a:defRPr>
      </a:lvl2pPr>
      <a:lvl3pPr algn="l" rtl="0" eaLnBrk="0" fontAlgn="base" hangingPunct="0">
        <a:spcBef>
          <a:spcPct val="0"/>
        </a:spcBef>
        <a:spcAft>
          <a:spcPct val="0"/>
        </a:spcAft>
        <a:defRPr sz="4100" b="1">
          <a:solidFill>
            <a:schemeClr val="tx2"/>
          </a:solidFill>
          <a:latin typeface="Lucida Sans Unicode" pitchFamily="34" charset="0"/>
        </a:defRPr>
      </a:lvl3pPr>
      <a:lvl4pPr algn="l" rtl="0" eaLnBrk="0" fontAlgn="base" hangingPunct="0">
        <a:spcBef>
          <a:spcPct val="0"/>
        </a:spcBef>
        <a:spcAft>
          <a:spcPct val="0"/>
        </a:spcAft>
        <a:defRPr sz="4100" b="1">
          <a:solidFill>
            <a:schemeClr val="tx2"/>
          </a:solidFill>
          <a:latin typeface="Lucida Sans Unicode" pitchFamily="34" charset="0"/>
        </a:defRPr>
      </a:lvl4pPr>
      <a:lvl5pPr algn="l" rtl="0" eaLnBrk="0" fontAlgn="base" hangingPunct="0">
        <a:spcBef>
          <a:spcPct val="0"/>
        </a:spcBef>
        <a:spcAft>
          <a:spcPct val="0"/>
        </a:spcAft>
        <a:defRPr sz="4100" b="1">
          <a:solidFill>
            <a:schemeClr val="tx2"/>
          </a:solidFill>
          <a:latin typeface="Lucida Sans Unicode" pitchFamily="34" charset="0"/>
        </a:defRPr>
      </a:lvl5pPr>
      <a:lvl6pPr marL="457200" algn="l" rtl="0" fontAlgn="base">
        <a:spcBef>
          <a:spcPct val="0"/>
        </a:spcBef>
        <a:spcAft>
          <a:spcPct val="0"/>
        </a:spcAft>
        <a:defRPr sz="4100" b="1">
          <a:solidFill>
            <a:schemeClr val="tx2"/>
          </a:solidFill>
          <a:latin typeface="Lucida Sans Unicode" pitchFamily="34" charset="0"/>
        </a:defRPr>
      </a:lvl6pPr>
      <a:lvl7pPr marL="914400" algn="l" rtl="0" fontAlgn="base">
        <a:spcBef>
          <a:spcPct val="0"/>
        </a:spcBef>
        <a:spcAft>
          <a:spcPct val="0"/>
        </a:spcAft>
        <a:defRPr sz="4100" b="1">
          <a:solidFill>
            <a:schemeClr val="tx2"/>
          </a:solidFill>
          <a:latin typeface="Lucida Sans Unicode" pitchFamily="34" charset="0"/>
        </a:defRPr>
      </a:lvl7pPr>
      <a:lvl8pPr marL="1371600" algn="l" rtl="0" fontAlgn="base">
        <a:spcBef>
          <a:spcPct val="0"/>
        </a:spcBef>
        <a:spcAft>
          <a:spcPct val="0"/>
        </a:spcAft>
        <a:defRPr sz="4100" b="1">
          <a:solidFill>
            <a:schemeClr val="tx2"/>
          </a:solidFill>
          <a:latin typeface="Lucida Sans Unicode" pitchFamily="34" charset="0"/>
        </a:defRPr>
      </a:lvl8pPr>
      <a:lvl9pPr marL="1828800" algn="l" rtl="0" fontAlgn="base">
        <a:spcBef>
          <a:spcPct val="0"/>
        </a:spcBef>
        <a:spcAft>
          <a:spcPct val="0"/>
        </a:spcAft>
        <a:defRPr sz="4100" b="1">
          <a:solidFill>
            <a:schemeClr val="tx2"/>
          </a:solidFill>
          <a:latin typeface="Lucida Sans Unicode" pitchFamily="34" charset="0"/>
        </a:defRPr>
      </a:lvl9pPr>
      <a:extLst/>
    </p:titleStyle>
    <p:bodyStyle>
      <a:lvl1pPr marL="365125" indent="-255588" algn="l" rtl="0" eaLnBrk="0" fontAlgn="base" hangingPunct="0">
        <a:spcBef>
          <a:spcPts val="400"/>
        </a:spcBef>
        <a:spcAft>
          <a:spcPct val="0"/>
        </a:spcAft>
        <a:buClr>
          <a:schemeClr val="accent1"/>
        </a:buClr>
        <a:buSzPct val="68000"/>
        <a:buFont typeface="Wingdings 3" pitchFamily="18" charset="2"/>
        <a:buChar char=""/>
        <a:defRPr sz="2700" kern="1200">
          <a:solidFill>
            <a:schemeClr val="tx1"/>
          </a:solidFill>
          <a:latin typeface="+mn-lt"/>
          <a:ea typeface="+mn-ea"/>
          <a:cs typeface="+mn-cs"/>
        </a:defRPr>
      </a:lvl1pPr>
      <a:lvl2pPr marL="620713" indent="-228600" algn="l" rtl="0" eaLnBrk="0" fontAlgn="base" hangingPunct="0">
        <a:spcBef>
          <a:spcPts val="325"/>
        </a:spcBef>
        <a:spcAft>
          <a:spcPct val="0"/>
        </a:spcAft>
        <a:buClr>
          <a:schemeClr val="accent1"/>
        </a:buClr>
        <a:buFont typeface="Verdana" pitchFamily="34" charset="0"/>
        <a:buChar char="◦"/>
        <a:defRPr sz="2300" kern="1200">
          <a:solidFill>
            <a:schemeClr val="tx1"/>
          </a:solidFill>
          <a:latin typeface="+mn-lt"/>
          <a:ea typeface="+mn-ea"/>
          <a:cs typeface="+mn-cs"/>
        </a:defRPr>
      </a:lvl2pPr>
      <a:lvl3pPr marL="858838" indent="-228600" algn="l" rtl="0" eaLnBrk="0" fontAlgn="base" hangingPunct="0">
        <a:spcBef>
          <a:spcPts val="350"/>
        </a:spcBef>
        <a:spcAft>
          <a:spcPct val="0"/>
        </a:spcAft>
        <a:buClr>
          <a:schemeClr val="accent2"/>
        </a:buClr>
        <a:buSzPct val="100000"/>
        <a:buFont typeface="Wingdings 2" pitchFamily="18" charset="2"/>
        <a:buChar char=""/>
        <a:defRPr sz="2100" kern="1200">
          <a:solidFill>
            <a:schemeClr val="tx1"/>
          </a:solidFill>
          <a:latin typeface="+mn-lt"/>
          <a:ea typeface="+mn-ea"/>
          <a:cs typeface="+mn-cs"/>
        </a:defRPr>
      </a:lvl3pPr>
      <a:lvl4pPr marL="1143000" indent="-228600" algn="l" rtl="0" eaLnBrk="0" fontAlgn="base" hangingPunct="0">
        <a:spcBef>
          <a:spcPts val="350"/>
        </a:spcBef>
        <a:spcAft>
          <a:spcPct val="0"/>
        </a:spcAft>
        <a:buClr>
          <a:schemeClr val="accent2"/>
        </a:buClr>
        <a:buFont typeface="Wingdings 2" pitchFamily="18" charset="2"/>
        <a:buChar char=""/>
        <a:defRPr sz="1900" kern="1200">
          <a:solidFill>
            <a:schemeClr val="tx1"/>
          </a:solidFill>
          <a:latin typeface="+mn-lt"/>
          <a:ea typeface="+mn-ea"/>
          <a:cs typeface="+mn-cs"/>
        </a:defRPr>
      </a:lvl4pPr>
      <a:lvl5pPr marL="1371600" indent="-228600" algn="l" rtl="0" eaLnBrk="0" fontAlgn="base" hangingPunct="0">
        <a:spcBef>
          <a:spcPts val="350"/>
        </a:spcBef>
        <a:spcAft>
          <a:spcPct val="0"/>
        </a:spcAft>
        <a:buClr>
          <a:schemeClr val="accent2"/>
        </a:buClr>
        <a:buFont typeface="Wingdings 2" pitchFamily="18" charset="2"/>
        <a:buChar char=""/>
        <a:defRPr sz="20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www.abet.org/etac-criteria-2015-2016/"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www.abet.org/eac-criteria-2015-2016/"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www.abet.org/eac-criteria-2015-2016/"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hyperlink" Target="http://www.abet.org/etac-criteria-2015-2016/" TargetMode="External"/></Relationships>
</file>

<file path=ppt/slides/_rels/slide13.xml.rels><?xml version="1.0" encoding="UTF-8" standalone="yes"?>
<Relationships xmlns="http://schemas.openxmlformats.org/package/2006/relationships"><Relationship Id="rId3" Type="http://schemas.openxmlformats.org/officeDocument/2006/relationships/hyperlink" Target="http://sunyit.edu/undergraduate/mechanical-engineering-technology/etac-abet/" TargetMode="External"/><Relationship Id="rId2" Type="http://schemas.openxmlformats.org/officeDocument/2006/relationships/hyperlink" Target="http://sunyit.edu/undergraduate/civil-engineering-technology/accreditation/"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hyperlink" Target="http://www.uticaod.com/latestnews/x1896978540/JANUARY-WISH-LIST-2013" TargetMode="External"/><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people.sunyit.edu/~barans"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www.abet.org/" TargetMode="External"/><Relationship Id="rId2" Type="http://schemas.openxmlformats.org/officeDocument/2006/relationships/hyperlink" Target="http://www.abet.org/History/"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www.abet.org/eac-criteria-2015-2016/" TargetMode="External"/><Relationship Id="rId2" Type="http://schemas.openxmlformats.org/officeDocument/2006/relationships/hyperlink" Target="http://www.abet.org/etac-criteria-2015-2016/"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AutoShape 2"/>
          <p:cNvSpPr>
            <a:spLocks noGrp="1" noChangeArrowheads="1"/>
          </p:cNvSpPr>
          <p:nvPr>
            <p:ph type="ctrTitle"/>
          </p:nvPr>
        </p:nvSpPr>
        <p:spPr/>
        <p:txBody>
          <a:bodyPr/>
          <a:lstStyle/>
          <a:p>
            <a:pPr eaLnBrk="1" fontAlgn="auto" hangingPunct="1">
              <a:spcAft>
                <a:spcPts val="0"/>
              </a:spcAft>
              <a:defRPr/>
            </a:pPr>
            <a:r>
              <a:rPr lang="en-US" dirty="0" smtClean="0"/>
              <a:t>CE 220 Professionalism</a:t>
            </a:r>
            <a:endParaRPr lang="en-US" sz="1800" dirty="0"/>
          </a:p>
        </p:txBody>
      </p:sp>
      <p:sp>
        <p:nvSpPr>
          <p:cNvPr id="9219" name="Rectangle 3"/>
          <p:cNvSpPr>
            <a:spLocks noGrp="1" noChangeArrowheads="1"/>
          </p:cNvSpPr>
          <p:nvPr>
            <p:ph type="subTitle" idx="1"/>
          </p:nvPr>
        </p:nvSpPr>
        <p:spPr>
          <a:xfrm>
            <a:off x="685800" y="3611563"/>
            <a:ext cx="7772400" cy="1200150"/>
          </a:xfrm>
        </p:spPr>
        <p:txBody>
          <a:bodyPr/>
          <a:lstStyle/>
          <a:p>
            <a:pPr marR="0" eaLnBrk="1" hangingPunct="1"/>
            <a:r>
              <a:rPr lang="en-US" dirty="0" smtClean="0"/>
              <a:t> </a:t>
            </a:r>
          </a:p>
        </p:txBody>
      </p:sp>
      <p:sp>
        <p:nvSpPr>
          <p:cNvPr id="9220" name="Rectangle 11"/>
          <p:cNvSpPr>
            <a:spLocks noGrp="1" noChangeArrowheads="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C7AC64BA-E1FD-4965-89C9-AD347DE411AD}" type="slidenum">
              <a:rPr lang="en-US" smtClean="0"/>
              <a:pPr/>
              <a:t>1</a:t>
            </a:fld>
            <a:endParaRPr lang="en-US" smtClean="0"/>
          </a:p>
        </p:txBody>
      </p:sp>
      <p:sp>
        <p:nvSpPr>
          <p:cNvPr id="2" name="TextBox 1"/>
          <p:cNvSpPr txBox="1"/>
          <p:nvPr/>
        </p:nvSpPr>
        <p:spPr>
          <a:xfrm>
            <a:off x="609600" y="4343400"/>
            <a:ext cx="8153400" cy="523220"/>
          </a:xfrm>
          <a:prstGeom prst="rect">
            <a:avLst/>
          </a:prstGeom>
          <a:noFill/>
        </p:spPr>
        <p:txBody>
          <a:bodyPr wrap="square" rtlCol="0">
            <a:spAutoFit/>
          </a:bodyPr>
          <a:lstStyle/>
          <a:p>
            <a:r>
              <a:rPr lang="en-US" sz="1400" dirty="0"/>
              <a:t>A pupil from whom nothing is ever demanded which he cannot do, never does all he can.</a:t>
            </a:r>
          </a:p>
          <a:p>
            <a:r>
              <a:rPr lang="en-US" sz="1400" i="1" dirty="0"/>
              <a:t>John Stuart Mill</a:t>
            </a:r>
            <a:endParaRPr lang="en-US" sz="14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3"/>
          <p:cNvSpPr>
            <a:spLocks noGrp="1" noChangeArrowheads="1"/>
          </p:cNvSpPr>
          <p:nvPr>
            <p:ph idx="1"/>
          </p:nvPr>
        </p:nvSpPr>
        <p:spPr>
          <a:xfrm>
            <a:off x="457200" y="990600"/>
            <a:ext cx="8229600" cy="5181600"/>
          </a:xfrm>
        </p:spPr>
        <p:txBody>
          <a:bodyPr/>
          <a:lstStyle/>
          <a:p>
            <a:pPr>
              <a:buFont typeface="Wingdings 3" pitchFamily="18" charset="2"/>
              <a:buNone/>
            </a:pPr>
            <a:r>
              <a:rPr lang="en-US" sz="1200" dirty="0" smtClean="0"/>
              <a:t>Each program must demonstrate that graduates have:</a:t>
            </a:r>
          </a:p>
          <a:p>
            <a:pPr>
              <a:buFont typeface="Wingdings 3" pitchFamily="18" charset="2"/>
              <a:buNone/>
            </a:pPr>
            <a:endParaRPr lang="en-US" sz="1200" dirty="0" smtClean="0"/>
          </a:p>
          <a:p>
            <a:r>
              <a:rPr lang="en-US" sz="1200" dirty="0" smtClean="0"/>
              <a:t>a. an ability to select and apply the knowledge, techniques, skills, and modern tools of the disciplines to broadly-defined engineering technology activities;</a:t>
            </a:r>
          </a:p>
          <a:p>
            <a:r>
              <a:rPr lang="en-US" sz="1200" dirty="0" smtClean="0"/>
              <a:t>b. an ability to select and apply a knowledge of mathematics, science, engineering, and technology to engineering technology problems that require the application of principles and applied procedures or methodologies;</a:t>
            </a:r>
          </a:p>
          <a:p>
            <a:r>
              <a:rPr lang="en-US" sz="1200" dirty="0" smtClean="0"/>
              <a:t>c. an ability to conduct standard tests and measurements; to conduct, analyze, and interpret experiments; and to apply experimental results to improve processes;</a:t>
            </a:r>
          </a:p>
          <a:p>
            <a:r>
              <a:rPr lang="en-US" sz="1200" dirty="0" smtClean="0"/>
              <a:t>d. an ability to design systems, components, or processes for broadly-defined engineering technology problems appropriate to program educational objectives;</a:t>
            </a:r>
          </a:p>
          <a:p>
            <a:r>
              <a:rPr lang="en-US" sz="1200" dirty="0" smtClean="0"/>
              <a:t>e. an ability to function effectively as a member or leader on a technical team;</a:t>
            </a:r>
          </a:p>
          <a:p>
            <a:r>
              <a:rPr lang="en-US" sz="1200" dirty="0" smtClean="0"/>
              <a:t>f. an ability to identify, analyze and solve broadly-defined engineering technology problems;</a:t>
            </a:r>
          </a:p>
          <a:p>
            <a:r>
              <a:rPr lang="en-US" sz="1200" dirty="0" smtClean="0"/>
              <a:t>g. an ability to apply written, oral, and graphical communication in both technical and non-technical environments; and an ability to identify and use appropriate technical literature;</a:t>
            </a:r>
          </a:p>
          <a:p>
            <a:r>
              <a:rPr lang="en-US" sz="1200" dirty="0">
                <a:solidFill>
                  <a:srgbClr val="FF0000"/>
                </a:solidFill>
              </a:rPr>
              <a:t>h. an understanding of the need for and an ability to engage in self-directed continuing professional development; </a:t>
            </a:r>
            <a:endParaRPr lang="en-US" sz="1200" dirty="0" smtClean="0">
              <a:solidFill>
                <a:srgbClr val="FF0000"/>
              </a:solidFill>
            </a:endParaRPr>
          </a:p>
          <a:p>
            <a:r>
              <a:rPr lang="en-US" sz="1200" dirty="0" err="1" smtClean="0">
                <a:solidFill>
                  <a:srgbClr val="FF0000"/>
                </a:solidFill>
              </a:rPr>
              <a:t>i</a:t>
            </a:r>
            <a:r>
              <a:rPr lang="en-US" sz="1200" dirty="0">
                <a:solidFill>
                  <a:srgbClr val="FF0000"/>
                </a:solidFill>
              </a:rPr>
              <a:t>. an understanding of and a commitment to address professional and ethical responsibilities including a respect for diversity; </a:t>
            </a:r>
            <a:endParaRPr lang="en-US" sz="1200" dirty="0" smtClean="0">
              <a:solidFill>
                <a:srgbClr val="FF0000"/>
              </a:solidFill>
            </a:endParaRPr>
          </a:p>
          <a:p>
            <a:r>
              <a:rPr lang="en-US" sz="1200" dirty="0" smtClean="0">
                <a:solidFill>
                  <a:srgbClr val="FF0000"/>
                </a:solidFill>
              </a:rPr>
              <a:t>j</a:t>
            </a:r>
            <a:r>
              <a:rPr lang="en-US" sz="1200" dirty="0">
                <a:solidFill>
                  <a:srgbClr val="FF0000"/>
                </a:solidFill>
              </a:rPr>
              <a:t>. a knowledge of the impact of engineering technology solutions in a societal and global context; </a:t>
            </a:r>
            <a:r>
              <a:rPr lang="en-US" sz="1200" dirty="0" smtClean="0">
                <a:solidFill>
                  <a:srgbClr val="FF0000"/>
                </a:solidFill>
              </a:rPr>
              <a:t>and</a:t>
            </a:r>
          </a:p>
          <a:p>
            <a:r>
              <a:rPr lang="en-US" sz="1200" dirty="0" smtClean="0">
                <a:solidFill>
                  <a:srgbClr val="FF0000"/>
                </a:solidFill>
              </a:rPr>
              <a:t>k</a:t>
            </a:r>
            <a:r>
              <a:rPr lang="en-US" sz="1200" dirty="0">
                <a:solidFill>
                  <a:srgbClr val="FF0000"/>
                </a:solidFill>
              </a:rPr>
              <a:t>. a commitment to quality, timeliness, and continuous improvement.</a:t>
            </a:r>
          </a:p>
          <a:p>
            <a:pPr>
              <a:buNone/>
            </a:pPr>
            <a:r>
              <a:rPr lang="en-US" sz="1200" dirty="0" smtClean="0"/>
              <a:t>Source:</a:t>
            </a:r>
            <a:r>
              <a:rPr lang="en-US" sz="1200" dirty="0" smtClean="0">
                <a:solidFill>
                  <a:srgbClr val="FF0000"/>
                </a:solidFill>
              </a:rPr>
              <a:t> </a:t>
            </a:r>
            <a:r>
              <a:rPr lang="en-US" sz="1200" dirty="0">
                <a:solidFill>
                  <a:srgbClr val="FF0000"/>
                </a:solidFill>
                <a:hlinkClick r:id="rId3"/>
              </a:rPr>
              <a:t>http://</a:t>
            </a:r>
            <a:r>
              <a:rPr lang="en-US" sz="1200" dirty="0" smtClean="0">
                <a:solidFill>
                  <a:srgbClr val="FF0000"/>
                </a:solidFill>
                <a:hlinkClick r:id="rId3"/>
              </a:rPr>
              <a:t>www.abet.org/etac-criteria-2015-2016/</a:t>
            </a:r>
            <a:r>
              <a:rPr lang="en-US" sz="1200" dirty="0" smtClean="0">
                <a:solidFill>
                  <a:srgbClr val="FF0000"/>
                </a:solidFill>
              </a:rPr>
              <a:t>   </a:t>
            </a:r>
            <a:r>
              <a:rPr lang="en-US" sz="1200" dirty="0" smtClean="0"/>
              <a:t>(Student Outcomes: 2015-2016)</a:t>
            </a:r>
          </a:p>
          <a:p>
            <a:pPr>
              <a:buNone/>
            </a:pPr>
            <a:r>
              <a:rPr lang="en-US" sz="1200" dirty="0" smtClean="0">
                <a:solidFill>
                  <a:srgbClr val="00B050"/>
                </a:solidFill>
              </a:rPr>
              <a:t>Note: Used for homework assignment</a:t>
            </a:r>
          </a:p>
          <a:p>
            <a:pPr>
              <a:buFont typeface="Wingdings 3" pitchFamily="18" charset="2"/>
              <a:buNone/>
            </a:pPr>
            <a:endParaRPr lang="en-US" sz="1400" dirty="0" smtClean="0"/>
          </a:p>
        </p:txBody>
      </p:sp>
      <p:sp>
        <p:nvSpPr>
          <p:cNvPr id="16387" name="Slide Number Placeholder 5"/>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CA78ABAD-59D7-4A1B-B137-D7D992423506}" type="slidenum">
              <a:rPr lang="en-US" smtClean="0"/>
              <a:pPr/>
              <a:t>10</a:t>
            </a:fld>
            <a:endParaRPr lang="en-US" smtClean="0"/>
          </a:p>
        </p:txBody>
      </p:sp>
      <p:sp>
        <p:nvSpPr>
          <p:cNvPr id="121858" name="AutoShape 2"/>
          <p:cNvSpPr>
            <a:spLocks noGrp="1" noChangeArrowheads="1"/>
          </p:cNvSpPr>
          <p:nvPr>
            <p:ph type="title"/>
          </p:nvPr>
        </p:nvSpPr>
        <p:spPr>
          <a:xfrm>
            <a:off x="457200" y="274638"/>
            <a:ext cx="8229600" cy="639762"/>
          </a:xfrm>
        </p:spPr>
        <p:txBody>
          <a:bodyPr>
            <a:noAutofit/>
          </a:bodyPr>
          <a:lstStyle/>
          <a:p>
            <a:pPr eaLnBrk="1" fontAlgn="auto" hangingPunct="1">
              <a:spcAft>
                <a:spcPts val="0"/>
              </a:spcAft>
              <a:defRPr/>
            </a:pPr>
            <a:r>
              <a:rPr lang="en-US" sz="2400" dirty="0" smtClean="0"/>
              <a:t>ETAC-ABET: Student Outcomes-Criterion 3 (a-k)</a:t>
            </a:r>
            <a:endParaRPr lang="en-US" sz="2400"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3"/>
          <p:cNvSpPr>
            <a:spLocks noGrp="1" noChangeArrowheads="1"/>
          </p:cNvSpPr>
          <p:nvPr>
            <p:ph idx="1"/>
          </p:nvPr>
        </p:nvSpPr>
        <p:spPr>
          <a:xfrm>
            <a:off x="457200" y="990600"/>
            <a:ext cx="8229600" cy="5181600"/>
          </a:xfrm>
        </p:spPr>
        <p:txBody>
          <a:bodyPr/>
          <a:lstStyle/>
          <a:p>
            <a:pPr>
              <a:buFont typeface="Wingdings 3" pitchFamily="18" charset="2"/>
              <a:buNone/>
            </a:pPr>
            <a:r>
              <a:rPr lang="en-US" sz="1200" dirty="0" smtClean="0"/>
              <a:t>Each program must demonstrate that graduates have:</a:t>
            </a:r>
          </a:p>
          <a:p>
            <a:pPr>
              <a:buFont typeface="Wingdings 3" pitchFamily="18" charset="2"/>
              <a:buNone/>
            </a:pPr>
            <a:endParaRPr lang="en-US" sz="1200" dirty="0" smtClean="0"/>
          </a:p>
          <a:p>
            <a:r>
              <a:rPr lang="en-US" sz="1200" dirty="0" smtClean="0"/>
              <a:t>a. an ability to apply knowledge of mathematics, science and engineering;</a:t>
            </a:r>
          </a:p>
          <a:p>
            <a:r>
              <a:rPr lang="en-US" sz="1200" dirty="0" smtClean="0"/>
              <a:t>b. an ability to design and conduct experiments, as wells as to analyze and interpret data;</a:t>
            </a:r>
          </a:p>
          <a:p>
            <a:r>
              <a:rPr lang="en-US" sz="1200" dirty="0" smtClean="0"/>
              <a:t>c. an ability to design a system, component, or process to meet desired needs within realistic constraints such as economic, environmental, social, political, </a:t>
            </a:r>
            <a:r>
              <a:rPr lang="en-US" sz="1200" dirty="0" smtClean="0">
                <a:solidFill>
                  <a:srgbClr val="FF0000"/>
                </a:solidFill>
              </a:rPr>
              <a:t>ethical</a:t>
            </a:r>
            <a:r>
              <a:rPr lang="en-US" sz="1200" dirty="0" smtClean="0"/>
              <a:t>, health and safety, manufacturability, and sustainability;</a:t>
            </a:r>
          </a:p>
          <a:p>
            <a:r>
              <a:rPr lang="en-US" sz="1200" dirty="0" smtClean="0"/>
              <a:t>d. an ability to function on multidisciplinary teams;</a:t>
            </a:r>
          </a:p>
          <a:p>
            <a:r>
              <a:rPr lang="en-US" sz="1200" dirty="0" smtClean="0"/>
              <a:t>e. an ability to identify, formulate, and solve engineering problems;</a:t>
            </a:r>
          </a:p>
          <a:p>
            <a:r>
              <a:rPr lang="en-US" sz="1200" dirty="0" smtClean="0">
                <a:solidFill>
                  <a:schemeClr val="accent2"/>
                </a:solidFill>
              </a:rPr>
              <a:t>f. </a:t>
            </a:r>
            <a:r>
              <a:rPr lang="en-US" sz="1200" dirty="0" smtClean="0">
                <a:solidFill>
                  <a:srgbClr val="FF0000"/>
                </a:solidFill>
              </a:rPr>
              <a:t>an understanding of professional and ethical responsibility</a:t>
            </a:r>
            <a:r>
              <a:rPr lang="en-US" sz="1200" dirty="0" smtClean="0"/>
              <a:t>;</a:t>
            </a:r>
          </a:p>
          <a:p>
            <a:r>
              <a:rPr lang="en-US" sz="1200" dirty="0" smtClean="0"/>
              <a:t>g. an ability to communicate effectively;</a:t>
            </a:r>
          </a:p>
          <a:p>
            <a:r>
              <a:rPr lang="en-US" sz="1200" dirty="0">
                <a:solidFill>
                  <a:srgbClr val="FF0000"/>
                </a:solidFill>
              </a:rPr>
              <a:t>h. </a:t>
            </a:r>
            <a:r>
              <a:rPr lang="en-US" sz="1200" dirty="0" smtClean="0">
                <a:solidFill>
                  <a:srgbClr val="FF0000"/>
                </a:solidFill>
              </a:rPr>
              <a:t>the broad education necessary to understand the impact of engineering solutions in a global, economic, environmental, and societal context; </a:t>
            </a:r>
          </a:p>
          <a:p>
            <a:r>
              <a:rPr lang="en-US" sz="1200" dirty="0" err="1" smtClean="0">
                <a:solidFill>
                  <a:srgbClr val="FF0000"/>
                </a:solidFill>
              </a:rPr>
              <a:t>i</a:t>
            </a:r>
            <a:r>
              <a:rPr lang="en-US" sz="1200" dirty="0">
                <a:solidFill>
                  <a:srgbClr val="FF0000"/>
                </a:solidFill>
              </a:rPr>
              <a:t>. </a:t>
            </a:r>
            <a:r>
              <a:rPr lang="en-US" sz="1200" dirty="0" smtClean="0">
                <a:solidFill>
                  <a:srgbClr val="FF0000"/>
                </a:solidFill>
              </a:rPr>
              <a:t>a recognition of the need for, and an ability to engage in life-long learning; </a:t>
            </a:r>
          </a:p>
          <a:p>
            <a:r>
              <a:rPr lang="en-US" sz="1200" dirty="0" smtClean="0">
                <a:solidFill>
                  <a:srgbClr val="FF0000"/>
                </a:solidFill>
              </a:rPr>
              <a:t>j</a:t>
            </a:r>
            <a:r>
              <a:rPr lang="en-US" sz="1200" dirty="0">
                <a:solidFill>
                  <a:srgbClr val="FF0000"/>
                </a:solidFill>
              </a:rPr>
              <a:t>. </a:t>
            </a:r>
            <a:r>
              <a:rPr lang="en-US" sz="1200" dirty="0" smtClean="0">
                <a:solidFill>
                  <a:srgbClr val="FF0000"/>
                </a:solidFill>
              </a:rPr>
              <a:t>a knowledge of contemporary issues; and</a:t>
            </a:r>
          </a:p>
          <a:p>
            <a:r>
              <a:rPr lang="en-US" sz="1200" dirty="0" smtClean="0"/>
              <a:t>k</a:t>
            </a:r>
            <a:r>
              <a:rPr lang="en-US" sz="1200" dirty="0"/>
              <a:t>. </a:t>
            </a:r>
            <a:r>
              <a:rPr lang="en-US" sz="1200" dirty="0" smtClean="0"/>
              <a:t>an ability to use the techniques, skills, and modern engineering tools necessary for engineering practice</a:t>
            </a:r>
            <a:r>
              <a:rPr lang="en-US" sz="1200" dirty="0" smtClean="0">
                <a:solidFill>
                  <a:srgbClr val="FF0000"/>
                </a:solidFill>
              </a:rPr>
              <a:t>.</a:t>
            </a:r>
            <a:endParaRPr lang="en-US" sz="1200" dirty="0">
              <a:solidFill>
                <a:srgbClr val="FF0000"/>
              </a:solidFill>
            </a:endParaRPr>
          </a:p>
          <a:p>
            <a:pPr>
              <a:buNone/>
            </a:pPr>
            <a:r>
              <a:rPr lang="en-US" sz="1200" dirty="0" smtClean="0"/>
              <a:t>Source:</a:t>
            </a:r>
            <a:r>
              <a:rPr lang="en-US" sz="1200" dirty="0" smtClean="0">
                <a:solidFill>
                  <a:srgbClr val="FF0000"/>
                </a:solidFill>
              </a:rPr>
              <a:t> </a:t>
            </a:r>
            <a:r>
              <a:rPr lang="en-US" sz="1200" dirty="0">
                <a:solidFill>
                  <a:srgbClr val="FF0000"/>
                </a:solidFill>
                <a:hlinkClick r:id="rId3"/>
              </a:rPr>
              <a:t>http://</a:t>
            </a:r>
            <a:r>
              <a:rPr lang="en-US" sz="1200" dirty="0" smtClean="0">
                <a:solidFill>
                  <a:srgbClr val="FF0000"/>
                </a:solidFill>
                <a:hlinkClick r:id="rId3"/>
              </a:rPr>
              <a:t>www.abet.org/eac-criteria-2015-2016/</a:t>
            </a:r>
            <a:r>
              <a:rPr lang="en-US" sz="1200" dirty="0" smtClean="0">
                <a:solidFill>
                  <a:srgbClr val="FF0000"/>
                </a:solidFill>
              </a:rPr>
              <a:t>   </a:t>
            </a:r>
            <a:r>
              <a:rPr lang="en-US" sz="1200" dirty="0" smtClean="0"/>
              <a:t>(Student Outcomes: 2015-2016)</a:t>
            </a:r>
          </a:p>
          <a:p>
            <a:pPr>
              <a:buNone/>
            </a:pPr>
            <a:r>
              <a:rPr lang="en-US" sz="1200" dirty="0" smtClean="0">
                <a:solidFill>
                  <a:srgbClr val="00B050"/>
                </a:solidFill>
              </a:rPr>
              <a:t>Note: Used for homework assignment</a:t>
            </a:r>
          </a:p>
          <a:p>
            <a:pPr>
              <a:buFont typeface="Wingdings 3" pitchFamily="18" charset="2"/>
              <a:buNone/>
            </a:pPr>
            <a:endParaRPr lang="en-US" sz="1400" dirty="0" smtClean="0"/>
          </a:p>
        </p:txBody>
      </p:sp>
      <p:sp>
        <p:nvSpPr>
          <p:cNvPr id="16387" name="Slide Number Placeholder 5"/>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CA78ABAD-59D7-4A1B-B137-D7D992423506}" type="slidenum">
              <a:rPr lang="en-US" smtClean="0"/>
              <a:pPr/>
              <a:t>11</a:t>
            </a:fld>
            <a:endParaRPr lang="en-US" smtClean="0"/>
          </a:p>
        </p:txBody>
      </p:sp>
      <p:sp>
        <p:nvSpPr>
          <p:cNvPr id="121858" name="AutoShape 2"/>
          <p:cNvSpPr>
            <a:spLocks noGrp="1" noChangeArrowheads="1"/>
          </p:cNvSpPr>
          <p:nvPr>
            <p:ph type="title"/>
          </p:nvPr>
        </p:nvSpPr>
        <p:spPr>
          <a:xfrm>
            <a:off x="457200" y="274638"/>
            <a:ext cx="8229600" cy="639762"/>
          </a:xfrm>
        </p:spPr>
        <p:txBody>
          <a:bodyPr>
            <a:noAutofit/>
          </a:bodyPr>
          <a:lstStyle/>
          <a:p>
            <a:pPr eaLnBrk="1" fontAlgn="auto" hangingPunct="1">
              <a:spcAft>
                <a:spcPts val="0"/>
              </a:spcAft>
              <a:defRPr/>
            </a:pPr>
            <a:r>
              <a:rPr lang="en-US" sz="2400" dirty="0" smtClean="0"/>
              <a:t>EAC-ABET: Student Outcomes-Criterion 3 (a-k)</a:t>
            </a:r>
            <a:endParaRPr lang="en-US" sz="2400" dirty="0"/>
          </a:p>
        </p:txBody>
      </p:sp>
    </p:spTree>
    <p:extLst>
      <p:ext uri="{BB962C8B-B14F-4D97-AF65-F5344CB8AC3E}">
        <p14:creationId xmlns:p14="http://schemas.microsoft.com/office/powerpoint/2010/main" val="346848837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3"/>
          <p:cNvSpPr>
            <a:spLocks noGrp="1" noChangeArrowheads="1"/>
          </p:cNvSpPr>
          <p:nvPr>
            <p:ph idx="1"/>
          </p:nvPr>
        </p:nvSpPr>
        <p:spPr/>
        <p:txBody>
          <a:bodyPr/>
          <a:lstStyle/>
          <a:p>
            <a:pPr eaLnBrk="1" hangingPunct="1"/>
            <a:r>
              <a:rPr lang="en-US" dirty="0" smtClean="0"/>
              <a:t>Civil and Mechanical Engineering</a:t>
            </a:r>
          </a:p>
          <a:p>
            <a:pPr marL="109537" indent="0" eaLnBrk="1" hangingPunct="1">
              <a:buNone/>
            </a:pPr>
            <a:r>
              <a:rPr lang="en-US" sz="2400" dirty="0">
                <a:hlinkClick r:id="rId3"/>
              </a:rPr>
              <a:t>http://</a:t>
            </a:r>
            <a:r>
              <a:rPr lang="en-US" sz="2400" dirty="0" smtClean="0">
                <a:hlinkClick r:id="rId3"/>
              </a:rPr>
              <a:t>www.abet.org/eac-criteria-2015-2016</a:t>
            </a:r>
            <a:r>
              <a:rPr lang="en-US" sz="2400" dirty="0">
                <a:hlinkClick r:id="rId3"/>
              </a:rPr>
              <a:t>/</a:t>
            </a:r>
            <a:endParaRPr lang="en-US" sz="2400" dirty="0"/>
          </a:p>
          <a:p>
            <a:pPr marL="109537" indent="0" eaLnBrk="1" hangingPunct="1">
              <a:buNone/>
            </a:pPr>
            <a:endParaRPr lang="en-US" dirty="0"/>
          </a:p>
          <a:p>
            <a:pPr marL="109537" indent="0" eaLnBrk="1" hangingPunct="1">
              <a:buNone/>
            </a:pPr>
            <a:r>
              <a:rPr lang="en-US" dirty="0" smtClean="0"/>
              <a:t>  </a:t>
            </a:r>
          </a:p>
          <a:p>
            <a:pPr eaLnBrk="1" hangingPunct="1"/>
            <a:r>
              <a:rPr lang="en-US" dirty="0" smtClean="0"/>
              <a:t>Civil and Mechanical Engineering Technology</a:t>
            </a:r>
            <a:endParaRPr lang="en-US" dirty="0"/>
          </a:p>
          <a:p>
            <a:pPr marL="109537" indent="0" eaLnBrk="1" hangingPunct="1">
              <a:buNone/>
            </a:pPr>
            <a:r>
              <a:rPr lang="en-US" sz="2400" dirty="0">
                <a:hlinkClick r:id="rId4"/>
              </a:rPr>
              <a:t>http://</a:t>
            </a:r>
            <a:r>
              <a:rPr lang="en-US" sz="2400" dirty="0" smtClean="0">
                <a:hlinkClick r:id="rId4"/>
              </a:rPr>
              <a:t>www.abet.org/etac-criteria-2015-2016/</a:t>
            </a:r>
            <a:endParaRPr lang="en-US" sz="2400" dirty="0" smtClean="0"/>
          </a:p>
          <a:p>
            <a:pPr marL="109537" indent="0" eaLnBrk="1" hangingPunct="1">
              <a:buNone/>
            </a:pPr>
            <a:endParaRPr lang="en-US" sz="2400" dirty="0" smtClean="0"/>
          </a:p>
          <a:p>
            <a:pPr marL="109537" indent="0" eaLnBrk="1" hangingPunct="1">
              <a:buNone/>
            </a:pPr>
            <a:r>
              <a:rPr lang="en-US" sz="2400" dirty="0" smtClean="0">
                <a:solidFill>
                  <a:srgbClr val="00B050"/>
                </a:solidFill>
              </a:rPr>
              <a:t>(Note: Used for homework) </a:t>
            </a:r>
            <a:endParaRPr lang="en-US" sz="2400" dirty="0">
              <a:solidFill>
                <a:srgbClr val="00B050"/>
              </a:solidFill>
            </a:endParaRPr>
          </a:p>
          <a:p>
            <a:pPr eaLnBrk="1" hangingPunct="1"/>
            <a:endParaRPr lang="en-US" dirty="0" smtClean="0"/>
          </a:p>
        </p:txBody>
      </p:sp>
      <p:sp>
        <p:nvSpPr>
          <p:cNvPr id="22531" name="Slide Number Placeholder 5"/>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97AE9F3D-13B5-41F4-A1CA-7DAAF7B0E033}" type="slidenum">
              <a:rPr lang="en-US" smtClean="0"/>
              <a:pPr/>
              <a:t>12</a:t>
            </a:fld>
            <a:endParaRPr lang="en-US" smtClean="0"/>
          </a:p>
        </p:txBody>
      </p:sp>
      <p:sp>
        <p:nvSpPr>
          <p:cNvPr id="131074" name="AutoShape 2"/>
          <p:cNvSpPr>
            <a:spLocks noGrp="1" noChangeArrowheads="1"/>
          </p:cNvSpPr>
          <p:nvPr>
            <p:ph type="title"/>
          </p:nvPr>
        </p:nvSpPr>
        <p:spPr/>
        <p:txBody>
          <a:bodyPr>
            <a:normAutofit fontScale="90000"/>
          </a:bodyPr>
          <a:lstStyle/>
          <a:p>
            <a:pPr eaLnBrk="1" fontAlgn="auto" hangingPunct="1">
              <a:spcAft>
                <a:spcPts val="0"/>
              </a:spcAft>
              <a:defRPr/>
            </a:pPr>
            <a:r>
              <a:rPr lang="en-US" dirty="0" smtClean="0"/>
              <a:t>EAC/ETAC Program Specific Requirements</a:t>
            </a:r>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Civil ET</a:t>
            </a:r>
          </a:p>
          <a:p>
            <a:pPr marL="109537" indent="0">
              <a:buNone/>
            </a:pPr>
            <a:r>
              <a:rPr lang="en-US" sz="2000" dirty="0">
                <a:hlinkClick r:id="rId2"/>
              </a:rPr>
              <a:t>http://sunyit.edu/undergraduate/civil-engineering-technology/accreditation</a:t>
            </a:r>
            <a:r>
              <a:rPr lang="en-US" sz="2000" dirty="0" smtClean="0">
                <a:hlinkClick r:id="rId2"/>
              </a:rPr>
              <a:t>/</a:t>
            </a:r>
            <a:r>
              <a:rPr lang="en-US" sz="2000" dirty="0" smtClean="0"/>
              <a:t> </a:t>
            </a:r>
            <a:endParaRPr lang="en-US" sz="2000" dirty="0"/>
          </a:p>
          <a:p>
            <a:endParaRPr lang="en-US" dirty="0" smtClean="0"/>
          </a:p>
          <a:p>
            <a:r>
              <a:rPr lang="en-US" dirty="0" smtClean="0"/>
              <a:t>Mechanical ET</a:t>
            </a:r>
            <a:endParaRPr lang="en-US" dirty="0"/>
          </a:p>
          <a:p>
            <a:pPr marL="109537" indent="0">
              <a:buNone/>
            </a:pPr>
            <a:r>
              <a:rPr lang="en-US" sz="2000" dirty="0">
                <a:hlinkClick r:id="rId3"/>
              </a:rPr>
              <a:t>http://sunyit.edu/undergraduate/mechanical-engineering-technology/etac-abet</a:t>
            </a:r>
            <a:r>
              <a:rPr lang="en-US" sz="2000" dirty="0" smtClean="0">
                <a:hlinkClick r:id="rId3"/>
              </a:rPr>
              <a:t>/</a:t>
            </a:r>
            <a:r>
              <a:rPr lang="en-US" sz="2000" dirty="0" smtClean="0"/>
              <a:t> </a:t>
            </a:r>
          </a:p>
          <a:p>
            <a:pPr marL="109537" indent="0">
              <a:buNone/>
            </a:pPr>
            <a:endParaRPr lang="en-US" sz="2000" dirty="0"/>
          </a:p>
          <a:p>
            <a:pPr marL="109537" indent="0">
              <a:buNone/>
            </a:pPr>
            <a:r>
              <a:rPr lang="en-US" sz="2000" dirty="0" smtClean="0"/>
              <a:t>Civil Engr. Student Outcomes currently being developed/reviewed</a:t>
            </a:r>
          </a:p>
          <a:p>
            <a:pPr marL="109537" indent="0">
              <a:buNone/>
            </a:pPr>
            <a:endParaRPr lang="en-US" sz="2000" dirty="0"/>
          </a:p>
          <a:p>
            <a:pPr marL="109537" indent="0">
              <a:buNone/>
            </a:pPr>
            <a:r>
              <a:rPr lang="en-US" sz="2000" dirty="0" smtClean="0">
                <a:solidFill>
                  <a:srgbClr val="FF0000"/>
                </a:solidFill>
              </a:rPr>
              <a:t>Note: Not Used for homework assignment </a:t>
            </a:r>
            <a:endParaRPr lang="en-US" sz="2000" dirty="0">
              <a:solidFill>
                <a:srgbClr val="FF0000"/>
              </a:solidFill>
            </a:endParaRPr>
          </a:p>
        </p:txBody>
      </p:sp>
      <p:sp>
        <p:nvSpPr>
          <p:cNvPr id="3" name="Title 2"/>
          <p:cNvSpPr>
            <a:spLocks noGrp="1"/>
          </p:cNvSpPr>
          <p:nvPr>
            <p:ph type="title"/>
          </p:nvPr>
        </p:nvSpPr>
        <p:spPr/>
        <p:txBody>
          <a:bodyPr>
            <a:normAutofit fontScale="90000"/>
          </a:bodyPr>
          <a:lstStyle/>
          <a:p>
            <a:r>
              <a:rPr lang="en-US" dirty="0" smtClean="0"/>
              <a:t>SUNYIT Program Student Outcomes</a:t>
            </a:r>
            <a:endParaRPr lang="en-US" dirty="0"/>
          </a:p>
        </p:txBody>
      </p:sp>
      <p:sp>
        <p:nvSpPr>
          <p:cNvPr id="4" name="Slide Number Placeholder 3"/>
          <p:cNvSpPr>
            <a:spLocks noGrp="1"/>
          </p:cNvSpPr>
          <p:nvPr>
            <p:ph type="sldNum" sz="quarter" idx="12"/>
          </p:nvPr>
        </p:nvSpPr>
        <p:spPr/>
        <p:txBody>
          <a:bodyPr/>
          <a:lstStyle/>
          <a:p>
            <a:pPr>
              <a:defRPr/>
            </a:pPr>
            <a:fld id="{DF9C593D-6430-42DA-AE2D-E0D0870A7796}" type="slidenum">
              <a:rPr lang="en-US" smtClean="0"/>
              <a:pPr>
                <a:defRPr/>
              </a:pPr>
              <a:t>13</a:t>
            </a:fld>
            <a:endParaRPr lang="en-US"/>
          </a:p>
        </p:txBody>
      </p:sp>
    </p:spTree>
    <p:extLst>
      <p:ext uri="{BB962C8B-B14F-4D97-AF65-F5344CB8AC3E}">
        <p14:creationId xmlns:p14="http://schemas.microsoft.com/office/powerpoint/2010/main" val="98740920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Content Placeholder 1"/>
          <p:cNvSpPr>
            <a:spLocks noGrp="1"/>
          </p:cNvSpPr>
          <p:nvPr>
            <p:ph idx="1"/>
          </p:nvPr>
        </p:nvSpPr>
        <p:spPr/>
        <p:txBody>
          <a:bodyPr/>
          <a:lstStyle/>
          <a:p>
            <a:r>
              <a:rPr lang="en-US" dirty="0" smtClean="0"/>
              <a:t>Rubrics</a:t>
            </a:r>
          </a:p>
          <a:p>
            <a:r>
              <a:rPr lang="en-US" dirty="0" smtClean="0"/>
              <a:t>Surveys</a:t>
            </a:r>
          </a:p>
          <a:p>
            <a:r>
              <a:rPr lang="en-US" dirty="0" smtClean="0"/>
              <a:t>Other Data</a:t>
            </a:r>
          </a:p>
        </p:txBody>
      </p:sp>
      <p:sp>
        <p:nvSpPr>
          <p:cNvPr id="3" name="Title 2"/>
          <p:cNvSpPr>
            <a:spLocks noGrp="1"/>
          </p:cNvSpPr>
          <p:nvPr>
            <p:ph type="title"/>
          </p:nvPr>
        </p:nvSpPr>
        <p:spPr/>
        <p:txBody>
          <a:bodyPr>
            <a:normAutofit fontScale="90000"/>
          </a:bodyPr>
          <a:lstStyle/>
          <a:p>
            <a:pPr>
              <a:defRPr/>
            </a:pPr>
            <a:r>
              <a:rPr lang="en-US" dirty="0" smtClean="0"/>
              <a:t>How do we measure or assess these outcomes?</a:t>
            </a:r>
            <a:endParaRPr lang="en-US" dirty="0"/>
          </a:p>
        </p:txBody>
      </p:sp>
      <p:sp>
        <p:nvSpPr>
          <p:cNvPr id="17412" name="Slide Number Placeholder 3"/>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9A3B523E-484F-4CF0-86FB-CFA094534672}" type="slidenum">
              <a:rPr lang="en-US" smtClean="0"/>
              <a:pPr/>
              <a:t>14</a:t>
            </a:fld>
            <a:endParaRPr lang="en-US" smtClean="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Content Placeholder 1"/>
          <p:cNvSpPr>
            <a:spLocks noGrp="1"/>
          </p:cNvSpPr>
          <p:nvPr>
            <p:ph idx="1"/>
          </p:nvPr>
        </p:nvSpPr>
        <p:spPr/>
        <p:txBody>
          <a:bodyPr/>
          <a:lstStyle/>
          <a:p>
            <a:endParaRPr lang="en-US" smtClean="0"/>
          </a:p>
        </p:txBody>
      </p:sp>
      <p:sp>
        <p:nvSpPr>
          <p:cNvPr id="20483" name="Slide Number Placeholder 3"/>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98610FA4-B800-44D0-AB19-5A48BE4B302B}" type="slidenum">
              <a:rPr lang="en-US" smtClean="0"/>
              <a:pPr/>
              <a:t>15</a:t>
            </a:fld>
            <a:endParaRPr lang="en-US" smtClean="0"/>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38200" y="609600"/>
            <a:ext cx="7862205" cy="5267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Number Placeholder 3"/>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1E4A1828-7EBD-49D4-B30E-92AC520E2E0C}" type="slidenum">
              <a:rPr lang="en-US" smtClean="0"/>
              <a:pPr/>
              <a:t>16</a:t>
            </a:fld>
            <a:endParaRPr lang="en-US" smtClean="0"/>
          </a:p>
        </p:txBody>
      </p:sp>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5800" y="762000"/>
            <a:ext cx="8013727" cy="49847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Number Placeholder 3"/>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530EBE6F-58DF-4DDF-B40D-7E83AA46F663}" type="slidenum">
              <a:rPr lang="en-US" smtClean="0"/>
              <a:pPr/>
              <a:t>17</a:t>
            </a:fld>
            <a:endParaRPr lang="en-US" smtClean="0"/>
          </a:p>
        </p:txBody>
      </p:sp>
      <p:pic>
        <p:nvPicPr>
          <p:cNvPr id="307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369176"/>
            <a:ext cx="8323495" cy="5425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Number Placeholder 3"/>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BB849FD9-E9DE-4084-A0C6-2DFC1AE1BF7C}" type="slidenum">
              <a:rPr lang="en-US" smtClean="0"/>
              <a:pPr/>
              <a:t>18</a:t>
            </a:fld>
            <a:endParaRPr lang="en-US" smtClean="0"/>
          </a:p>
        </p:txBody>
      </p:sp>
      <p:pic>
        <p:nvPicPr>
          <p:cNvPr id="18435" name="Picture 2"/>
          <p:cNvPicPr>
            <a:picLocks noGrp="1" noChangeAspect="1" noChangeArrowheads="1"/>
          </p:cNvPicPr>
          <p:nvPr>
            <p:ph idx="1"/>
          </p:nvPr>
        </p:nvPicPr>
        <p:blipFill>
          <a:blip r:embed="rId3" cstate="print"/>
          <a:srcRect/>
          <a:stretch>
            <a:fillRect/>
          </a:stretch>
        </p:blipFill>
        <p:spPr>
          <a:xfrm>
            <a:off x="457200" y="685800"/>
            <a:ext cx="8126413" cy="5257800"/>
          </a:xfrm>
          <a:noFill/>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Service Component (individual or groups)</a:t>
            </a:r>
          </a:p>
          <a:p>
            <a:pPr lvl="1"/>
            <a:r>
              <a:rPr lang="en-US" dirty="0" smtClean="0"/>
              <a:t>Clubs</a:t>
            </a:r>
          </a:p>
          <a:p>
            <a:pPr lvl="1"/>
            <a:r>
              <a:rPr lang="en-US" dirty="0" smtClean="0"/>
              <a:t>Church</a:t>
            </a:r>
          </a:p>
          <a:p>
            <a:pPr lvl="1"/>
            <a:r>
              <a:rPr lang="en-US" dirty="0" smtClean="0"/>
              <a:t>Personal</a:t>
            </a:r>
          </a:p>
          <a:p>
            <a:pPr lvl="1"/>
            <a:r>
              <a:rPr lang="en-US" dirty="0" smtClean="0"/>
              <a:t>Other</a:t>
            </a:r>
          </a:p>
          <a:p>
            <a:r>
              <a:rPr lang="en-US" dirty="0" smtClean="0"/>
              <a:t>Can fulfill by joining student section of professional club</a:t>
            </a:r>
          </a:p>
          <a:p>
            <a:r>
              <a:rPr lang="en-US" dirty="0" smtClean="0"/>
              <a:t>A group of students can get together for a service</a:t>
            </a:r>
            <a:endParaRPr lang="en-US" dirty="0"/>
          </a:p>
          <a:p>
            <a:r>
              <a:rPr lang="en-US" dirty="0"/>
              <a:t>Ideas:  </a:t>
            </a:r>
            <a:r>
              <a:rPr lang="en-US" sz="1200" dirty="0">
                <a:hlinkClick r:id="rId3"/>
              </a:rPr>
              <a:t>http://</a:t>
            </a:r>
            <a:r>
              <a:rPr lang="en-US" sz="1200" dirty="0" smtClean="0">
                <a:hlinkClick r:id="rId3"/>
              </a:rPr>
              <a:t>www.uticaod.com/latestnews/x1896978540/JANUARY-WISH-LIST-2013</a:t>
            </a:r>
            <a:r>
              <a:rPr lang="en-US" sz="1200" dirty="0" smtClean="0"/>
              <a:t> </a:t>
            </a:r>
          </a:p>
          <a:p>
            <a:pPr lvl="1">
              <a:buNone/>
            </a:pPr>
            <a:r>
              <a:rPr lang="en-US" dirty="0" smtClean="0"/>
              <a:t>	</a:t>
            </a:r>
          </a:p>
        </p:txBody>
      </p:sp>
      <p:sp>
        <p:nvSpPr>
          <p:cNvPr id="3" name="Title 2"/>
          <p:cNvSpPr>
            <a:spLocks noGrp="1"/>
          </p:cNvSpPr>
          <p:nvPr>
            <p:ph type="title"/>
          </p:nvPr>
        </p:nvSpPr>
        <p:spPr/>
        <p:txBody>
          <a:bodyPr/>
          <a:lstStyle/>
          <a:p>
            <a:r>
              <a:rPr lang="en-US" dirty="0" smtClean="0"/>
              <a:t>Service Requirement</a:t>
            </a:r>
            <a:endParaRPr lang="en-US" dirty="0"/>
          </a:p>
        </p:txBody>
      </p:sp>
      <p:sp>
        <p:nvSpPr>
          <p:cNvPr id="4" name="Slide Number Placeholder 3"/>
          <p:cNvSpPr>
            <a:spLocks noGrp="1"/>
          </p:cNvSpPr>
          <p:nvPr>
            <p:ph type="sldNum" sz="quarter" idx="12"/>
          </p:nvPr>
        </p:nvSpPr>
        <p:spPr/>
        <p:txBody>
          <a:bodyPr/>
          <a:lstStyle/>
          <a:p>
            <a:pPr>
              <a:defRPr/>
            </a:pPr>
            <a:fld id="{DF9C593D-6430-42DA-AE2D-E0D0870A7796}" type="slidenum">
              <a:rPr lang="en-US" smtClean="0"/>
              <a:pPr>
                <a:defRPr/>
              </a:pPr>
              <a:t>19</a:t>
            </a:fld>
            <a:endParaRPr lang="en-US"/>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3"/>
          <p:cNvSpPr>
            <a:spLocks noGrp="1" noChangeArrowheads="1"/>
          </p:cNvSpPr>
          <p:nvPr>
            <p:ph idx="1"/>
          </p:nvPr>
        </p:nvSpPr>
        <p:spPr/>
        <p:txBody>
          <a:bodyPr/>
          <a:lstStyle/>
          <a:p>
            <a:pPr eaLnBrk="1" hangingPunct="1"/>
            <a:r>
              <a:rPr lang="en-US" dirty="0" smtClean="0"/>
              <a:t>Understand the class requirements</a:t>
            </a:r>
          </a:p>
          <a:p>
            <a:pPr eaLnBrk="1" hangingPunct="1"/>
            <a:r>
              <a:rPr lang="en-US" dirty="0" smtClean="0"/>
              <a:t>Understand why “professionalism” is important</a:t>
            </a:r>
          </a:p>
          <a:p>
            <a:pPr eaLnBrk="1" hangingPunct="1"/>
            <a:r>
              <a:rPr lang="en-US" dirty="0" smtClean="0"/>
              <a:t>ETAC-ABET Requirements</a:t>
            </a:r>
          </a:p>
          <a:p>
            <a:pPr eaLnBrk="1" hangingPunct="1"/>
            <a:r>
              <a:rPr lang="en-US" dirty="0" smtClean="0"/>
              <a:t>EAC-ABET Requirements</a:t>
            </a:r>
          </a:p>
          <a:p>
            <a:pPr eaLnBrk="1" hangingPunct="1">
              <a:buFont typeface="Wingdings 3" pitchFamily="18" charset="2"/>
              <a:buNone/>
            </a:pPr>
            <a:endParaRPr lang="en-US" dirty="0" smtClean="0"/>
          </a:p>
          <a:p>
            <a:pPr eaLnBrk="1" hangingPunct="1">
              <a:buFont typeface="Wingdings" pitchFamily="2" charset="2"/>
              <a:buNone/>
            </a:pPr>
            <a:endParaRPr lang="en-US" dirty="0" smtClean="0"/>
          </a:p>
        </p:txBody>
      </p:sp>
      <p:sp>
        <p:nvSpPr>
          <p:cNvPr id="10243" name="Slide Number Placeholder 5"/>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5A7CA238-4F3C-42C6-985E-1524406C3728}" type="slidenum">
              <a:rPr lang="en-US" smtClean="0"/>
              <a:pPr/>
              <a:t>2</a:t>
            </a:fld>
            <a:endParaRPr lang="en-US" smtClean="0"/>
          </a:p>
        </p:txBody>
      </p:sp>
      <p:sp>
        <p:nvSpPr>
          <p:cNvPr id="77826" name="AutoShape 2"/>
          <p:cNvSpPr>
            <a:spLocks noGrp="1" noChangeArrowheads="1"/>
          </p:cNvSpPr>
          <p:nvPr>
            <p:ph type="title"/>
          </p:nvPr>
        </p:nvSpPr>
        <p:spPr/>
        <p:txBody>
          <a:bodyPr/>
          <a:lstStyle/>
          <a:p>
            <a:pPr eaLnBrk="1" fontAlgn="auto" hangingPunct="1">
              <a:spcAft>
                <a:spcPts val="0"/>
              </a:spcAft>
              <a:defRPr/>
            </a:pPr>
            <a:r>
              <a:rPr lang="en-US"/>
              <a:t>Objectives</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New requirement</a:t>
            </a:r>
          </a:p>
          <a:p>
            <a:r>
              <a:rPr lang="en-US" dirty="0" smtClean="0"/>
              <a:t>Start now</a:t>
            </a:r>
          </a:p>
          <a:p>
            <a:r>
              <a:rPr lang="en-US" dirty="0" smtClean="0"/>
              <a:t>Due at end of semester (via Angel submission)</a:t>
            </a:r>
          </a:p>
          <a:p>
            <a:r>
              <a:rPr lang="en-US" dirty="0" smtClean="0"/>
              <a:t>Use Google Sites (template: student website)</a:t>
            </a:r>
          </a:p>
          <a:p>
            <a:r>
              <a:rPr lang="en-US" dirty="0" smtClean="0"/>
              <a:t>Must include class work (drawings, reports, project) in .</a:t>
            </a:r>
            <a:r>
              <a:rPr lang="en-US" dirty="0" err="1" smtClean="0"/>
              <a:t>pdf</a:t>
            </a:r>
            <a:r>
              <a:rPr lang="en-US" dirty="0" smtClean="0"/>
              <a:t> or.jpg format</a:t>
            </a:r>
            <a:endParaRPr lang="en-US" dirty="0"/>
          </a:p>
        </p:txBody>
      </p:sp>
      <p:sp>
        <p:nvSpPr>
          <p:cNvPr id="3" name="Title 2"/>
          <p:cNvSpPr>
            <a:spLocks noGrp="1"/>
          </p:cNvSpPr>
          <p:nvPr>
            <p:ph type="title"/>
          </p:nvPr>
        </p:nvSpPr>
        <p:spPr/>
        <p:txBody>
          <a:bodyPr/>
          <a:lstStyle/>
          <a:p>
            <a:r>
              <a:rPr lang="en-US" dirty="0" smtClean="0"/>
              <a:t>E-Portfolio</a:t>
            </a:r>
            <a:endParaRPr lang="en-US" dirty="0"/>
          </a:p>
        </p:txBody>
      </p:sp>
      <p:sp>
        <p:nvSpPr>
          <p:cNvPr id="4" name="Slide Number Placeholder 3"/>
          <p:cNvSpPr>
            <a:spLocks noGrp="1"/>
          </p:cNvSpPr>
          <p:nvPr>
            <p:ph type="sldNum" sz="quarter" idx="12"/>
          </p:nvPr>
        </p:nvSpPr>
        <p:spPr/>
        <p:txBody>
          <a:bodyPr/>
          <a:lstStyle/>
          <a:p>
            <a:pPr>
              <a:defRPr/>
            </a:pPr>
            <a:fld id="{DF9C593D-6430-42DA-AE2D-E0D0870A7796}" type="slidenum">
              <a:rPr lang="en-US" smtClean="0"/>
              <a:pPr>
                <a:defRPr/>
              </a:pPr>
              <a:t>20</a:t>
            </a:fld>
            <a:endParaRPr lang="en-US"/>
          </a:p>
        </p:txBody>
      </p:sp>
    </p:spTree>
    <p:extLst>
      <p:ext uri="{BB962C8B-B14F-4D97-AF65-F5344CB8AC3E}">
        <p14:creationId xmlns:p14="http://schemas.microsoft.com/office/powerpoint/2010/main" val="56493886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3"/>
          <p:cNvSpPr>
            <a:spLocks noGrp="1" noChangeArrowheads="1"/>
          </p:cNvSpPr>
          <p:nvPr>
            <p:ph idx="1"/>
          </p:nvPr>
        </p:nvSpPr>
        <p:spPr>
          <a:xfrm>
            <a:off x="457200" y="1066800"/>
            <a:ext cx="8229600" cy="4953000"/>
          </a:xfrm>
        </p:spPr>
        <p:txBody>
          <a:bodyPr/>
          <a:lstStyle/>
          <a:p>
            <a:pPr eaLnBrk="1" hangingPunct="1"/>
            <a:r>
              <a:rPr lang="en-US" sz="1800" b="1" dirty="0" smtClean="0"/>
              <a:t>Look up EAC or ETAC-ABET 2015-2016 Criterion 3:</a:t>
            </a:r>
          </a:p>
          <a:p>
            <a:pPr lvl="1" eaLnBrk="1" hangingPunct="1"/>
            <a:r>
              <a:rPr lang="en-US" sz="1800" dirty="0" smtClean="0"/>
              <a:t>For the Criterion 3 student outcomes (a-k) list and discuss how well you feel you meet each outcome?  Support your statements with details.</a:t>
            </a:r>
          </a:p>
          <a:p>
            <a:pPr marL="392113" lvl="1" indent="0" eaLnBrk="1" hangingPunct="1">
              <a:buNone/>
            </a:pPr>
            <a:endParaRPr lang="en-US" sz="1800" dirty="0" smtClean="0"/>
          </a:p>
          <a:p>
            <a:pPr eaLnBrk="1" hangingPunct="1"/>
            <a:r>
              <a:rPr lang="en-US" sz="1800" b="1" dirty="0"/>
              <a:t>Look up EAC or ETAC-ABET 2015-2016 </a:t>
            </a:r>
            <a:r>
              <a:rPr lang="en-US" sz="1800" b="1" dirty="0" smtClean="0"/>
              <a:t>Program Criteria:</a:t>
            </a:r>
          </a:p>
          <a:p>
            <a:pPr lvl="1" eaLnBrk="1" hangingPunct="1"/>
            <a:r>
              <a:rPr lang="en-US" sz="1800" dirty="0" smtClean="0"/>
              <a:t>For each specific program criteria list and discuss how well you feel you meet each outcome?  If the criteria is listed as a paragraph identify each separate item.  Support your statements with details.</a:t>
            </a:r>
          </a:p>
          <a:p>
            <a:pPr marL="392113" lvl="1" indent="0" eaLnBrk="1" hangingPunct="1">
              <a:buNone/>
            </a:pPr>
            <a:endParaRPr lang="en-US" sz="1800" dirty="0" smtClean="0"/>
          </a:p>
          <a:p>
            <a:pPr eaLnBrk="1" hangingPunct="1"/>
            <a:r>
              <a:rPr lang="en-US" sz="1800" dirty="0" smtClean="0"/>
              <a:t>What would you like to learn/discuss in this course?</a:t>
            </a:r>
          </a:p>
          <a:p>
            <a:pPr eaLnBrk="1" hangingPunct="1"/>
            <a:endParaRPr lang="en-US" sz="1800" dirty="0" smtClean="0"/>
          </a:p>
          <a:p>
            <a:pPr marL="109537" indent="0" algn="ctr" eaLnBrk="1" hangingPunct="1">
              <a:buNone/>
            </a:pPr>
            <a:r>
              <a:rPr lang="en-US" sz="1800" b="1" dirty="0" smtClean="0"/>
              <a:t>Drop off the assignment in PDF format via Angel</a:t>
            </a:r>
          </a:p>
          <a:p>
            <a:pPr lvl="1" eaLnBrk="1" hangingPunct="1">
              <a:buFont typeface="Verdana" pitchFamily="34" charset="0"/>
              <a:buNone/>
            </a:pPr>
            <a:endParaRPr lang="en-US" dirty="0" smtClean="0"/>
          </a:p>
          <a:p>
            <a:pPr eaLnBrk="1" hangingPunct="1">
              <a:buNone/>
            </a:pPr>
            <a:endParaRPr lang="en-US" dirty="0" smtClean="0"/>
          </a:p>
          <a:p>
            <a:pPr eaLnBrk="1" hangingPunct="1"/>
            <a:endParaRPr lang="en-US" dirty="0" smtClean="0"/>
          </a:p>
          <a:p>
            <a:pPr eaLnBrk="1" hangingPunct="1">
              <a:buFont typeface="Wingdings 3" pitchFamily="18" charset="2"/>
              <a:buNone/>
            </a:pPr>
            <a:endParaRPr lang="en-US" dirty="0" smtClean="0"/>
          </a:p>
        </p:txBody>
      </p:sp>
      <p:sp>
        <p:nvSpPr>
          <p:cNvPr id="23555" name="Slide Number Placeholder 5"/>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00D3F20A-1EFF-49AB-ABFE-0076868E3391}" type="slidenum">
              <a:rPr lang="en-US" smtClean="0"/>
              <a:pPr/>
              <a:t>21</a:t>
            </a:fld>
            <a:endParaRPr lang="en-US" smtClean="0"/>
          </a:p>
        </p:txBody>
      </p:sp>
      <p:sp>
        <p:nvSpPr>
          <p:cNvPr id="140290" name="AutoShape 2"/>
          <p:cNvSpPr>
            <a:spLocks noGrp="1" noChangeArrowheads="1"/>
          </p:cNvSpPr>
          <p:nvPr>
            <p:ph type="title"/>
          </p:nvPr>
        </p:nvSpPr>
        <p:spPr>
          <a:xfrm>
            <a:off x="457200" y="274638"/>
            <a:ext cx="8229600" cy="792162"/>
          </a:xfrm>
        </p:spPr>
        <p:txBody>
          <a:bodyPr/>
          <a:lstStyle/>
          <a:p>
            <a:pPr eaLnBrk="1" fontAlgn="auto" hangingPunct="1">
              <a:spcAft>
                <a:spcPts val="0"/>
              </a:spcAft>
              <a:defRPr/>
            </a:pPr>
            <a:r>
              <a:rPr lang="en-US" dirty="0" smtClean="0"/>
              <a:t>HW Assignment (individual)   </a:t>
            </a:r>
            <a:endParaRPr lang="en-US"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Using online resources (undergraduate catalog, Banner records, </a:t>
            </a:r>
            <a:r>
              <a:rPr lang="en-US" dirty="0" err="1" smtClean="0"/>
              <a:t>DegreeWorks</a:t>
            </a:r>
            <a:r>
              <a:rPr lang="en-US" dirty="0" smtClean="0"/>
              <a:t>(?), and Historic Course Schedules) develop a draft schedule for completion of your degree.</a:t>
            </a:r>
            <a:endParaRPr lang="en-US" dirty="0"/>
          </a:p>
          <a:p>
            <a:r>
              <a:rPr lang="en-US" sz="2000" dirty="0" smtClean="0"/>
              <a:t>Make sure you will have 128 credits</a:t>
            </a:r>
          </a:p>
          <a:p>
            <a:r>
              <a:rPr lang="en-US" sz="2000" dirty="0" smtClean="0"/>
              <a:t>Make sure you meet general education requirements</a:t>
            </a:r>
          </a:p>
          <a:p>
            <a:r>
              <a:rPr lang="en-US" sz="2000" dirty="0" smtClean="0"/>
              <a:t>Make sure you meet program requirements</a:t>
            </a:r>
          </a:p>
          <a:p>
            <a:r>
              <a:rPr lang="en-US" sz="2000" dirty="0" smtClean="0"/>
              <a:t>Make sure </a:t>
            </a:r>
            <a:r>
              <a:rPr lang="en-US" sz="2000" smtClean="0"/>
              <a:t>you meet other </a:t>
            </a:r>
            <a:r>
              <a:rPr lang="en-US" sz="2000" dirty="0" smtClean="0"/>
              <a:t>requirements (example-CAD test requirements for </a:t>
            </a:r>
            <a:r>
              <a:rPr lang="en-US" sz="2000" dirty="0" err="1" smtClean="0"/>
              <a:t>CvET</a:t>
            </a:r>
            <a:r>
              <a:rPr lang="en-US" sz="2000" dirty="0" smtClean="0"/>
              <a:t> students)</a:t>
            </a:r>
          </a:p>
          <a:p>
            <a:r>
              <a:rPr lang="en-US" sz="2000" dirty="0" smtClean="0"/>
              <a:t>Make sure you meet prerequisite requirements</a:t>
            </a:r>
          </a:p>
          <a:p>
            <a:pPr marL="109537" indent="0">
              <a:buNone/>
            </a:pPr>
            <a:endParaRPr lang="en-US" sz="2000" dirty="0" smtClean="0"/>
          </a:p>
          <a:p>
            <a:pPr marL="109537" indent="0" algn="ctr">
              <a:buNone/>
            </a:pPr>
            <a:r>
              <a:rPr lang="en-US" sz="2000" b="1" dirty="0"/>
              <a:t>Drop off the assignment in PDF format via Angel</a:t>
            </a:r>
          </a:p>
          <a:p>
            <a:pPr marL="109537" indent="0" algn="ctr">
              <a:buNone/>
            </a:pPr>
            <a:endParaRPr lang="en-US" sz="2000" dirty="0" smtClean="0"/>
          </a:p>
          <a:p>
            <a:endParaRPr lang="en-US" dirty="0"/>
          </a:p>
        </p:txBody>
      </p:sp>
      <p:sp>
        <p:nvSpPr>
          <p:cNvPr id="3" name="Title 2"/>
          <p:cNvSpPr>
            <a:spLocks noGrp="1"/>
          </p:cNvSpPr>
          <p:nvPr>
            <p:ph type="title"/>
          </p:nvPr>
        </p:nvSpPr>
        <p:spPr/>
        <p:txBody>
          <a:bodyPr/>
          <a:lstStyle/>
          <a:p>
            <a:r>
              <a:rPr lang="en-US" dirty="0" smtClean="0"/>
              <a:t>HW Assignment (individual)</a:t>
            </a:r>
            <a:endParaRPr lang="en-US" dirty="0"/>
          </a:p>
        </p:txBody>
      </p:sp>
      <p:sp>
        <p:nvSpPr>
          <p:cNvPr id="4" name="Slide Number Placeholder 3"/>
          <p:cNvSpPr>
            <a:spLocks noGrp="1"/>
          </p:cNvSpPr>
          <p:nvPr>
            <p:ph type="sldNum" sz="quarter" idx="12"/>
          </p:nvPr>
        </p:nvSpPr>
        <p:spPr/>
        <p:txBody>
          <a:bodyPr/>
          <a:lstStyle/>
          <a:p>
            <a:pPr>
              <a:defRPr/>
            </a:pPr>
            <a:fld id="{DF9C593D-6430-42DA-AE2D-E0D0870A7796}" type="slidenum">
              <a:rPr lang="en-US" smtClean="0"/>
              <a:pPr>
                <a:defRPr/>
              </a:pPr>
              <a:t>22</a:t>
            </a:fld>
            <a:endParaRPr lang="en-US"/>
          </a:p>
        </p:txBody>
      </p:sp>
    </p:spTree>
    <p:extLst>
      <p:ext uri="{BB962C8B-B14F-4D97-AF65-F5344CB8AC3E}">
        <p14:creationId xmlns:p14="http://schemas.microsoft.com/office/powerpoint/2010/main" val="97932099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3"/>
          <p:cNvSpPr>
            <a:spLocks noGrp="1" noChangeArrowheads="1"/>
          </p:cNvSpPr>
          <p:nvPr>
            <p:ph idx="1"/>
          </p:nvPr>
        </p:nvSpPr>
        <p:spPr/>
        <p:txBody>
          <a:bodyPr/>
          <a:lstStyle/>
          <a:p>
            <a:pPr eaLnBrk="1" hangingPunct="1"/>
            <a:r>
              <a:rPr lang="en-US" smtClean="0"/>
              <a:t>Professionalism</a:t>
            </a:r>
          </a:p>
          <a:p>
            <a:pPr eaLnBrk="1" hangingPunct="1">
              <a:buFont typeface="Wingdings" pitchFamily="2" charset="2"/>
              <a:buNone/>
            </a:pPr>
            <a:endParaRPr lang="en-US" smtClean="0"/>
          </a:p>
          <a:p>
            <a:pPr eaLnBrk="1" hangingPunct="1">
              <a:buFont typeface="Wingdings" pitchFamily="2" charset="2"/>
              <a:buNone/>
            </a:pPr>
            <a:endParaRPr lang="en-US" smtClean="0"/>
          </a:p>
        </p:txBody>
      </p:sp>
      <p:sp>
        <p:nvSpPr>
          <p:cNvPr id="24579" name="Slide Number Placeholder 5"/>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C51EF52C-FBB1-4009-81C2-F56377AAC7EB}" type="slidenum">
              <a:rPr lang="en-US" smtClean="0"/>
              <a:pPr/>
              <a:t>23</a:t>
            </a:fld>
            <a:endParaRPr lang="en-US" smtClean="0"/>
          </a:p>
        </p:txBody>
      </p:sp>
      <p:sp>
        <p:nvSpPr>
          <p:cNvPr id="110594" name="AutoShape 2"/>
          <p:cNvSpPr>
            <a:spLocks noGrp="1" noChangeArrowheads="1"/>
          </p:cNvSpPr>
          <p:nvPr>
            <p:ph type="title"/>
          </p:nvPr>
        </p:nvSpPr>
        <p:spPr/>
        <p:txBody>
          <a:bodyPr/>
          <a:lstStyle/>
          <a:p>
            <a:pPr eaLnBrk="1" fontAlgn="auto" hangingPunct="1">
              <a:spcAft>
                <a:spcPts val="0"/>
              </a:spcAft>
              <a:defRPr/>
            </a:pPr>
            <a:r>
              <a:rPr lang="en-US" dirty="0"/>
              <a:t>Next Lecture</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3"/>
          <p:cNvSpPr>
            <a:spLocks noGrp="1" noChangeArrowheads="1"/>
          </p:cNvSpPr>
          <p:nvPr>
            <p:ph idx="1"/>
          </p:nvPr>
        </p:nvSpPr>
        <p:spPr/>
        <p:txBody>
          <a:bodyPr/>
          <a:lstStyle/>
          <a:p>
            <a:pPr eaLnBrk="1" hangingPunct="1"/>
            <a:r>
              <a:rPr lang="en-US" smtClean="0"/>
              <a:t>On-Web:  </a:t>
            </a:r>
            <a:r>
              <a:rPr lang="en-US" smtClean="0">
                <a:hlinkClick r:id="rId3"/>
              </a:rPr>
              <a:t>www.sunyit.edu/~barans</a:t>
            </a:r>
            <a:endParaRPr lang="en-US" smtClean="0"/>
          </a:p>
          <a:p>
            <a:pPr eaLnBrk="1" hangingPunct="1"/>
            <a:r>
              <a:rPr lang="en-US" smtClean="0"/>
              <a:t>Syllabus</a:t>
            </a:r>
          </a:p>
          <a:p>
            <a:pPr eaLnBrk="1" hangingPunct="1"/>
            <a:r>
              <a:rPr lang="en-US" smtClean="0"/>
              <a:t>Schedule</a:t>
            </a:r>
          </a:p>
          <a:p>
            <a:pPr eaLnBrk="1" hangingPunct="1"/>
            <a:r>
              <a:rPr lang="en-US" smtClean="0"/>
              <a:t>Lectures/Assignments</a:t>
            </a:r>
          </a:p>
          <a:p>
            <a:pPr eaLnBrk="1" hangingPunct="1"/>
            <a:r>
              <a:rPr lang="en-US" smtClean="0"/>
              <a:t>Grades</a:t>
            </a:r>
          </a:p>
          <a:p>
            <a:pPr eaLnBrk="1" hangingPunct="1"/>
            <a:r>
              <a:rPr lang="en-US" smtClean="0"/>
              <a:t>Drop off assignments in Angel</a:t>
            </a:r>
          </a:p>
          <a:p>
            <a:pPr eaLnBrk="1" hangingPunct="1">
              <a:buFont typeface="Wingdings" pitchFamily="2" charset="2"/>
              <a:buNone/>
            </a:pPr>
            <a:endParaRPr lang="en-US" smtClean="0"/>
          </a:p>
        </p:txBody>
      </p:sp>
      <p:sp>
        <p:nvSpPr>
          <p:cNvPr id="11267" name="Slide Number Placeholder 5"/>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6192864D-774B-41BE-8E7A-C988A7C137EA}" type="slidenum">
              <a:rPr lang="en-US" smtClean="0"/>
              <a:pPr/>
              <a:t>3</a:t>
            </a:fld>
            <a:endParaRPr lang="en-US" smtClean="0"/>
          </a:p>
        </p:txBody>
      </p:sp>
      <p:sp>
        <p:nvSpPr>
          <p:cNvPr id="97282" name="AutoShape 2"/>
          <p:cNvSpPr>
            <a:spLocks noGrp="1" noChangeArrowheads="1"/>
          </p:cNvSpPr>
          <p:nvPr>
            <p:ph type="title"/>
          </p:nvPr>
        </p:nvSpPr>
        <p:spPr/>
        <p:txBody>
          <a:bodyPr/>
          <a:lstStyle/>
          <a:p>
            <a:pPr eaLnBrk="1" fontAlgn="auto" hangingPunct="1">
              <a:spcAft>
                <a:spcPts val="0"/>
              </a:spcAft>
              <a:defRPr/>
            </a:pPr>
            <a:r>
              <a:rPr lang="en-US"/>
              <a:t>Class Requirements</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3"/>
          <p:cNvSpPr>
            <a:spLocks noGrp="1" noChangeArrowheads="1"/>
          </p:cNvSpPr>
          <p:nvPr>
            <p:ph idx="1"/>
          </p:nvPr>
        </p:nvSpPr>
        <p:spPr/>
        <p:txBody>
          <a:bodyPr/>
          <a:lstStyle/>
          <a:p>
            <a:pPr eaLnBrk="1" hangingPunct="1"/>
            <a:r>
              <a:rPr lang="en-US" smtClean="0"/>
              <a:t>College</a:t>
            </a:r>
          </a:p>
          <a:p>
            <a:pPr lvl="1" eaLnBrk="1" hangingPunct="1"/>
            <a:r>
              <a:rPr lang="en-US" smtClean="0"/>
              <a:t>Structured</a:t>
            </a:r>
          </a:p>
          <a:p>
            <a:pPr lvl="1" eaLnBrk="1" hangingPunct="1"/>
            <a:r>
              <a:rPr lang="en-US" smtClean="0"/>
              <a:t>Protected</a:t>
            </a:r>
          </a:p>
          <a:p>
            <a:pPr lvl="1" eaLnBrk="1" hangingPunct="1"/>
            <a:r>
              <a:rPr lang="en-US" smtClean="0"/>
              <a:t>Defined</a:t>
            </a:r>
          </a:p>
          <a:p>
            <a:pPr lvl="1" eaLnBrk="1" hangingPunct="1"/>
            <a:r>
              <a:rPr lang="en-US" smtClean="0"/>
              <a:t>Constant feedback</a:t>
            </a:r>
          </a:p>
          <a:p>
            <a:pPr eaLnBrk="1" hangingPunct="1">
              <a:buFont typeface="Wingdings 3" pitchFamily="18" charset="2"/>
              <a:buNone/>
            </a:pPr>
            <a:endParaRPr lang="en-US" smtClean="0"/>
          </a:p>
          <a:p>
            <a:pPr eaLnBrk="1" hangingPunct="1"/>
            <a:r>
              <a:rPr lang="en-US" smtClean="0"/>
              <a:t>Real life</a:t>
            </a:r>
          </a:p>
          <a:p>
            <a:pPr lvl="1" eaLnBrk="1" hangingPunct="1"/>
            <a:r>
              <a:rPr lang="en-US" smtClean="0"/>
              <a:t>Unstructured</a:t>
            </a:r>
          </a:p>
          <a:p>
            <a:pPr lvl="1" eaLnBrk="1" hangingPunct="1"/>
            <a:r>
              <a:rPr lang="en-US" smtClean="0"/>
              <a:t>Complicated</a:t>
            </a:r>
          </a:p>
          <a:p>
            <a:pPr lvl="1" eaLnBrk="1" hangingPunct="1"/>
            <a:r>
              <a:rPr lang="en-US" smtClean="0"/>
              <a:t>Constant Change</a:t>
            </a:r>
          </a:p>
          <a:p>
            <a:pPr lvl="1" eaLnBrk="1" hangingPunct="1"/>
            <a:r>
              <a:rPr lang="en-US" smtClean="0"/>
              <a:t>Self-directed</a:t>
            </a:r>
          </a:p>
        </p:txBody>
      </p:sp>
      <p:sp>
        <p:nvSpPr>
          <p:cNvPr id="12291" name="Slide Number Placeholder 5"/>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15B5BED2-0B45-4F08-AEBF-04326CB77F8A}" type="slidenum">
              <a:rPr lang="en-US" smtClean="0"/>
              <a:pPr/>
              <a:t>4</a:t>
            </a:fld>
            <a:endParaRPr lang="en-US" smtClean="0"/>
          </a:p>
        </p:txBody>
      </p:sp>
      <p:sp>
        <p:nvSpPr>
          <p:cNvPr id="109570" name="AutoShape 2"/>
          <p:cNvSpPr>
            <a:spLocks noGrp="1" noChangeArrowheads="1"/>
          </p:cNvSpPr>
          <p:nvPr>
            <p:ph type="title"/>
          </p:nvPr>
        </p:nvSpPr>
        <p:spPr/>
        <p:txBody>
          <a:bodyPr>
            <a:normAutofit fontScale="90000"/>
          </a:bodyPr>
          <a:lstStyle/>
          <a:p>
            <a:pPr eaLnBrk="1" fontAlgn="auto" hangingPunct="1">
              <a:spcAft>
                <a:spcPts val="0"/>
              </a:spcAft>
              <a:defRPr/>
            </a:pPr>
            <a:r>
              <a:rPr lang="en-US" dirty="0" smtClean="0"/>
              <a:t>Why a Course on Professionalism?</a:t>
            </a: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3"/>
          <p:cNvSpPr>
            <a:spLocks noGrp="1" noChangeArrowheads="1"/>
          </p:cNvSpPr>
          <p:nvPr>
            <p:ph idx="1"/>
          </p:nvPr>
        </p:nvSpPr>
        <p:spPr/>
        <p:txBody>
          <a:bodyPr/>
          <a:lstStyle/>
          <a:p>
            <a:pPr eaLnBrk="1" hangingPunct="1"/>
            <a:r>
              <a:rPr lang="en-US" dirty="0" smtClean="0"/>
              <a:t>Employers value ethics/professionalism</a:t>
            </a:r>
          </a:p>
          <a:p>
            <a:pPr eaLnBrk="1" hangingPunct="1"/>
            <a:endParaRPr lang="en-US" dirty="0" smtClean="0"/>
          </a:p>
          <a:p>
            <a:pPr marL="109537" indent="0" eaLnBrk="1" hangingPunct="1">
              <a:buNone/>
            </a:pPr>
            <a:endParaRPr lang="en-US" dirty="0" smtClean="0"/>
          </a:p>
          <a:p>
            <a:pPr eaLnBrk="1" hangingPunct="1"/>
            <a:r>
              <a:rPr lang="en-US" dirty="0" smtClean="0"/>
              <a:t>Explore your values</a:t>
            </a:r>
          </a:p>
          <a:p>
            <a:pPr eaLnBrk="1" hangingPunct="1"/>
            <a:endParaRPr lang="en-US" dirty="0" smtClean="0"/>
          </a:p>
          <a:p>
            <a:pPr eaLnBrk="1" hangingPunct="1">
              <a:buFont typeface="Wingdings 3" pitchFamily="18" charset="2"/>
              <a:buNone/>
            </a:pPr>
            <a:endParaRPr lang="en-US" dirty="0" smtClean="0"/>
          </a:p>
          <a:p>
            <a:pPr eaLnBrk="1" hangingPunct="1"/>
            <a:r>
              <a:rPr lang="en-US" dirty="0" smtClean="0"/>
              <a:t>What do you want to do with your life?</a:t>
            </a:r>
          </a:p>
          <a:p>
            <a:pPr lvl="1" eaLnBrk="1" hangingPunct="1"/>
            <a:endParaRPr lang="en-US" dirty="0" smtClean="0"/>
          </a:p>
        </p:txBody>
      </p:sp>
      <p:sp>
        <p:nvSpPr>
          <p:cNvPr id="13315" name="Slide Number Placeholder 5"/>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87407D7F-9D32-4434-8226-C376BD255C6C}" type="slidenum">
              <a:rPr lang="en-US" smtClean="0"/>
              <a:pPr/>
              <a:t>5</a:t>
            </a:fld>
            <a:endParaRPr lang="en-US" smtClean="0"/>
          </a:p>
        </p:txBody>
      </p:sp>
      <p:sp>
        <p:nvSpPr>
          <p:cNvPr id="109570" name="AutoShape 2"/>
          <p:cNvSpPr>
            <a:spLocks noGrp="1" noChangeArrowheads="1"/>
          </p:cNvSpPr>
          <p:nvPr>
            <p:ph type="title"/>
          </p:nvPr>
        </p:nvSpPr>
        <p:spPr/>
        <p:txBody>
          <a:bodyPr>
            <a:normAutofit fontScale="90000"/>
          </a:bodyPr>
          <a:lstStyle/>
          <a:p>
            <a:pPr eaLnBrk="1" fontAlgn="auto" hangingPunct="1">
              <a:spcAft>
                <a:spcPts val="0"/>
              </a:spcAft>
              <a:defRPr/>
            </a:pPr>
            <a:r>
              <a:rPr lang="en-US" dirty="0" smtClean="0"/>
              <a:t>Why a Course on Professionalism?</a:t>
            </a: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Content Placeholder 1"/>
          <p:cNvSpPr>
            <a:spLocks noGrp="1"/>
          </p:cNvSpPr>
          <p:nvPr>
            <p:ph idx="1"/>
          </p:nvPr>
        </p:nvSpPr>
        <p:spPr/>
        <p:txBody>
          <a:bodyPr/>
          <a:lstStyle/>
          <a:p>
            <a:r>
              <a:rPr lang="en-US" smtClean="0"/>
              <a:t>Everyone has different viewpoints</a:t>
            </a:r>
          </a:p>
          <a:p>
            <a:pPr>
              <a:buFont typeface="Wingdings 3" pitchFamily="18" charset="2"/>
              <a:buNone/>
            </a:pPr>
            <a:endParaRPr lang="en-US" smtClean="0"/>
          </a:p>
          <a:p>
            <a:r>
              <a:rPr lang="en-US" smtClean="0"/>
              <a:t>Feel free to discuss your opinions in this class</a:t>
            </a:r>
          </a:p>
          <a:p>
            <a:pPr>
              <a:buFont typeface="Wingdings 3" pitchFamily="18" charset="2"/>
              <a:buNone/>
            </a:pPr>
            <a:endParaRPr lang="en-US" smtClean="0"/>
          </a:p>
          <a:p>
            <a:r>
              <a:rPr lang="en-US" smtClean="0"/>
              <a:t>Respect other’s viewpoints even though you may not share those viewpoints</a:t>
            </a:r>
          </a:p>
        </p:txBody>
      </p:sp>
      <p:sp>
        <p:nvSpPr>
          <p:cNvPr id="3" name="Title 2"/>
          <p:cNvSpPr>
            <a:spLocks noGrp="1"/>
          </p:cNvSpPr>
          <p:nvPr>
            <p:ph type="title"/>
          </p:nvPr>
        </p:nvSpPr>
        <p:spPr/>
        <p:txBody>
          <a:bodyPr/>
          <a:lstStyle/>
          <a:p>
            <a:pPr>
              <a:defRPr/>
            </a:pPr>
            <a:r>
              <a:rPr lang="en-US" dirty="0" smtClean="0"/>
              <a:t>WARNING!!!!</a:t>
            </a:r>
            <a:endParaRPr lang="en-US" dirty="0"/>
          </a:p>
        </p:txBody>
      </p:sp>
      <p:sp>
        <p:nvSpPr>
          <p:cNvPr id="14340" name="Slide Number Placeholder 3"/>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456C4399-4C01-4868-8244-FFE6ADCA56C3}" type="slidenum">
              <a:rPr lang="en-US" smtClean="0"/>
              <a:pPr/>
              <a:t>6</a:t>
            </a:fld>
            <a:endParaRPr lang="en-US"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Content Placeholder 1"/>
          <p:cNvSpPr>
            <a:spLocks noGrp="1"/>
          </p:cNvSpPr>
          <p:nvPr>
            <p:ph idx="1"/>
          </p:nvPr>
        </p:nvSpPr>
        <p:spPr>
          <a:xfrm>
            <a:off x="457200" y="2057400"/>
            <a:ext cx="8229600" cy="3949700"/>
          </a:xfrm>
        </p:spPr>
        <p:txBody>
          <a:bodyPr/>
          <a:lstStyle/>
          <a:p>
            <a:pPr>
              <a:buFont typeface="Wingdings 3" pitchFamily="18" charset="2"/>
              <a:buNone/>
            </a:pPr>
            <a:endParaRPr lang="en-US" smtClean="0"/>
          </a:p>
          <a:p>
            <a:pPr>
              <a:buFont typeface="Wingdings 3" pitchFamily="18" charset="2"/>
              <a:buNone/>
            </a:pPr>
            <a:endParaRPr lang="en-US" smtClean="0"/>
          </a:p>
          <a:p>
            <a:pPr>
              <a:buFont typeface="Wingdings 3" pitchFamily="18" charset="2"/>
              <a:buNone/>
            </a:pPr>
            <a:r>
              <a:rPr lang="en-US" smtClean="0"/>
              <a:t>Quick exercise and show of hands!!!</a:t>
            </a:r>
          </a:p>
          <a:p>
            <a:pPr>
              <a:buFont typeface="Wingdings 3" pitchFamily="18" charset="2"/>
              <a:buNone/>
            </a:pPr>
            <a:endParaRPr lang="en-US" smtClean="0"/>
          </a:p>
          <a:p>
            <a:pPr>
              <a:buFont typeface="Wingdings 3" pitchFamily="18" charset="2"/>
              <a:buNone/>
            </a:pPr>
            <a:r>
              <a:rPr lang="en-US" smtClean="0"/>
              <a:t>Discussion</a:t>
            </a:r>
          </a:p>
        </p:txBody>
      </p:sp>
      <p:sp>
        <p:nvSpPr>
          <p:cNvPr id="3" name="Title 2"/>
          <p:cNvSpPr>
            <a:spLocks noGrp="1"/>
          </p:cNvSpPr>
          <p:nvPr>
            <p:ph type="title"/>
          </p:nvPr>
        </p:nvSpPr>
        <p:spPr>
          <a:xfrm>
            <a:off x="457200" y="274638"/>
            <a:ext cx="8229600" cy="1782762"/>
          </a:xfrm>
        </p:spPr>
        <p:txBody>
          <a:bodyPr>
            <a:normAutofit fontScale="90000"/>
          </a:bodyPr>
          <a:lstStyle/>
          <a:p>
            <a:pPr>
              <a:defRPr/>
            </a:pPr>
            <a:r>
              <a:rPr lang="en-US" dirty="0" err="1" smtClean="0"/>
              <a:t>Adland</a:t>
            </a:r>
            <a:r>
              <a:rPr lang="en-US" dirty="0" smtClean="0"/>
              <a:t>-Searching for the Meaning of Life on a Branded Planet by James </a:t>
            </a:r>
            <a:r>
              <a:rPr lang="en-US" dirty="0" err="1" smtClean="0"/>
              <a:t>Othmer</a:t>
            </a:r>
            <a:endParaRPr lang="en-US" dirty="0"/>
          </a:p>
        </p:txBody>
      </p:sp>
      <p:sp>
        <p:nvSpPr>
          <p:cNvPr id="15364" name="Slide Number Placeholder 3"/>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AB8B58A9-3D65-48C1-AB4A-91E9496DDFDB}" type="slidenum">
              <a:rPr lang="en-US" smtClean="0"/>
              <a:pPr/>
              <a:t>7</a:t>
            </a:fld>
            <a:endParaRPr lang="en-US" smtClean="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447800"/>
            <a:ext cx="8229600" cy="4525962"/>
          </a:xfrm>
        </p:spPr>
        <p:txBody>
          <a:bodyPr/>
          <a:lstStyle/>
          <a:p>
            <a:r>
              <a:rPr lang="en-US" sz="2000" b="1" dirty="0" smtClean="0"/>
              <a:t>ETAC-Engineering Technology Accreditation Commission</a:t>
            </a:r>
          </a:p>
          <a:p>
            <a:r>
              <a:rPr lang="en-US" sz="2000" b="1" dirty="0" smtClean="0"/>
              <a:t>EAC-Engineering Accreditation Commission</a:t>
            </a:r>
          </a:p>
          <a:p>
            <a:pPr marL="109537" indent="0">
              <a:buNone/>
            </a:pPr>
            <a:endParaRPr lang="en-US" sz="2400" b="1" dirty="0" smtClean="0"/>
          </a:p>
          <a:p>
            <a:endParaRPr lang="en-US" dirty="0" smtClean="0"/>
          </a:p>
          <a:p>
            <a:r>
              <a:rPr lang="en-US" dirty="0" smtClean="0"/>
              <a:t>History </a:t>
            </a:r>
            <a:r>
              <a:rPr lang="en-US" dirty="0">
                <a:hlinkClick r:id="rId2"/>
              </a:rPr>
              <a:t>http://www.abet.org/History</a:t>
            </a:r>
            <a:r>
              <a:rPr lang="en-US" dirty="0" smtClean="0">
                <a:hlinkClick r:id="rId2"/>
              </a:rPr>
              <a:t>/</a:t>
            </a:r>
            <a:r>
              <a:rPr lang="en-US" dirty="0" smtClean="0"/>
              <a:t> </a:t>
            </a:r>
            <a:endParaRPr lang="en-US" dirty="0"/>
          </a:p>
          <a:p>
            <a:pPr marL="109537" indent="0">
              <a:buNone/>
            </a:pPr>
            <a:r>
              <a:rPr lang="en-US" sz="1400" i="1" dirty="0"/>
              <a:t>In 1980, ECPD was renamed the Accreditation Board for Engineering and Technology (ABET) to more accurately describe its emphasis on accreditation. In response to the anticipated boom in computer science education, ABET helped establish the Computing Sciences Accreditation Board (now called CSAB) in 1985. CSAB is now one of ABET's largest member societies with more than 300 accredited programs. In 2005, ABET formally changed its name to ABET and no longer uses the title "Accreditation Board for Engineering and Technology." - See more at: </a:t>
            </a:r>
            <a:r>
              <a:rPr lang="en-US" sz="1400" i="1" dirty="0">
                <a:hlinkClick r:id="rId2"/>
              </a:rPr>
              <a:t>http</a:t>
            </a:r>
            <a:r>
              <a:rPr lang="en-US" sz="1400" i="1" dirty="0" smtClean="0">
                <a:hlinkClick r:id="rId2"/>
              </a:rPr>
              <a:t>://</a:t>
            </a:r>
            <a:r>
              <a:rPr lang="en-US" sz="1400" i="1" dirty="0">
                <a:hlinkClick r:id="rId2"/>
              </a:rPr>
              <a:t>www.abet.org/History/#</a:t>
            </a:r>
            <a:r>
              <a:rPr lang="en-US" sz="1400" i="1" dirty="0" smtClean="0">
                <a:hlinkClick r:id="rId2"/>
              </a:rPr>
              <a:t>sthash.RhZDATP3.dpuf</a:t>
            </a:r>
            <a:endParaRPr lang="en-US" sz="1400" i="1" dirty="0" smtClean="0"/>
          </a:p>
          <a:p>
            <a:endParaRPr lang="en-US" sz="1400" dirty="0"/>
          </a:p>
          <a:p>
            <a:pPr marL="109537" indent="0">
              <a:buNone/>
            </a:pPr>
            <a:r>
              <a:rPr lang="en-US" sz="1400" dirty="0" smtClean="0"/>
              <a:t> </a:t>
            </a:r>
            <a:endParaRPr lang="en-US" sz="1400" dirty="0"/>
          </a:p>
        </p:txBody>
      </p:sp>
      <p:sp>
        <p:nvSpPr>
          <p:cNvPr id="3" name="Title 2"/>
          <p:cNvSpPr>
            <a:spLocks noGrp="1"/>
          </p:cNvSpPr>
          <p:nvPr>
            <p:ph type="title"/>
          </p:nvPr>
        </p:nvSpPr>
        <p:spPr/>
        <p:txBody>
          <a:bodyPr>
            <a:normAutofit fontScale="90000"/>
          </a:bodyPr>
          <a:lstStyle/>
          <a:p>
            <a:r>
              <a:rPr lang="en-US" dirty="0" smtClean="0"/>
              <a:t>Accreditation</a:t>
            </a:r>
            <a:r>
              <a:rPr lang="en-US" dirty="0"/>
              <a:t>: </a:t>
            </a:r>
            <a:r>
              <a:rPr lang="en-US" dirty="0" smtClean="0"/>
              <a:t>EAC/ETAC-ABET</a:t>
            </a:r>
            <a:r>
              <a:rPr lang="en-US" dirty="0"/>
              <a:t/>
            </a:r>
            <a:br>
              <a:rPr lang="en-US" dirty="0"/>
            </a:br>
            <a:r>
              <a:rPr lang="en-US" dirty="0">
                <a:hlinkClick r:id="rId3"/>
              </a:rPr>
              <a:t>http://www.abet.org</a:t>
            </a:r>
            <a:r>
              <a:rPr lang="en-US" dirty="0" smtClean="0">
                <a:hlinkClick r:id="rId3"/>
              </a:rPr>
              <a:t>/</a:t>
            </a:r>
            <a:r>
              <a:rPr lang="en-US" dirty="0" smtClean="0"/>
              <a:t> </a:t>
            </a:r>
            <a:endParaRPr lang="en-US" dirty="0"/>
          </a:p>
        </p:txBody>
      </p:sp>
      <p:sp>
        <p:nvSpPr>
          <p:cNvPr id="4" name="Slide Number Placeholder 3"/>
          <p:cNvSpPr>
            <a:spLocks noGrp="1"/>
          </p:cNvSpPr>
          <p:nvPr>
            <p:ph type="sldNum" sz="quarter" idx="12"/>
          </p:nvPr>
        </p:nvSpPr>
        <p:spPr/>
        <p:txBody>
          <a:bodyPr/>
          <a:lstStyle/>
          <a:p>
            <a:pPr>
              <a:defRPr/>
            </a:pPr>
            <a:fld id="{DF9C593D-6430-42DA-AE2D-E0D0870A7796}" type="slidenum">
              <a:rPr lang="en-US" smtClean="0"/>
              <a:pPr>
                <a:defRPr/>
              </a:pPr>
              <a:t>8</a:t>
            </a:fld>
            <a:endParaRPr lang="en-US"/>
          </a:p>
        </p:txBody>
      </p:sp>
    </p:spTree>
    <p:extLst>
      <p:ext uri="{BB962C8B-B14F-4D97-AF65-F5344CB8AC3E}">
        <p14:creationId xmlns:p14="http://schemas.microsoft.com/office/powerpoint/2010/main" val="23862584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ETAC Criteria (2015-2016)</a:t>
            </a:r>
          </a:p>
          <a:p>
            <a:r>
              <a:rPr lang="en-US" sz="2400" dirty="0">
                <a:hlinkClick r:id="rId2"/>
              </a:rPr>
              <a:t>http://</a:t>
            </a:r>
            <a:r>
              <a:rPr lang="en-US" sz="2400" dirty="0" smtClean="0">
                <a:hlinkClick r:id="rId2"/>
              </a:rPr>
              <a:t>www.abet.org/etac-criteria-2015-2016/</a:t>
            </a:r>
            <a:r>
              <a:rPr lang="en-US" sz="2400" dirty="0" smtClean="0"/>
              <a:t> </a:t>
            </a:r>
          </a:p>
          <a:p>
            <a:endParaRPr lang="en-US" dirty="0"/>
          </a:p>
          <a:p>
            <a:r>
              <a:rPr lang="en-US" dirty="0" smtClean="0"/>
              <a:t> EAC </a:t>
            </a:r>
            <a:r>
              <a:rPr lang="en-US" dirty="0"/>
              <a:t>Criteria (</a:t>
            </a:r>
            <a:r>
              <a:rPr lang="en-US" dirty="0" smtClean="0"/>
              <a:t>2015-2016)</a:t>
            </a:r>
            <a:endParaRPr lang="en-US" dirty="0"/>
          </a:p>
          <a:p>
            <a:r>
              <a:rPr lang="en-US" sz="2400" dirty="0">
                <a:hlinkClick r:id="rId3"/>
              </a:rPr>
              <a:t>http://www.abet.org/eac-criteria-2015-2016</a:t>
            </a:r>
            <a:r>
              <a:rPr lang="en-US" sz="2400" dirty="0" smtClean="0">
                <a:hlinkClick r:id="rId3"/>
              </a:rPr>
              <a:t>/</a:t>
            </a:r>
            <a:r>
              <a:rPr lang="en-US" sz="2400" dirty="0" smtClean="0"/>
              <a:t> </a:t>
            </a:r>
            <a:endParaRPr lang="en-US" dirty="0" smtClean="0"/>
          </a:p>
          <a:p>
            <a:endParaRPr lang="en-US" dirty="0"/>
          </a:p>
          <a:p>
            <a:endParaRPr lang="en-US" dirty="0"/>
          </a:p>
        </p:txBody>
      </p:sp>
      <p:sp>
        <p:nvSpPr>
          <p:cNvPr id="3" name="Title 2"/>
          <p:cNvSpPr>
            <a:spLocks noGrp="1"/>
          </p:cNvSpPr>
          <p:nvPr>
            <p:ph type="title"/>
          </p:nvPr>
        </p:nvSpPr>
        <p:spPr/>
        <p:txBody>
          <a:bodyPr/>
          <a:lstStyle/>
          <a:p>
            <a:r>
              <a:rPr lang="en-US" dirty="0" smtClean="0"/>
              <a:t>Accreditation Criteria</a:t>
            </a:r>
            <a:endParaRPr lang="en-US" dirty="0"/>
          </a:p>
        </p:txBody>
      </p:sp>
      <p:sp>
        <p:nvSpPr>
          <p:cNvPr id="4" name="Slide Number Placeholder 3"/>
          <p:cNvSpPr>
            <a:spLocks noGrp="1"/>
          </p:cNvSpPr>
          <p:nvPr>
            <p:ph type="sldNum" sz="quarter" idx="12"/>
          </p:nvPr>
        </p:nvSpPr>
        <p:spPr/>
        <p:txBody>
          <a:bodyPr/>
          <a:lstStyle/>
          <a:p>
            <a:pPr>
              <a:defRPr/>
            </a:pPr>
            <a:fld id="{DF9C593D-6430-42DA-AE2D-E0D0870A7796}" type="slidenum">
              <a:rPr lang="en-US" smtClean="0"/>
              <a:pPr>
                <a:defRPr/>
              </a:pPr>
              <a:t>9</a:t>
            </a:fld>
            <a:endParaRPr lang="en-US"/>
          </a:p>
        </p:txBody>
      </p:sp>
    </p:spTree>
    <p:extLst>
      <p:ext uri="{BB962C8B-B14F-4D97-AF65-F5344CB8AC3E}">
        <p14:creationId xmlns:p14="http://schemas.microsoft.com/office/powerpoint/2010/main" val="3899301957"/>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2.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3.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4.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docProps/app.xml><?xml version="1.0" encoding="utf-8"?>
<Properties xmlns="http://schemas.openxmlformats.org/officeDocument/2006/extended-properties" xmlns:vt="http://schemas.openxmlformats.org/officeDocument/2006/docPropsVTypes">
  <Template>Capsules</Template>
  <TotalTime>1867</TotalTime>
  <Words>1169</Words>
  <Application>Microsoft Office PowerPoint</Application>
  <PresentationFormat>On-screen Show (4:3)</PresentationFormat>
  <Paragraphs>198</Paragraphs>
  <Slides>23</Slides>
  <Notes>18</Notes>
  <HiddenSlides>0</HiddenSlides>
  <MMClips>0</MMClips>
  <ScaleCrop>false</ScaleCrop>
  <HeadingPairs>
    <vt:vector size="4" baseType="variant">
      <vt:variant>
        <vt:lpstr>Theme</vt:lpstr>
      </vt:variant>
      <vt:variant>
        <vt:i4>1</vt:i4>
      </vt:variant>
      <vt:variant>
        <vt:lpstr>Slide Titles</vt:lpstr>
      </vt:variant>
      <vt:variant>
        <vt:i4>23</vt:i4>
      </vt:variant>
    </vt:vector>
  </HeadingPairs>
  <TitlesOfParts>
    <vt:vector size="24" baseType="lpstr">
      <vt:lpstr>Concourse</vt:lpstr>
      <vt:lpstr>CE 220 Professionalism</vt:lpstr>
      <vt:lpstr>Objectives</vt:lpstr>
      <vt:lpstr>Class Requirements</vt:lpstr>
      <vt:lpstr>Why a Course on Professionalism?</vt:lpstr>
      <vt:lpstr>Why a Course on Professionalism?</vt:lpstr>
      <vt:lpstr>WARNING!!!!</vt:lpstr>
      <vt:lpstr>Adland-Searching for the Meaning of Life on a Branded Planet by James Othmer</vt:lpstr>
      <vt:lpstr>Accreditation: EAC/ETAC-ABET http://www.abet.org/ </vt:lpstr>
      <vt:lpstr>Accreditation Criteria</vt:lpstr>
      <vt:lpstr>ETAC-ABET: Student Outcomes-Criterion 3 (a-k)</vt:lpstr>
      <vt:lpstr>EAC-ABET: Student Outcomes-Criterion 3 (a-k)</vt:lpstr>
      <vt:lpstr>EAC/ETAC Program Specific Requirements</vt:lpstr>
      <vt:lpstr>SUNYIT Program Student Outcomes</vt:lpstr>
      <vt:lpstr>How do we measure or assess these outcomes?</vt:lpstr>
      <vt:lpstr>PowerPoint Presentation</vt:lpstr>
      <vt:lpstr>PowerPoint Presentation</vt:lpstr>
      <vt:lpstr>PowerPoint Presentation</vt:lpstr>
      <vt:lpstr>PowerPoint Presentation</vt:lpstr>
      <vt:lpstr>Service Requirement</vt:lpstr>
      <vt:lpstr>E-Portfolio</vt:lpstr>
      <vt:lpstr>HW Assignment (individual)   </vt:lpstr>
      <vt:lpstr>HW Assignment (individual)</vt:lpstr>
      <vt:lpstr>Next Lecture</vt:lpstr>
    </vt:vector>
  </TitlesOfParts>
  <Company>SUNY TECH</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Interchanges</dc:title>
  <dc:creator>Jayne Baran</dc:creator>
  <cp:lastModifiedBy>technician</cp:lastModifiedBy>
  <cp:revision>164</cp:revision>
  <cp:lastPrinted>2014-01-13T16:10:36Z</cp:lastPrinted>
  <dcterms:created xsi:type="dcterms:W3CDTF">2002-10-04T19:39:32Z</dcterms:created>
  <dcterms:modified xsi:type="dcterms:W3CDTF">2015-08-26T15:09:12Z</dcterms:modified>
</cp:coreProperties>
</file>