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Override1.xml" ContentType="application/vnd.openxmlformats-officedocument.themeOverride+xml"/>
  <Override PartName="/ppt/theme/themeOverride2.xml" ContentType="application/vnd.openxmlformats-officedocument.themeOverride+xml"/>
  <Override PartName="/ppt/theme/themeOverride3.xml" ContentType="application/vnd.openxmlformats-officedocument.themeOverride+xml"/>
  <Override PartName="/ppt/theme/themeOverride4.xml" ContentType="application/vnd.openxmlformats-officedocument.themeOverride+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notesMasterIdLst>
    <p:notesMasterId r:id="rId25"/>
  </p:notesMasterIdLst>
  <p:handoutMasterIdLst>
    <p:handoutMasterId r:id="rId26"/>
  </p:handoutMasterIdLst>
  <p:sldIdLst>
    <p:sldId id="299" r:id="rId2"/>
    <p:sldId id="285" r:id="rId3"/>
    <p:sldId id="297" r:id="rId4"/>
    <p:sldId id="307" r:id="rId5"/>
    <p:sldId id="336" r:id="rId6"/>
    <p:sldId id="340" r:id="rId7"/>
    <p:sldId id="337" r:id="rId8"/>
    <p:sldId id="352" r:id="rId9"/>
    <p:sldId id="349" r:id="rId10"/>
    <p:sldId id="355" r:id="rId11"/>
    <p:sldId id="357" r:id="rId12"/>
    <p:sldId id="319" r:id="rId13"/>
    <p:sldId id="350" r:id="rId14"/>
    <p:sldId id="338" r:id="rId15"/>
    <p:sldId id="343" r:id="rId16"/>
    <p:sldId id="344" r:id="rId17"/>
    <p:sldId id="342" r:id="rId18"/>
    <p:sldId id="341" r:id="rId19"/>
    <p:sldId id="345" r:id="rId20"/>
    <p:sldId id="346" r:id="rId21"/>
    <p:sldId id="324" r:id="rId22"/>
    <p:sldId id="351" r:id="rId23"/>
    <p:sldId id="308" r:id="rId24"/>
  </p:sldIdLst>
  <p:sldSz cx="9144000" cy="6858000" type="screen4x3"/>
  <p:notesSz cx="7010400" cy="9236075"/>
  <p:defaultTextStyle>
    <a:defPPr>
      <a:defRPr lang="en-US"/>
    </a:defPPr>
    <a:lvl1pPr algn="l" rtl="0" eaLnBrk="0" fontAlgn="base" hangingPunct="0">
      <a:spcBef>
        <a:spcPct val="0"/>
      </a:spcBef>
      <a:spcAft>
        <a:spcPct val="0"/>
      </a:spcAft>
      <a:defRPr kern="1200">
        <a:solidFill>
          <a:schemeClr val="tx1"/>
        </a:solidFill>
        <a:latin typeface="Arial" charset="0"/>
        <a:ea typeface="+mn-ea"/>
        <a:cs typeface="+mn-cs"/>
      </a:defRPr>
    </a:lvl1pPr>
    <a:lvl2pPr marL="457200" algn="l" rtl="0" eaLnBrk="0" fontAlgn="base" hangingPunct="0">
      <a:spcBef>
        <a:spcPct val="0"/>
      </a:spcBef>
      <a:spcAft>
        <a:spcPct val="0"/>
      </a:spcAft>
      <a:defRPr kern="1200">
        <a:solidFill>
          <a:schemeClr val="tx1"/>
        </a:solidFill>
        <a:latin typeface="Arial" charset="0"/>
        <a:ea typeface="+mn-ea"/>
        <a:cs typeface="+mn-cs"/>
      </a:defRPr>
    </a:lvl2pPr>
    <a:lvl3pPr marL="914400" algn="l" rtl="0" eaLnBrk="0" fontAlgn="base" hangingPunct="0">
      <a:spcBef>
        <a:spcPct val="0"/>
      </a:spcBef>
      <a:spcAft>
        <a:spcPct val="0"/>
      </a:spcAft>
      <a:defRPr kern="1200">
        <a:solidFill>
          <a:schemeClr val="tx1"/>
        </a:solidFill>
        <a:latin typeface="Arial" charset="0"/>
        <a:ea typeface="+mn-ea"/>
        <a:cs typeface="+mn-cs"/>
      </a:defRPr>
    </a:lvl3pPr>
    <a:lvl4pPr marL="1371600" algn="l" rtl="0" eaLnBrk="0" fontAlgn="base" hangingPunct="0">
      <a:spcBef>
        <a:spcPct val="0"/>
      </a:spcBef>
      <a:spcAft>
        <a:spcPct val="0"/>
      </a:spcAft>
      <a:defRPr kern="1200">
        <a:solidFill>
          <a:schemeClr val="tx1"/>
        </a:solidFill>
        <a:latin typeface="Arial" charset="0"/>
        <a:ea typeface="+mn-ea"/>
        <a:cs typeface="+mn-cs"/>
      </a:defRPr>
    </a:lvl4pPr>
    <a:lvl5pPr marL="1828800" algn="l" rtl="0" eaLnBrk="0" fontAlgn="base" hangingPunct="0">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358" autoAdjust="0"/>
    <p:restoredTop sz="93344" autoAdjust="0"/>
  </p:normalViewPr>
  <p:slideViewPr>
    <p:cSldViewPr>
      <p:cViewPr varScale="1">
        <p:scale>
          <a:sx n="95" d="100"/>
          <a:sy n="95" d="100"/>
        </p:scale>
        <p:origin x="-1090" y="-8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9810" name="Rectangle 2"/>
          <p:cNvSpPr>
            <a:spLocks noGrp="1" noChangeArrowheads="1"/>
          </p:cNvSpPr>
          <p:nvPr>
            <p:ph type="hdr" sz="quarter"/>
          </p:nvPr>
        </p:nvSpPr>
        <p:spPr bwMode="auto">
          <a:xfrm>
            <a:off x="0" y="0"/>
            <a:ext cx="3037840" cy="461804"/>
          </a:xfrm>
          <a:prstGeom prst="rect">
            <a:avLst/>
          </a:prstGeom>
          <a:noFill/>
          <a:ln w="9525">
            <a:noFill/>
            <a:miter lim="800000"/>
            <a:headEnd/>
            <a:tailEnd/>
          </a:ln>
          <a:effectLst/>
        </p:spPr>
        <p:txBody>
          <a:bodyPr vert="horz" wrap="square" lIns="92830" tIns="46415" rIns="92830" bIns="46415" numCol="1" anchor="t" anchorCtr="0" compatLnSpc="1">
            <a:prstTxWarp prst="textNoShape">
              <a:avLst/>
            </a:prstTxWarp>
          </a:bodyPr>
          <a:lstStyle>
            <a:lvl1pPr eaLnBrk="1" hangingPunct="1">
              <a:defRPr sz="1200"/>
            </a:lvl1pPr>
          </a:lstStyle>
          <a:p>
            <a:pPr>
              <a:defRPr/>
            </a:pPr>
            <a:endParaRPr lang="en-US"/>
          </a:p>
        </p:txBody>
      </p:sp>
      <p:sp>
        <p:nvSpPr>
          <p:cNvPr id="119811" name="Rectangle 3"/>
          <p:cNvSpPr>
            <a:spLocks noGrp="1" noChangeArrowheads="1"/>
          </p:cNvSpPr>
          <p:nvPr>
            <p:ph type="dt" sz="quarter" idx="1"/>
          </p:nvPr>
        </p:nvSpPr>
        <p:spPr bwMode="auto">
          <a:xfrm>
            <a:off x="3970938" y="0"/>
            <a:ext cx="3037840" cy="461804"/>
          </a:xfrm>
          <a:prstGeom prst="rect">
            <a:avLst/>
          </a:prstGeom>
          <a:noFill/>
          <a:ln w="9525">
            <a:noFill/>
            <a:miter lim="800000"/>
            <a:headEnd/>
            <a:tailEnd/>
          </a:ln>
          <a:effectLst/>
        </p:spPr>
        <p:txBody>
          <a:bodyPr vert="horz" wrap="square" lIns="92830" tIns="46415" rIns="92830" bIns="46415" numCol="1" anchor="t" anchorCtr="0" compatLnSpc="1">
            <a:prstTxWarp prst="textNoShape">
              <a:avLst/>
            </a:prstTxWarp>
          </a:bodyPr>
          <a:lstStyle>
            <a:lvl1pPr algn="r" eaLnBrk="1" hangingPunct="1">
              <a:defRPr sz="1200"/>
            </a:lvl1pPr>
          </a:lstStyle>
          <a:p>
            <a:pPr>
              <a:defRPr/>
            </a:pPr>
            <a:endParaRPr lang="en-US"/>
          </a:p>
        </p:txBody>
      </p:sp>
      <p:sp>
        <p:nvSpPr>
          <p:cNvPr id="119812" name="Rectangle 4"/>
          <p:cNvSpPr>
            <a:spLocks noGrp="1" noChangeArrowheads="1"/>
          </p:cNvSpPr>
          <p:nvPr>
            <p:ph type="ftr" sz="quarter" idx="2"/>
          </p:nvPr>
        </p:nvSpPr>
        <p:spPr bwMode="auto">
          <a:xfrm>
            <a:off x="0" y="8772668"/>
            <a:ext cx="3037840" cy="461804"/>
          </a:xfrm>
          <a:prstGeom prst="rect">
            <a:avLst/>
          </a:prstGeom>
          <a:noFill/>
          <a:ln w="9525">
            <a:noFill/>
            <a:miter lim="800000"/>
            <a:headEnd/>
            <a:tailEnd/>
          </a:ln>
          <a:effectLst/>
        </p:spPr>
        <p:txBody>
          <a:bodyPr vert="horz" wrap="square" lIns="92830" tIns="46415" rIns="92830" bIns="46415" numCol="1" anchor="b" anchorCtr="0" compatLnSpc="1">
            <a:prstTxWarp prst="textNoShape">
              <a:avLst/>
            </a:prstTxWarp>
          </a:bodyPr>
          <a:lstStyle>
            <a:lvl1pPr eaLnBrk="1" hangingPunct="1">
              <a:defRPr sz="1200"/>
            </a:lvl1pPr>
          </a:lstStyle>
          <a:p>
            <a:pPr>
              <a:defRPr/>
            </a:pPr>
            <a:endParaRPr lang="en-US"/>
          </a:p>
        </p:txBody>
      </p:sp>
      <p:sp>
        <p:nvSpPr>
          <p:cNvPr id="119813" name="Rectangle 5"/>
          <p:cNvSpPr>
            <a:spLocks noGrp="1" noChangeArrowheads="1"/>
          </p:cNvSpPr>
          <p:nvPr>
            <p:ph type="sldNum" sz="quarter" idx="3"/>
          </p:nvPr>
        </p:nvSpPr>
        <p:spPr bwMode="auto">
          <a:xfrm>
            <a:off x="3970938" y="8772668"/>
            <a:ext cx="3037840" cy="461804"/>
          </a:xfrm>
          <a:prstGeom prst="rect">
            <a:avLst/>
          </a:prstGeom>
          <a:noFill/>
          <a:ln w="9525">
            <a:noFill/>
            <a:miter lim="800000"/>
            <a:headEnd/>
            <a:tailEnd/>
          </a:ln>
          <a:effectLst/>
        </p:spPr>
        <p:txBody>
          <a:bodyPr vert="horz" wrap="square" lIns="92830" tIns="46415" rIns="92830" bIns="46415" numCol="1" anchor="b" anchorCtr="0" compatLnSpc="1">
            <a:prstTxWarp prst="textNoShape">
              <a:avLst/>
            </a:prstTxWarp>
          </a:bodyPr>
          <a:lstStyle>
            <a:lvl1pPr algn="r" eaLnBrk="1" hangingPunct="1">
              <a:defRPr sz="1200"/>
            </a:lvl1pPr>
          </a:lstStyle>
          <a:p>
            <a:pPr>
              <a:defRPr/>
            </a:pPr>
            <a:fld id="{9BE7BA68-58C8-4FF8-A481-CCBED689F2FD}" type="slidenum">
              <a:rPr lang="en-US"/>
              <a:pPr>
                <a:defRPr/>
              </a:pPr>
              <a:t>‹#›</a:t>
            </a:fld>
            <a:endParaRPr lang="en-US"/>
          </a:p>
        </p:txBody>
      </p:sp>
    </p:spTree>
    <p:extLst>
      <p:ext uri="{BB962C8B-B14F-4D97-AF65-F5344CB8AC3E}">
        <p14:creationId xmlns:p14="http://schemas.microsoft.com/office/powerpoint/2010/main" val="92789784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6018" name="Rectangle 2"/>
          <p:cNvSpPr>
            <a:spLocks noGrp="1" noChangeArrowheads="1"/>
          </p:cNvSpPr>
          <p:nvPr>
            <p:ph type="hdr" sz="quarter"/>
          </p:nvPr>
        </p:nvSpPr>
        <p:spPr bwMode="auto">
          <a:xfrm>
            <a:off x="0" y="0"/>
            <a:ext cx="3037840" cy="461804"/>
          </a:xfrm>
          <a:prstGeom prst="rect">
            <a:avLst/>
          </a:prstGeom>
          <a:noFill/>
          <a:ln w="9525">
            <a:noFill/>
            <a:miter lim="800000"/>
            <a:headEnd/>
            <a:tailEnd/>
          </a:ln>
          <a:effectLst/>
        </p:spPr>
        <p:txBody>
          <a:bodyPr vert="horz" wrap="square" lIns="92830" tIns="46415" rIns="92830" bIns="46415" numCol="1" anchor="t" anchorCtr="0" compatLnSpc="1">
            <a:prstTxWarp prst="textNoShape">
              <a:avLst/>
            </a:prstTxWarp>
          </a:bodyPr>
          <a:lstStyle>
            <a:lvl1pPr eaLnBrk="1" hangingPunct="1">
              <a:defRPr sz="1200"/>
            </a:lvl1pPr>
          </a:lstStyle>
          <a:p>
            <a:pPr>
              <a:defRPr/>
            </a:pPr>
            <a:endParaRPr lang="en-US"/>
          </a:p>
        </p:txBody>
      </p:sp>
      <p:sp>
        <p:nvSpPr>
          <p:cNvPr id="86019" name="Rectangle 3"/>
          <p:cNvSpPr>
            <a:spLocks noGrp="1" noChangeArrowheads="1"/>
          </p:cNvSpPr>
          <p:nvPr>
            <p:ph type="dt" idx="1"/>
          </p:nvPr>
        </p:nvSpPr>
        <p:spPr bwMode="auto">
          <a:xfrm>
            <a:off x="3970938" y="0"/>
            <a:ext cx="3037840" cy="461804"/>
          </a:xfrm>
          <a:prstGeom prst="rect">
            <a:avLst/>
          </a:prstGeom>
          <a:noFill/>
          <a:ln w="9525">
            <a:noFill/>
            <a:miter lim="800000"/>
            <a:headEnd/>
            <a:tailEnd/>
          </a:ln>
          <a:effectLst/>
        </p:spPr>
        <p:txBody>
          <a:bodyPr vert="horz" wrap="square" lIns="92830" tIns="46415" rIns="92830" bIns="46415" numCol="1" anchor="t" anchorCtr="0" compatLnSpc="1">
            <a:prstTxWarp prst="textNoShape">
              <a:avLst/>
            </a:prstTxWarp>
          </a:bodyPr>
          <a:lstStyle>
            <a:lvl1pPr algn="r" eaLnBrk="1" hangingPunct="1">
              <a:defRPr sz="1200"/>
            </a:lvl1pPr>
          </a:lstStyle>
          <a:p>
            <a:pPr>
              <a:defRPr/>
            </a:pPr>
            <a:endParaRPr lang="en-US"/>
          </a:p>
        </p:txBody>
      </p:sp>
      <p:sp>
        <p:nvSpPr>
          <p:cNvPr id="25604" name="Rectangle 4"/>
          <p:cNvSpPr>
            <a:spLocks noGrp="1" noRot="1" noChangeAspect="1" noChangeArrowheads="1" noTextEdit="1"/>
          </p:cNvSpPr>
          <p:nvPr>
            <p:ph type="sldImg" idx="2"/>
          </p:nvPr>
        </p:nvSpPr>
        <p:spPr bwMode="auto">
          <a:xfrm>
            <a:off x="1195388" y="692150"/>
            <a:ext cx="4619625" cy="3463925"/>
          </a:xfrm>
          <a:prstGeom prst="rect">
            <a:avLst/>
          </a:prstGeom>
          <a:noFill/>
          <a:ln w="9525">
            <a:solidFill>
              <a:srgbClr val="000000"/>
            </a:solidFill>
            <a:miter lim="800000"/>
            <a:headEnd/>
            <a:tailEnd/>
          </a:ln>
        </p:spPr>
      </p:sp>
      <p:sp>
        <p:nvSpPr>
          <p:cNvPr id="86021" name="Rectangle 5"/>
          <p:cNvSpPr>
            <a:spLocks noGrp="1" noChangeArrowheads="1"/>
          </p:cNvSpPr>
          <p:nvPr>
            <p:ph type="body" sz="quarter" idx="3"/>
          </p:nvPr>
        </p:nvSpPr>
        <p:spPr bwMode="auto">
          <a:xfrm>
            <a:off x="701040" y="4387136"/>
            <a:ext cx="5608320" cy="4156234"/>
          </a:xfrm>
          <a:prstGeom prst="rect">
            <a:avLst/>
          </a:prstGeom>
          <a:noFill/>
          <a:ln w="9525">
            <a:noFill/>
            <a:miter lim="800000"/>
            <a:headEnd/>
            <a:tailEnd/>
          </a:ln>
          <a:effectLst/>
        </p:spPr>
        <p:txBody>
          <a:bodyPr vert="horz" wrap="square" lIns="92830" tIns="46415" rIns="92830" bIns="46415"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86022" name="Rectangle 6"/>
          <p:cNvSpPr>
            <a:spLocks noGrp="1" noChangeArrowheads="1"/>
          </p:cNvSpPr>
          <p:nvPr>
            <p:ph type="ftr" sz="quarter" idx="4"/>
          </p:nvPr>
        </p:nvSpPr>
        <p:spPr bwMode="auto">
          <a:xfrm>
            <a:off x="0" y="8772668"/>
            <a:ext cx="3037840" cy="461804"/>
          </a:xfrm>
          <a:prstGeom prst="rect">
            <a:avLst/>
          </a:prstGeom>
          <a:noFill/>
          <a:ln w="9525">
            <a:noFill/>
            <a:miter lim="800000"/>
            <a:headEnd/>
            <a:tailEnd/>
          </a:ln>
          <a:effectLst/>
        </p:spPr>
        <p:txBody>
          <a:bodyPr vert="horz" wrap="square" lIns="92830" tIns="46415" rIns="92830" bIns="46415" numCol="1" anchor="b" anchorCtr="0" compatLnSpc="1">
            <a:prstTxWarp prst="textNoShape">
              <a:avLst/>
            </a:prstTxWarp>
          </a:bodyPr>
          <a:lstStyle>
            <a:lvl1pPr eaLnBrk="1" hangingPunct="1">
              <a:defRPr sz="1200"/>
            </a:lvl1pPr>
          </a:lstStyle>
          <a:p>
            <a:pPr>
              <a:defRPr/>
            </a:pPr>
            <a:endParaRPr lang="en-US"/>
          </a:p>
        </p:txBody>
      </p:sp>
      <p:sp>
        <p:nvSpPr>
          <p:cNvPr id="86023" name="Rectangle 7"/>
          <p:cNvSpPr>
            <a:spLocks noGrp="1" noChangeArrowheads="1"/>
          </p:cNvSpPr>
          <p:nvPr>
            <p:ph type="sldNum" sz="quarter" idx="5"/>
          </p:nvPr>
        </p:nvSpPr>
        <p:spPr bwMode="auto">
          <a:xfrm>
            <a:off x="3970938" y="8772668"/>
            <a:ext cx="3037840" cy="461804"/>
          </a:xfrm>
          <a:prstGeom prst="rect">
            <a:avLst/>
          </a:prstGeom>
          <a:noFill/>
          <a:ln w="9525">
            <a:noFill/>
            <a:miter lim="800000"/>
            <a:headEnd/>
            <a:tailEnd/>
          </a:ln>
          <a:effectLst/>
        </p:spPr>
        <p:txBody>
          <a:bodyPr vert="horz" wrap="square" lIns="92830" tIns="46415" rIns="92830" bIns="46415" numCol="1" anchor="b" anchorCtr="0" compatLnSpc="1">
            <a:prstTxWarp prst="textNoShape">
              <a:avLst/>
            </a:prstTxWarp>
          </a:bodyPr>
          <a:lstStyle>
            <a:lvl1pPr algn="r" eaLnBrk="1" hangingPunct="1">
              <a:defRPr sz="1200"/>
            </a:lvl1pPr>
          </a:lstStyle>
          <a:p>
            <a:pPr>
              <a:defRPr/>
            </a:pPr>
            <a:fld id="{70A456D9-0061-4C8A-8889-F77FAF2A99F2}" type="slidenum">
              <a:rPr lang="en-US"/>
              <a:pPr>
                <a:defRPr/>
              </a:pPr>
              <a:t>‹#›</a:t>
            </a:fld>
            <a:endParaRPr lang="en-US"/>
          </a:p>
        </p:txBody>
      </p:sp>
    </p:spTree>
    <p:extLst>
      <p:ext uri="{BB962C8B-B14F-4D97-AF65-F5344CB8AC3E}">
        <p14:creationId xmlns:p14="http://schemas.microsoft.com/office/powerpoint/2010/main" val="7947334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Slide Image Placeholder 1"/>
          <p:cNvSpPr>
            <a:spLocks noGrp="1" noRot="1" noChangeAspect="1" noTextEdit="1"/>
          </p:cNvSpPr>
          <p:nvPr>
            <p:ph type="sldImg"/>
          </p:nvPr>
        </p:nvSpPr>
        <p:spPr>
          <a:ln/>
        </p:spPr>
      </p:sp>
      <p:sp>
        <p:nvSpPr>
          <p:cNvPr id="26627" name="Notes Placeholder 2"/>
          <p:cNvSpPr>
            <a:spLocks noGrp="1"/>
          </p:cNvSpPr>
          <p:nvPr>
            <p:ph type="body" idx="1"/>
          </p:nvPr>
        </p:nvSpPr>
        <p:spPr>
          <a:noFill/>
          <a:ln/>
        </p:spPr>
        <p:txBody>
          <a:bodyPr/>
          <a:lstStyle/>
          <a:p>
            <a:endParaRPr lang="en-US" smtClean="0"/>
          </a:p>
        </p:txBody>
      </p:sp>
      <p:sp>
        <p:nvSpPr>
          <p:cNvPr id="26628" name="Slide Number Placeholder 3"/>
          <p:cNvSpPr>
            <a:spLocks noGrp="1"/>
          </p:cNvSpPr>
          <p:nvPr>
            <p:ph type="sldNum" sz="quarter" idx="5"/>
          </p:nvPr>
        </p:nvSpPr>
        <p:spPr>
          <a:noFill/>
        </p:spPr>
        <p:txBody>
          <a:bodyPr/>
          <a:lstStyle/>
          <a:p>
            <a:fld id="{CACA6A3B-84CD-476C-A16A-3160EA930B7D}" type="slidenum">
              <a:rPr lang="en-US" smtClean="0"/>
              <a:pPr/>
              <a:t>1</a:t>
            </a:fld>
            <a:endParaRPr lang="en-US"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Slide Image Placeholder 1"/>
          <p:cNvSpPr>
            <a:spLocks noGrp="1" noRot="1" noChangeAspect="1" noTextEdit="1"/>
          </p:cNvSpPr>
          <p:nvPr>
            <p:ph type="sldImg"/>
          </p:nvPr>
        </p:nvSpPr>
        <p:spPr>
          <a:ln/>
        </p:spPr>
      </p:sp>
      <p:sp>
        <p:nvSpPr>
          <p:cNvPr id="33795" name="Notes Placeholder 2"/>
          <p:cNvSpPr>
            <a:spLocks noGrp="1"/>
          </p:cNvSpPr>
          <p:nvPr>
            <p:ph type="body" idx="1"/>
          </p:nvPr>
        </p:nvSpPr>
        <p:spPr>
          <a:noFill/>
          <a:ln/>
        </p:spPr>
        <p:txBody>
          <a:bodyPr/>
          <a:lstStyle/>
          <a:p>
            <a:endParaRPr lang="en-US" smtClean="0"/>
          </a:p>
        </p:txBody>
      </p:sp>
      <p:sp>
        <p:nvSpPr>
          <p:cNvPr id="33796" name="Slide Number Placeholder 3"/>
          <p:cNvSpPr>
            <a:spLocks noGrp="1"/>
          </p:cNvSpPr>
          <p:nvPr>
            <p:ph type="sldNum" sz="quarter" idx="5"/>
          </p:nvPr>
        </p:nvSpPr>
        <p:spPr>
          <a:noFill/>
        </p:spPr>
        <p:txBody>
          <a:bodyPr/>
          <a:lstStyle/>
          <a:p>
            <a:fld id="{A09F8226-D382-451D-AE95-C277CCA806BF}" type="slidenum">
              <a:rPr lang="en-US" smtClean="0"/>
              <a:pPr/>
              <a:t>11</a:t>
            </a:fld>
            <a:endParaRPr lang="en-US"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Slide Image Placeholder 1"/>
          <p:cNvSpPr>
            <a:spLocks noGrp="1" noRot="1" noChangeAspect="1" noTextEdit="1"/>
          </p:cNvSpPr>
          <p:nvPr>
            <p:ph type="sldImg"/>
          </p:nvPr>
        </p:nvSpPr>
        <p:spPr>
          <a:ln/>
        </p:spPr>
      </p:sp>
      <p:sp>
        <p:nvSpPr>
          <p:cNvPr id="39939" name="Notes Placeholder 2"/>
          <p:cNvSpPr>
            <a:spLocks noGrp="1"/>
          </p:cNvSpPr>
          <p:nvPr>
            <p:ph type="body" idx="1"/>
          </p:nvPr>
        </p:nvSpPr>
        <p:spPr>
          <a:noFill/>
          <a:ln/>
        </p:spPr>
        <p:txBody>
          <a:bodyPr/>
          <a:lstStyle/>
          <a:p>
            <a:endParaRPr lang="en-US" smtClean="0"/>
          </a:p>
        </p:txBody>
      </p:sp>
      <p:sp>
        <p:nvSpPr>
          <p:cNvPr id="39940" name="Slide Number Placeholder 3"/>
          <p:cNvSpPr>
            <a:spLocks noGrp="1"/>
          </p:cNvSpPr>
          <p:nvPr>
            <p:ph type="sldNum" sz="quarter" idx="5"/>
          </p:nvPr>
        </p:nvSpPr>
        <p:spPr>
          <a:noFill/>
        </p:spPr>
        <p:txBody>
          <a:bodyPr/>
          <a:lstStyle/>
          <a:p>
            <a:fld id="{FDDAB520-56FB-485C-A92E-A58CDC22AF72}" type="slidenum">
              <a:rPr lang="en-US" smtClean="0"/>
              <a:pPr/>
              <a:t>12</a:t>
            </a:fld>
            <a:endParaRPr lang="en-US"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Slide Image Placeholder 1"/>
          <p:cNvSpPr>
            <a:spLocks noGrp="1" noRot="1" noChangeAspect="1" noTextEdit="1"/>
          </p:cNvSpPr>
          <p:nvPr>
            <p:ph type="sldImg"/>
          </p:nvPr>
        </p:nvSpPr>
        <p:spPr>
          <a:ln/>
        </p:spPr>
      </p:sp>
      <p:sp>
        <p:nvSpPr>
          <p:cNvPr id="34819" name="Notes Placeholder 2"/>
          <p:cNvSpPr>
            <a:spLocks noGrp="1"/>
          </p:cNvSpPr>
          <p:nvPr>
            <p:ph type="body" idx="1"/>
          </p:nvPr>
        </p:nvSpPr>
        <p:spPr>
          <a:noFill/>
          <a:ln/>
        </p:spPr>
        <p:txBody>
          <a:bodyPr/>
          <a:lstStyle/>
          <a:p>
            <a:endParaRPr lang="en-US" smtClean="0"/>
          </a:p>
        </p:txBody>
      </p:sp>
      <p:sp>
        <p:nvSpPr>
          <p:cNvPr id="34820" name="Slide Number Placeholder 3"/>
          <p:cNvSpPr>
            <a:spLocks noGrp="1"/>
          </p:cNvSpPr>
          <p:nvPr>
            <p:ph type="sldNum" sz="quarter" idx="5"/>
          </p:nvPr>
        </p:nvSpPr>
        <p:spPr>
          <a:noFill/>
        </p:spPr>
        <p:txBody>
          <a:bodyPr/>
          <a:lstStyle/>
          <a:p>
            <a:fld id="{B7BEB782-2911-4196-A1A9-33D46570DA4F}" type="slidenum">
              <a:rPr lang="en-US" smtClean="0"/>
              <a:pPr/>
              <a:t>14</a:t>
            </a:fld>
            <a:endParaRPr lang="en-US"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Slide Image Placeholder 1"/>
          <p:cNvSpPr>
            <a:spLocks noGrp="1" noRot="1" noChangeAspect="1" noTextEdit="1"/>
          </p:cNvSpPr>
          <p:nvPr>
            <p:ph type="sldImg"/>
          </p:nvPr>
        </p:nvSpPr>
        <p:spPr>
          <a:ln/>
        </p:spPr>
      </p:sp>
      <p:sp>
        <p:nvSpPr>
          <p:cNvPr id="37891" name="Notes Placeholder 2"/>
          <p:cNvSpPr>
            <a:spLocks noGrp="1"/>
          </p:cNvSpPr>
          <p:nvPr>
            <p:ph type="body" idx="1"/>
          </p:nvPr>
        </p:nvSpPr>
        <p:spPr>
          <a:noFill/>
          <a:ln/>
        </p:spPr>
        <p:txBody>
          <a:bodyPr/>
          <a:lstStyle/>
          <a:p>
            <a:endParaRPr lang="en-US" smtClean="0"/>
          </a:p>
        </p:txBody>
      </p:sp>
      <p:sp>
        <p:nvSpPr>
          <p:cNvPr id="37892" name="Slide Number Placeholder 3"/>
          <p:cNvSpPr>
            <a:spLocks noGrp="1"/>
          </p:cNvSpPr>
          <p:nvPr>
            <p:ph type="sldNum" sz="quarter" idx="5"/>
          </p:nvPr>
        </p:nvSpPr>
        <p:spPr>
          <a:noFill/>
        </p:spPr>
        <p:txBody>
          <a:bodyPr/>
          <a:lstStyle/>
          <a:p>
            <a:fld id="{0320F02C-8665-49DC-B630-E1E846D33444}" type="slidenum">
              <a:rPr lang="en-US" smtClean="0"/>
              <a:pPr/>
              <a:t>15</a:t>
            </a:fld>
            <a:endParaRPr lang="en-US" smtClean="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Slide Image Placeholder 1"/>
          <p:cNvSpPr>
            <a:spLocks noGrp="1" noRot="1" noChangeAspect="1" noTextEdit="1"/>
          </p:cNvSpPr>
          <p:nvPr>
            <p:ph type="sldImg"/>
          </p:nvPr>
        </p:nvSpPr>
        <p:spPr>
          <a:ln/>
        </p:spPr>
      </p:sp>
      <p:sp>
        <p:nvSpPr>
          <p:cNvPr id="38915" name="Notes Placeholder 2"/>
          <p:cNvSpPr>
            <a:spLocks noGrp="1"/>
          </p:cNvSpPr>
          <p:nvPr>
            <p:ph type="body" idx="1"/>
          </p:nvPr>
        </p:nvSpPr>
        <p:spPr>
          <a:noFill/>
          <a:ln/>
        </p:spPr>
        <p:txBody>
          <a:bodyPr/>
          <a:lstStyle/>
          <a:p>
            <a:endParaRPr lang="en-US" smtClean="0"/>
          </a:p>
        </p:txBody>
      </p:sp>
      <p:sp>
        <p:nvSpPr>
          <p:cNvPr id="38916" name="Slide Number Placeholder 3"/>
          <p:cNvSpPr>
            <a:spLocks noGrp="1"/>
          </p:cNvSpPr>
          <p:nvPr>
            <p:ph type="sldNum" sz="quarter" idx="5"/>
          </p:nvPr>
        </p:nvSpPr>
        <p:spPr>
          <a:noFill/>
        </p:spPr>
        <p:txBody>
          <a:bodyPr/>
          <a:lstStyle/>
          <a:p>
            <a:fld id="{D83546CA-22E5-412A-B7DE-85207431EB30}" type="slidenum">
              <a:rPr lang="en-US" smtClean="0"/>
              <a:pPr/>
              <a:t>16</a:t>
            </a:fld>
            <a:endParaRPr lang="en-US" smtClean="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Slide Image Placeholder 1"/>
          <p:cNvSpPr>
            <a:spLocks noGrp="1" noRot="1" noChangeAspect="1" noTextEdit="1"/>
          </p:cNvSpPr>
          <p:nvPr>
            <p:ph type="sldImg"/>
          </p:nvPr>
        </p:nvSpPr>
        <p:spPr>
          <a:ln/>
        </p:spPr>
      </p:sp>
      <p:sp>
        <p:nvSpPr>
          <p:cNvPr id="36867" name="Notes Placeholder 2"/>
          <p:cNvSpPr>
            <a:spLocks noGrp="1"/>
          </p:cNvSpPr>
          <p:nvPr>
            <p:ph type="body" idx="1"/>
          </p:nvPr>
        </p:nvSpPr>
        <p:spPr>
          <a:noFill/>
          <a:ln/>
        </p:spPr>
        <p:txBody>
          <a:bodyPr/>
          <a:lstStyle/>
          <a:p>
            <a:endParaRPr lang="en-US" smtClean="0"/>
          </a:p>
        </p:txBody>
      </p:sp>
      <p:sp>
        <p:nvSpPr>
          <p:cNvPr id="36868" name="Slide Number Placeholder 3"/>
          <p:cNvSpPr>
            <a:spLocks noGrp="1"/>
          </p:cNvSpPr>
          <p:nvPr>
            <p:ph type="sldNum" sz="quarter" idx="5"/>
          </p:nvPr>
        </p:nvSpPr>
        <p:spPr>
          <a:noFill/>
        </p:spPr>
        <p:txBody>
          <a:bodyPr/>
          <a:lstStyle/>
          <a:p>
            <a:fld id="{CD6F0B26-78CB-4076-B591-5A823731B2D1}" type="slidenum">
              <a:rPr lang="en-US" smtClean="0"/>
              <a:pPr/>
              <a:t>17</a:t>
            </a:fld>
            <a:endParaRPr lang="en-US" smtClean="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Slide Image Placeholder 1"/>
          <p:cNvSpPr>
            <a:spLocks noGrp="1" noRot="1" noChangeAspect="1" noTextEdit="1"/>
          </p:cNvSpPr>
          <p:nvPr>
            <p:ph type="sldImg"/>
          </p:nvPr>
        </p:nvSpPr>
        <p:spPr>
          <a:ln/>
        </p:spPr>
      </p:sp>
      <p:sp>
        <p:nvSpPr>
          <p:cNvPr id="35843" name="Notes Placeholder 2"/>
          <p:cNvSpPr>
            <a:spLocks noGrp="1"/>
          </p:cNvSpPr>
          <p:nvPr>
            <p:ph type="body" idx="1"/>
          </p:nvPr>
        </p:nvSpPr>
        <p:spPr>
          <a:noFill/>
          <a:ln/>
        </p:spPr>
        <p:txBody>
          <a:bodyPr/>
          <a:lstStyle/>
          <a:p>
            <a:endParaRPr lang="en-US" smtClean="0"/>
          </a:p>
        </p:txBody>
      </p:sp>
      <p:sp>
        <p:nvSpPr>
          <p:cNvPr id="35844" name="Slide Number Placeholder 3"/>
          <p:cNvSpPr>
            <a:spLocks noGrp="1"/>
          </p:cNvSpPr>
          <p:nvPr>
            <p:ph type="sldNum" sz="quarter" idx="5"/>
          </p:nvPr>
        </p:nvSpPr>
        <p:spPr>
          <a:noFill/>
        </p:spPr>
        <p:txBody>
          <a:bodyPr/>
          <a:lstStyle/>
          <a:p>
            <a:fld id="{5B9E081B-DF22-4689-AA3E-511FD8F564A3}" type="slidenum">
              <a:rPr lang="en-US" smtClean="0"/>
              <a:pPr/>
              <a:t>18</a:t>
            </a:fld>
            <a:endParaRPr lang="en-US" smtClean="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70A456D9-0061-4C8A-8889-F77FAF2A99F2}" type="slidenum">
              <a:rPr lang="en-US" smtClean="0"/>
              <a:pPr>
                <a:defRPr/>
              </a:pPr>
              <a:t>19</a:t>
            </a:fld>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Slide Image Placeholder 1"/>
          <p:cNvSpPr>
            <a:spLocks noGrp="1" noRot="1" noChangeAspect="1" noTextEdit="1"/>
          </p:cNvSpPr>
          <p:nvPr>
            <p:ph type="sldImg"/>
          </p:nvPr>
        </p:nvSpPr>
        <p:spPr>
          <a:ln/>
        </p:spPr>
      </p:sp>
      <p:sp>
        <p:nvSpPr>
          <p:cNvPr id="40963" name="Notes Placeholder 2"/>
          <p:cNvSpPr>
            <a:spLocks noGrp="1"/>
          </p:cNvSpPr>
          <p:nvPr>
            <p:ph type="body" idx="1"/>
          </p:nvPr>
        </p:nvSpPr>
        <p:spPr>
          <a:noFill/>
          <a:ln/>
        </p:spPr>
        <p:txBody>
          <a:bodyPr/>
          <a:lstStyle/>
          <a:p>
            <a:endParaRPr lang="en-US" smtClean="0"/>
          </a:p>
        </p:txBody>
      </p:sp>
      <p:sp>
        <p:nvSpPr>
          <p:cNvPr id="40964" name="Slide Number Placeholder 3"/>
          <p:cNvSpPr>
            <a:spLocks noGrp="1"/>
          </p:cNvSpPr>
          <p:nvPr>
            <p:ph type="sldNum" sz="quarter" idx="5"/>
          </p:nvPr>
        </p:nvSpPr>
        <p:spPr>
          <a:noFill/>
        </p:spPr>
        <p:txBody>
          <a:bodyPr/>
          <a:lstStyle/>
          <a:p>
            <a:fld id="{64D930AA-D64B-43D3-B36A-B0E1F121B547}" type="slidenum">
              <a:rPr lang="en-US" smtClean="0"/>
              <a:pPr/>
              <a:t>21</a:t>
            </a:fld>
            <a:endParaRPr lang="en-US" smtClean="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Slide Image Placeholder 1"/>
          <p:cNvSpPr>
            <a:spLocks noGrp="1" noRot="1" noChangeAspect="1" noTextEdit="1"/>
          </p:cNvSpPr>
          <p:nvPr>
            <p:ph type="sldImg"/>
          </p:nvPr>
        </p:nvSpPr>
        <p:spPr>
          <a:ln/>
        </p:spPr>
      </p:sp>
      <p:sp>
        <p:nvSpPr>
          <p:cNvPr id="41987" name="Notes Placeholder 2"/>
          <p:cNvSpPr>
            <a:spLocks noGrp="1"/>
          </p:cNvSpPr>
          <p:nvPr>
            <p:ph type="body" idx="1"/>
          </p:nvPr>
        </p:nvSpPr>
        <p:spPr>
          <a:noFill/>
          <a:ln/>
        </p:spPr>
        <p:txBody>
          <a:bodyPr/>
          <a:lstStyle/>
          <a:p>
            <a:endParaRPr lang="en-US" smtClean="0"/>
          </a:p>
        </p:txBody>
      </p:sp>
      <p:sp>
        <p:nvSpPr>
          <p:cNvPr id="41988" name="Slide Number Placeholder 3"/>
          <p:cNvSpPr>
            <a:spLocks noGrp="1"/>
          </p:cNvSpPr>
          <p:nvPr>
            <p:ph type="sldNum" sz="quarter" idx="5"/>
          </p:nvPr>
        </p:nvSpPr>
        <p:spPr>
          <a:noFill/>
        </p:spPr>
        <p:txBody>
          <a:bodyPr/>
          <a:lstStyle/>
          <a:p>
            <a:fld id="{9874DB40-9321-4BCB-8A2F-68506753C452}" type="slidenum">
              <a:rPr lang="en-US" smtClean="0"/>
              <a:pPr/>
              <a:t>23</a:t>
            </a:fld>
            <a:endParaRPr 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Slide Image Placeholder 1"/>
          <p:cNvSpPr>
            <a:spLocks noGrp="1" noRot="1" noChangeAspect="1" noTextEdit="1"/>
          </p:cNvSpPr>
          <p:nvPr>
            <p:ph type="sldImg"/>
          </p:nvPr>
        </p:nvSpPr>
        <p:spPr>
          <a:ln/>
        </p:spPr>
      </p:sp>
      <p:sp>
        <p:nvSpPr>
          <p:cNvPr id="27651" name="Notes Placeholder 2"/>
          <p:cNvSpPr>
            <a:spLocks noGrp="1"/>
          </p:cNvSpPr>
          <p:nvPr>
            <p:ph type="body" idx="1"/>
          </p:nvPr>
        </p:nvSpPr>
        <p:spPr>
          <a:noFill/>
          <a:ln/>
        </p:spPr>
        <p:txBody>
          <a:bodyPr/>
          <a:lstStyle/>
          <a:p>
            <a:endParaRPr lang="en-US" smtClean="0"/>
          </a:p>
        </p:txBody>
      </p:sp>
      <p:sp>
        <p:nvSpPr>
          <p:cNvPr id="27652" name="Slide Number Placeholder 3"/>
          <p:cNvSpPr>
            <a:spLocks noGrp="1"/>
          </p:cNvSpPr>
          <p:nvPr>
            <p:ph type="sldNum" sz="quarter" idx="5"/>
          </p:nvPr>
        </p:nvSpPr>
        <p:spPr>
          <a:noFill/>
        </p:spPr>
        <p:txBody>
          <a:bodyPr/>
          <a:lstStyle/>
          <a:p>
            <a:fld id="{2CAF6A83-1BBF-40DB-8B26-3A298E4AD16D}" type="slidenum">
              <a:rPr lang="en-US" smtClean="0"/>
              <a:pPr/>
              <a:t>2</a:t>
            </a:fld>
            <a:endParaRPr lang="en-US"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Slide Image Placeholder 1"/>
          <p:cNvSpPr>
            <a:spLocks noGrp="1" noRot="1" noChangeAspect="1" noTextEdit="1"/>
          </p:cNvSpPr>
          <p:nvPr>
            <p:ph type="sldImg"/>
          </p:nvPr>
        </p:nvSpPr>
        <p:spPr>
          <a:ln/>
        </p:spPr>
      </p:sp>
      <p:sp>
        <p:nvSpPr>
          <p:cNvPr id="28675" name="Notes Placeholder 2"/>
          <p:cNvSpPr>
            <a:spLocks noGrp="1"/>
          </p:cNvSpPr>
          <p:nvPr>
            <p:ph type="body" idx="1"/>
          </p:nvPr>
        </p:nvSpPr>
        <p:spPr>
          <a:noFill/>
          <a:ln/>
        </p:spPr>
        <p:txBody>
          <a:bodyPr/>
          <a:lstStyle/>
          <a:p>
            <a:endParaRPr lang="en-US" smtClean="0"/>
          </a:p>
        </p:txBody>
      </p:sp>
      <p:sp>
        <p:nvSpPr>
          <p:cNvPr id="28676" name="Slide Number Placeholder 3"/>
          <p:cNvSpPr>
            <a:spLocks noGrp="1"/>
          </p:cNvSpPr>
          <p:nvPr>
            <p:ph type="sldNum" sz="quarter" idx="5"/>
          </p:nvPr>
        </p:nvSpPr>
        <p:spPr>
          <a:noFill/>
        </p:spPr>
        <p:txBody>
          <a:bodyPr/>
          <a:lstStyle/>
          <a:p>
            <a:fld id="{68FD4F71-A626-4A7C-A29C-19642025F479}" type="slidenum">
              <a:rPr lang="en-US" smtClean="0"/>
              <a:pPr/>
              <a:t>3</a:t>
            </a:fld>
            <a:endParaRPr lang="en-US"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Image Placeholder 1"/>
          <p:cNvSpPr>
            <a:spLocks noGrp="1" noRot="1" noChangeAspect="1" noTextEdit="1"/>
          </p:cNvSpPr>
          <p:nvPr>
            <p:ph type="sldImg"/>
          </p:nvPr>
        </p:nvSpPr>
        <p:spPr>
          <a:ln/>
        </p:spPr>
      </p:sp>
      <p:sp>
        <p:nvSpPr>
          <p:cNvPr id="29699" name="Notes Placeholder 2"/>
          <p:cNvSpPr>
            <a:spLocks noGrp="1"/>
          </p:cNvSpPr>
          <p:nvPr>
            <p:ph type="body" idx="1"/>
          </p:nvPr>
        </p:nvSpPr>
        <p:spPr>
          <a:noFill/>
          <a:ln/>
        </p:spPr>
        <p:txBody>
          <a:bodyPr/>
          <a:lstStyle/>
          <a:p>
            <a:endParaRPr lang="en-US" smtClean="0"/>
          </a:p>
        </p:txBody>
      </p:sp>
      <p:sp>
        <p:nvSpPr>
          <p:cNvPr id="29700" name="Slide Number Placeholder 3"/>
          <p:cNvSpPr>
            <a:spLocks noGrp="1"/>
          </p:cNvSpPr>
          <p:nvPr>
            <p:ph type="sldNum" sz="quarter" idx="5"/>
          </p:nvPr>
        </p:nvSpPr>
        <p:spPr>
          <a:noFill/>
        </p:spPr>
        <p:txBody>
          <a:bodyPr/>
          <a:lstStyle/>
          <a:p>
            <a:fld id="{06F5C7CD-3499-4EB6-9928-80DD778EA2C9}" type="slidenum">
              <a:rPr lang="en-US" smtClean="0"/>
              <a:pPr/>
              <a:t>4</a:t>
            </a:fld>
            <a:endParaRPr lang="en-US"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Slide Image Placeholder 1"/>
          <p:cNvSpPr>
            <a:spLocks noGrp="1" noRot="1" noChangeAspect="1" noTextEdit="1"/>
          </p:cNvSpPr>
          <p:nvPr>
            <p:ph type="sldImg"/>
          </p:nvPr>
        </p:nvSpPr>
        <p:spPr>
          <a:ln/>
        </p:spPr>
      </p:sp>
      <p:sp>
        <p:nvSpPr>
          <p:cNvPr id="30723" name="Notes Placeholder 2"/>
          <p:cNvSpPr>
            <a:spLocks noGrp="1"/>
          </p:cNvSpPr>
          <p:nvPr>
            <p:ph type="body" idx="1"/>
          </p:nvPr>
        </p:nvSpPr>
        <p:spPr>
          <a:noFill/>
          <a:ln/>
        </p:spPr>
        <p:txBody>
          <a:bodyPr/>
          <a:lstStyle/>
          <a:p>
            <a:endParaRPr lang="en-US" smtClean="0"/>
          </a:p>
        </p:txBody>
      </p:sp>
      <p:sp>
        <p:nvSpPr>
          <p:cNvPr id="30724" name="Slide Number Placeholder 3"/>
          <p:cNvSpPr>
            <a:spLocks noGrp="1"/>
          </p:cNvSpPr>
          <p:nvPr>
            <p:ph type="sldNum" sz="quarter" idx="5"/>
          </p:nvPr>
        </p:nvSpPr>
        <p:spPr>
          <a:noFill/>
        </p:spPr>
        <p:txBody>
          <a:bodyPr/>
          <a:lstStyle/>
          <a:p>
            <a:fld id="{F5ACBD02-65CD-4F7D-A62D-20F9B287CDD3}" type="slidenum">
              <a:rPr lang="en-US" smtClean="0"/>
              <a:pPr/>
              <a:t>5</a:t>
            </a:fld>
            <a:endParaRPr lang="en-US"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Slide Image Placeholder 1"/>
          <p:cNvSpPr>
            <a:spLocks noGrp="1" noRot="1" noChangeAspect="1" noTextEdit="1"/>
          </p:cNvSpPr>
          <p:nvPr>
            <p:ph type="sldImg"/>
          </p:nvPr>
        </p:nvSpPr>
        <p:spPr>
          <a:ln/>
        </p:spPr>
      </p:sp>
      <p:sp>
        <p:nvSpPr>
          <p:cNvPr id="31747" name="Notes Placeholder 2"/>
          <p:cNvSpPr>
            <a:spLocks noGrp="1"/>
          </p:cNvSpPr>
          <p:nvPr>
            <p:ph type="body" idx="1"/>
          </p:nvPr>
        </p:nvSpPr>
        <p:spPr>
          <a:noFill/>
          <a:ln/>
        </p:spPr>
        <p:txBody>
          <a:bodyPr/>
          <a:lstStyle/>
          <a:p>
            <a:endParaRPr lang="en-US" smtClean="0"/>
          </a:p>
        </p:txBody>
      </p:sp>
      <p:sp>
        <p:nvSpPr>
          <p:cNvPr id="31748" name="Slide Number Placeholder 3"/>
          <p:cNvSpPr>
            <a:spLocks noGrp="1"/>
          </p:cNvSpPr>
          <p:nvPr>
            <p:ph type="sldNum" sz="quarter" idx="5"/>
          </p:nvPr>
        </p:nvSpPr>
        <p:spPr>
          <a:noFill/>
        </p:spPr>
        <p:txBody>
          <a:bodyPr/>
          <a:lstStyle/>
          <a:p>
            <a:fld id="{902A7962-1E1D-4A33-BCD6-5E714FE4007A}" type="slidenum">
              <a:rPr lang="en-US" smtClean="0"/>
              <a:pPr/>
              <a:t>6</a:t>
            </a:fld>
            <a:endParaRPr lang="en-US"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Slide Image Placeholder 1"/>
          <p:cNvSpPr>
            <a:spLocks noGrp="1" noRot="1" noChangeAspect="1" noTextEdit="1"/>
          </p:cNvSpPr>
          <p:nvPr>
            <p:ph type="sldImg"/>
          </p:nvPr>
        </p:nvSpPr>
        <p:spPr>
          <a:ln/>
        </p:spPr>
      </p:sp>
      <p:sp>
        <p:nvSpPr>
          <p:cNvPr id="32771" name="Notes Placeholder 2"/>
          <p:cNvSpPr>
            <a:spLocks noGrp="1"/>
          </p:cNvSpPr>
          <p:nvPr>
            <p:ph type="body" idx="1"/>
          </p:nvPr>
        </p:nvSpPr>
        <p:spPr>
          <a:noFill/>
          <a:ln/>
        </p:spPr>
        <p:txBody>
          <a:bodyPr/>
          <a:lstStyle/>
          <a:p>
            <a:endParaRPr lang="en-US" smtClean="0"/>
          </a:p>
        </p:txBody>
      </p:sp>
      <p:sp>
        <p:nvSpPr>
          <p:cNvPr id="32772" name="Slide Number Placeholder 3"/>
          <p:cNvSpPr>
            <a:spLocks noGrp="1"/>
          </p:cNvSpPr>
          <p:nvPr>
            <p:ph type="sldNum" sz="quarter" idx="5"/>
          </p:nvPr>
        </p:nvSpPr>
        <p:spPr>
          <a:noFill/>
        </p:spPr>
        <p:txBody>
          <a:bodyPr/>
          <a:lstStyle/>
          <a:p>
            <a:fld id="{F6A2CB28-9AB3-4F37-9009-448EE446A9E0}" type="slidenum">
              <a:rPr lang="en-US" smtClean="0"/>
              <a:pPr/>
              <a:t>7</a:t>
            </a:fld>
            <a:endParaRPr lang="en-US"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70A456D9-0061-4C8A-8889-F77FAF2A99F2}" type="slidenum">
              <a:rPr lang="en-US" smtClean="0"/>
              <a:pPr>
                <a:defRPr/>
              </a:pPr>
              <a:t>9</a:t>
            </a:fld>
            <a:endParaRPr lang="en-US"/>
          </a:p>
        </p:txBody>
      </p:sp>
    </p:spTree>
    <p:extLst>
      <p:ext uri="{BB962C8B-B14F-4D97-AF65-F5344CB8AC3E}">
        <p14:creationId xmlns:p14="http://schemas.microsoft.com/office/powerpoint/2010/main" val="393191633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Slide Image Placeholder 1"/>
          <p:cNvSpPr>
            <a:spLocks noGrp="1" noRot="1" noChangeAspect="1" noTextEdit="1"/>
          </p:cNvSpPr>
          <p:nvPr>
            <p:ph type="sldImg"/>
          </p:nvPr>
        </p:nvSpPr>
        <p:spPr>
          <a:ln/>
        </p:spPr>
      </p:sp>
      <p:sp>
        <p:nvSpPr>
          <p:cNvPr id="33795" name="Notes Placeholder 2"/>
          <p:cNvSpPr>
            <a:spLocks noGrp="1"/>
          </p:cNvSpPr>
          <p:nvPr>
            <p:ph type="body" idx="1"/>
          </p:nvPr>
        </p:nvSpPr>
        <p:spPr>
          <a:noFill/>
          <a:ln/>
        </p:spPr>
        <p:txBody>
          <a:bodyPr/>
          <a:lstStyle/>
          <a:p>
            <a:endParaRPr lang="en-US" smtClean="0"/>
          </a:p>
        </p:txBody>
      </p:sp>
      <p:sp>
        <p:nvSpPr>
          <p:cNvPr id="33796" name="Slide Number Placeholder 3"/>
          <p:cNvSpPr>
            <a:spLocks noGrp="1"/>
          </p:cNvSpPr>
          <p:nvPr>
            <p:ph type="sldNum" sz="quarter" idx="5"/>
          </p:nvPr>
        </p:nvSpPr>
        <p:spPr>
          <a:noFill/>
        </p:spPr>
        <p:txBody>
          <a:bodyPr/>
          <a:lstStyle/>
          <a:p>
            <a:fld id="{A09F8226-D382-451D-AE95-C277CCA806BF}" type="slidenum">
              <a:rPr lang="en-US" smtClean="0"/>
              <a:pPr/>
              <a:t>10</a:t>
            </a:fld>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3.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Master" Target="../slideMasters/slideMaster1.xml"/><Relationship Id="rId1" Type="http://schemas.openxmlformats.org/officeDocument/2006/relationships/themeOverride" Target="../theme/themeOverride4.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ight Triangle 3"/>
          <p:cNvSpPr/>
          <p:nvPr/>
        </p:nvSpPr>
        <p:spPr>
          <a:xfrm>
            <a:off x="0" y="4664075"/>
            <a:ext cx="9150350"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hangingPunct="1">
              <a:defRPr/>
            </a:pPr>
            <a:endParaRPr lang="en-US"/>
          </a:p>
        </p:txBody>
      </p:sp>
      <p:grpSp>
        <p:nvGrpSpPr>
          <p:cNvPr id="5" name="Group 15"/>
          <p:cNvGrpSpPr>
            <a:grpSpLocks/>
          </p:cNvGrpSpPr>
          <p:nvPr/>
        </p:nvGrpSpPr>
        <p:grpSpPr bwMode="auto">
          <a:xfrm>
            <a:off x="-3175" y="4953000"/>
            <a:ext cx="9147175" cy="1911350"/>
            <a:chOff x="-3765" y="4832896"/>
            <a:chExt cx="9147765" cy="2032192"/>
          </a:xfrm>
        </p:grpSpPr>
        <p:sp>
          <p:nvSpPr>
            <p:cNvPr id="6" name="Freeform 5"/>
            <p:cNvSpPr>
              <a:spLocks/>
            </p:cNvSpPr>
            <p:nvPr/>
          </p:nvSpPr>
          <p:spPr bwMode="auto">
            <a:xfrm>
              <a:off x="1687032" y="4832896"/>
              <a:ext cx="7456968" cy="51817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extLst/>
            </a:lstStyle>
            <a:p>
              <a:pPr>
                <a:defRPr/>
              </a:pPr>
              <a:endParaRPr lang="en-US"/>
            </a:p>
          </p:txBody>
        </p:sp>
        <p:sp>
          <p:nvSpPr>
            <p:cNvPr id="7" name="Freeform 6"/>
            <p:cNvSpPr>
              <a:spLocks/>
            </p:cNvSpPr>
            <p:nvPr/>
          </p:nvSpPr>
          <p:spPr bwMode="auto">
            <a:xfrm>
              <a:off x="35926" y="5135025"/>
              <a:ext cx="9108074" cy="838869"/>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a:lstStyle>
              <a:extLst/>
            </a:lstStyle>
            <a:p>
              <a:pPr>
                <a:defRPr/>
              </a:pPr>
              <a:endParaRPr lang="en-US"/>
            </a:p>
          </p:txBody>
        </p:sp>
        <p:sp>
          <p:nvSpPr>
            <p:cNvPr id="8" name="Freeform 7"/>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hangingPunct="1">
                <a:defRPr/>
              </a:pPr>
              <a:endParaRPr lang="en-US"/>
            </a:p>
          </p:txBody>
        </p:sp>
        <p:cxnSp>
          <p:nvCxnSpPr>
            <p:cNvPr id="10" name="Straight Connector 9"/>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9" name="Title 8"/>
          <p:cNvSpPr>
            <a:spLocks noGrp="1"/>
          </p:cNvSpPr>
          <p:nvPr>
            <p:ph type="ctrTitle"/>
          </p:nvPr>
        </p:nvSpPr>
        <p:spPr>
          <a:xfrm>
            <a:off x="685800" y="1752601"/>
            <a:ext cx="7772400" cy="1829761"/>
          </a:xfrm>
        </p:spPr>
        <p:txBody>
          <a:bodyPr anchor="b"/>
          <a:lstStyle>
            <a:lvl1pPr algn="r">
              <a:defRPr sz="4800" b="1">
                <a:solidFill>
                  <a:schemeClr val="tx2"/>
                </a:solidFill>
                <a:effectLst>
                  <a:outerShdw blurRad="31750" dist="25400" dir="5400000" algn="tl" rotWithShape="0">
                    <a:srgbClr val="000000">
                      <a:alpha val="25000"/>
                    </a:srgbClr>
                  </a:outerShdw>
                </a:effectLst>
              </a:defRPr>
            </a:lvl1pPr>
            <a:extLst/>
          </a:lstStyle>
          <a:p>
            <a:r>
              <a:rPr lang="en-US" smtClean="0"/>
              <a:t>Click to edit Master title style</a:t>
            </a:r>
            <a:endParaRPr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lang="en-US" smtClean="0"/>
              <a:t>Click to edit Master subtitle style</a:t>
            </a:r>
            <a:endParaRPr lang="en-US"/>
          </a:p>
        </p:txBody>
      </p:sp>
      <p:sp>
        <p:nvSpPr>
          <p:cNvPr id="11" name="Date Placeholder 29"/>
          <p:cNvSpPr>
            <a:spLocks noGrp="1"/>
          </p:cNvSpPr>
          <p:nvPr>
            <p:ph type="dt" sz="half" idx="10"/>
          </p:nvPr>
        </p:nvSpPr>
        <p:spPr/>
        <p:txBody>
          <a:bodyPr/>
          <a:lstStyle>
            <a:lvl1pPr>
              <a:defRPr>
                <a:solidFill>
                  <a:srgbClr val="FFFFFF"/>
                </a:solidFill>
              </a:defRPr>
            </a:lvl1pPr>
            <a:extLst/>
          </a:lstStyle>
          <a:p>
            <a:pPr>
              <a:defRPr/>
            </a:pPr>
            <a:endParaRPr lang="en-US"/>
          </a:p>
        </p:txBody>
      </p:sp>
      <p:sp>
        <p:nvSpPr>
          <p:cNvPr id="12" name="Footer Placeholder 18"/>
          <p:cNvSpPr>
            <a:spLocks noGrp="1"/>
          </p:cNvSpPr>
          <p:nvPr>
            <p:ph type="ftr" sz="quarter" idx="11"/>
          </p:nvPr>
        </p:nvSpPr>
        <p:spPr/>
        <p:txBody>
          <a:bodyPr/>
          <a:lstStyle>
            <a:lvl1pPr>
              <a:defRPr>
                <a:solidFill>
                  <a:schemeClr val="accent1">
                    <a:tint val="20000"/>
                  </a:schemeClr>
                </a:solidFill>
              </a:defRPr>
            </a:lvl1pPr>
            <a:extLst/>
          </a:lstStyle>
          <a:p>
            <a:pPr>
              <a:defRPr/>
            </a:pPr>
            <a:endParaRPr lang="en-US"/>
          </a:p>
        </p:txBody>
      </p:sp>
      <p:sp>
        <p:nvSpPr>
          <p:cNvPr id="13" name="Slide Number Placeholder 26"/>
          <p:cNvSpPr>
            <a:spLocks noGrp="1"/>
          </p:cNvSpPr>
          <p:nvPr>
            <p:ph type="sldNum" sz="quarter" idx="12"/>
          </p:nvPr>
        </p:nvSpPr>
        <p:spPr/>
        <p:txBody>
          <a:bodyPr/>
          <a:lstStyle>
            <a:lvl1pPr>
              <a:defRPr>
                <a:solidFill>
                  <a:srgbClr val="FFFFFF"/>
                </a:solidFill>
              </a:defRPr>
            </a:lvl1pPr>
            <a:extLst/>
          </a:lstStyle>
          <a:p>
            <a:pPr>
              <a:defRPr/>
            </a:pPr>
            <a:fld id="{C7234DC0-5E76-41F3-8F1C-29C644D2349F}"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9"/>
          <p:cNvSpPr>
            <a:spLocks noGrp="1"/>
          </p:cNvSpPr>
          <p:nvPr>
            <p:ph type="dt" sz="half" idx="10"/>
          </p:nvPr>
        </p:nvSpPr>
        <p:spPr/>
        <p:txBody>
          <a:bodyPr/>
          <a:lstStyle>
            <a:lvl1pPr>
              <a:defRPr/>
            </a:lvl1pPr>
          </a:lstStyle>
          <a:p>
            <a:pPr>
              <a:defRPr/>
            </a:pPr>
            <a:endParaRPr lang="en-US"/>
          </a:p>
        </p:txBody>
      </p:sp>
      <p:sp>
        <p:nvSpPr>
          <p:cNvPr id="5" name="Footer Placeholder 21"/>
          <p:cNvSpPr>
            <a:spLocks noGrp="1"/>
          </p:cNvSpPr>
          <p:nvPr>
            <p:ph type="ftr" sz="quarter" idx="11"/>
          </p:nvPr>
        </p:nvSpPr>
        <p:spPr/>
        <p:txBody>
          <a:bodyPr/>
          <a:lstStyle>
            <a:lvl1pPr>
              <a:defRPr/>
            </a:lvl1pPr>
          </a:lstStyle>
          <a:p>
            <a:pPr>
              <a:defRPr/>
            </a:pPr>
            <a:endParaRPr lang="en-US"/>
          </a:p>
        </p:txBody>
      </p:sp>
      <p:sp>
        <p:nvSpPr>
          <p:cNvPr id="6" name="Slide Number Placeholder 17"/>
          <p:cNvSpPr>
            <a:spLocks noGrp="1"/>
          </p:cNvSpPr>
          <p:nvPr>
            <p:ph type="sldNum" sz="quarter" idx="12"/>
          </p:nvPr>
        </p:nvSpPr>
        <p:spPr/>
        <p:txBody>
          <a:bodyPr/>
          <a:lstStyle>
            <a:lvl1pPr>
              <a:defRPr/>
            </a:lvl1pPr>
          </a:lstStyle>
          <a:p>
            <a:pPr>
              <a:defRPr/>
            </a:pPr>
            <a:fld id="{EB3B9D47-8AAF-4487-843A-AC6A6E0319A6}"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9"/>
          <p:cNvSpPr>
            <a:spLocks noGrp="1"/>
          </p:cNvSpPr>
          <p:nvPr>
            <p:ph type="dt" sz="half" idx="10"/>
          </p:nvPr>
        </p:nvSpPr>
        <p:spPr/>
        <p:txBody>
          <a:bodyPr/>
          <a:lstStyle>
            <a:lvl1pPr>
              <a:defRPr/>
            </a:lvl1pPr>
          </a:lstStyle>
          <a:p>
            <a:pPr>
              <a:defRPr/>
            </a:pPr>
            <a:endParaRPr lang="en-US"/>
          </a:p>
        </p:txBody>
      </p:sp>
      <p:sp>
        <p:nvSpPr>
          <p:cNvPr id="5" name="Footer Placeholder 21"/>
          <p:cNvSpPr>
            <a:spLocks noGrp="1"/>
          </p:cNvSpPr>
          <p:nvPr>
            <p:ph type="ftr" sz="quarter" idx="11"/>
          </p:nvPr>
        </p:nvSpPr>
        <p:spPr/>
        <p:txBody>
          <a:bodyPr/>
          <a:lstStyle>
            <a:lvl1pPr>
              <a:defRPr/>
            </a:lvl1pPr>
          </a:lstStyle>
          <a:p>
            <a:pPr>
              <a:defRPr/>
            </a:pPr>
            <a:endParaRPr lang="en-US"/>
          </a:p>
        </p:txBody>
      </p:sp>
      <p:sp>
        <p:nvSpPr>
          <p:cNvPr id="6" name="Slide Number Placeholder 17"/>
          <p:cNvSpPr>
            <a:spLocks noGrp="1"/>
          </p:cNvSpPr>
          <p:nvPr>
            <p:ph type="sldNum" sz="quarter" idx="12"/>
          </p:nvPr>
        </p:nvSpPr>
        <p:spPr/>
        <p:txBody>
          <a:bodyPr/>
          <a:lstStyle>
            <a:lvl1pPr>
              <a:defRPr/>
            </a:lvl1pPr>
          </a:lstStyle>
          <a:p>
            <a:pPr>
              <a:defRPr/>
            </a:pPr>
            <a:fld id="{C87C0B0D-56A8-4277-A239-FE8728F02E2D}"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Title 6"/>
          <p:cNvSpPr>
            <a:spLocks noGrp="1"/>
          </p:cNvSpPr>
          <p:nvPr>
            <p:ph type="title"/>
          </p:nvPr>
        </p:nvSpPr>
        <p:spPr/>
        <p:txBody>
          <a:bodyPr rtlCol="0"/>
          <a:lstStyle>
            <a:extLst/>
          </a:lstStyle>
          <a:p>
            <a:r>
              <a:rPr lang="en-US" smtClean="0"/>
              <a:t>Click to edit Master title style</a:t>
            </a:r>
            <a:endParaRPr lang="en-US"/>
          </a:p>
        </p:txBody>
      </p:sp>
      <p:sp>
        <p:nvSpPr>
          <p:cNvPr id="4" name="Date Placeholder 9"/>
          <p:cNvSpPr>
            <a:spLocks noGrp="1"/>
          </p:cNvSpPr>
          <p:nvPr>
            <p:ph type="dt" sz="half" idx="10"/>
          </p:nvPr>
        </p:nvSpPr>
        <p:spPr/>
        <p:txBody>
          <a:bodyPr/>
          <a:lstStyle>
            <a:lvl1pPr>
              <a:defRPr/>
            </a:lvl1pPr>
          </a:lstStyle>
          <a:p>
            <a:pPr>
              <a:defRPr/>
            </a:pPr>
            <a:endParaRPr lang="en-US"/>
          </a:p>
        </p:txBody>
      </p:sp>
      <p:sp>
        <p:nvSpPr>
          <p:cNvPr id="5" name="Footer Placeholder 21"/>
          <p:cNvSpPr>
            <a:spLocks noGrp="1"/>
          </p:cNvSpPr>
          <p:nvPr>
            <p:ph type="ftr" sz="quarter" idx="11"/>
          </p:nvPr>
        </p:nvSpPr>
        <p:spPr/>
        <p:txBody>
          <a:bodyPr/>
          <a:lstStyle>
            <a:lvl1pPr>
              <a:defRPr/>
            </a:lvl1pPr>
          </a:lstStyle>
          <a:p>
            <a:pPr>
              <a:defRPr/>
            </a:pPr>
            <a:endParaRPr lang="en-US"/>
          </a:p>
        </p:txBody>
      </p:sp>
      <p:sp>
        <p:nvSpPr>
          <p:cNvPr id="6" name="Slide Number Placeholder 17"/>
          <p:cNvSpPr>
            <a:spLocks noGrp="1"/>
          </p:cNvSpPr>
          <p:nvPr>
            <p:ph type="sldNum" sz="quarter" idx="12"/>
          </p:nvPr>
        </p:nvSpPr>
        <p:spPr/>
        <p:txBody>
          <a:bodyPr/>
          <a:lstStyle>
            <a:lvl1pPr>
              <a:defRPr/>
            </a:lvl1pPr>
          </a:lstStyle>
          <a:p>
            <a:pPr>
              <a:defRPr/>
            </a:pPr>
            <a:fld id="{DF9C593D-6430-42DA-AE2D-E0D0870A7796}"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4" name="Chevron 3"/>
          <p:cNvSpPr/>
          <p:nvPr/>
        </p:nvSpPr>
        <p:spPr>
          <a:xfrm>
            <a:off x="3636963" y="3005138"/>
            <a:ext cx="182562"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eaLnBrk="1" hangingPunct="1">
              <a:defRPr/>
            </a:pPr>
            <a:endParaRPr lang="en-US"/>
          </a:p>
        </p:txBody>
      </p:sp>
      <p:sp>
        <p:nvSpPr>
          <p:cNvPr id="5" name="Chevron 4"/>
          <p:cNvSpPr/>
          <p:nvPr/>
        </p:nvSpPr>
        <p:spPr>
          <a:xfrm>
            <a:off x="3449638" y="3005138"/>
            <a:ext cx="18415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eaLnBrk="1" hangingPunct="1">
              <a:defRPr/>
            </a:pPr>
            <a:endParaRPr lang="en-US"/>
          </a:p>
        </p:txBody>
      </p:sp>
      <p:sp>
        <p:nvSpPr>
          <p:cNvPr id="2" name="Title 1"/>
          <p:cNvSpPr>
            <a:spLocks noGrp="1"/>
          </p:cNvSpPr>
          <p:nvPr>
            <p:ph type="title"/>
          </p:nvPr>
        </p:nvSpPr>
        <p:spPr>
          <a:xfrm>
            <a:off x="722376" y="1059712"/>
            <a:ext cx="7772400" cy="1828800"/>
          </a:xfrm>
        </p:spPr>
        <p:txBody>
          <a:bodyPr anchor="b"/>
          <a:lstStyle>
            <a:lvl1pPr algn="r">
              <a:buNone/>
              <a:defRPr sz="4800" b="1" cap="none" baseline="0">
                <a:effectLst>
                  <a:outerShdw blurRad="31750" dist="25400" dir="5400000" algn="tl" rotWithShape="0">
                    <a:srgbClr val="000000">
                      <a:alpha val="25000"/>
                    </a:srgbClr>
                  </a:outerShdw>
                </a:effectLst>
              </a:defRPr>
            </a:lvl1pPr>
            <a:extLst/>
          </a:lstStyle>
          <a:p>
            <a:r>
              <a:rPr lang="en-US" smtClean="0"/>
              <a:t>Click to edit Master title style</a:t>
            </a:r>
            <a:endParaRPr lang="en-US"/>
          </a:p>
        </p:txBody>
      </p:sp>
      <p:sp>
        <p:nvSpPr>
          <p:cNvPr id="3" name="Text Placeholder 2"/>
          <p:cNvSpPr>
            <a:spLocks noGrp="1"/>
          </p:cNvSpPr>
          <p:nvPr>
            <p:ph type="body" idx="1"/>
          </p:nvPr>
        </p:nvSpPr>
        <p:spPr>
          <a:xfrm>
            <a:off x="3922713" y="2931712"/>
            <a:ext cx="4572000" cy="1454888"/>
          </a:xfrm>
        </p:spPr>
        <p:txBody>
          <a:bodyPr/>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a:r>
              <a:rPr lang="en-US" smtClean="0"/>
              <a:t>Click to edit Master text styles</a:t>
            </a:r>
          </a:p>
        </p:txBody>
      </p:sp>
      <p:sp>
        <p:nvSpPr>
          <p:cNvPr id="6" name="Date Placeholder 3"/>
          <p:cNvSpPr>
            <a:spLocks noGrp="1"/>
          </p:cNvSpPr>
          <p:nvPr>
            <p:ph type="dt" sz="half" idx="10"/>
          </p:nvPr>
        </p:nvSpPr>
        <p:spPr/>
        <p:txBody>
          <a:bodyPr/>
          <a:lstStyle>
            <a:lvl1pPr>
              <a:defRPr/>
            </a:lvl1pPr>
            <a:extLst/>
          </a:lstStyle>
          <a:p>
            <a:pPr>
              <a:defRPr/>
            </a:pPr>
            <a:endParaRPr lang="en-US"/>
          </a:p>
        </p:txBody>
      </p:sp>
      <p:sp>
        <p:nvSpPr>
          <p:cNvPr id="7" name="Footer Placeholder 4"/>
          <p:cNvSpPr>
            <a:spLocks noGrp="1"/>
          </p:cNvSpPr>
          <p:nvPr>
            <p:ph type="ftr" sz="quarter" idx="11"/>
          </p:nvPr>
        </p:nvSpPr>
        <p:spPr/>
        <p:txBody>
          <a:bodyPr/>
          <a:lstStyle>
            <a:lvl1pPr>
              <a:defRPr/>
            </a:lvl1pPr>
            <a:extLst/>
          </a:lstStyle>
          <a:p>
            <a:pPr>
              <a:defRPr/>
            </a:pPr>
            <a:endParaRPr lang="en-US"/>
          </a:p>
        </p:txBody>
      </p:sp>
      <p:sp>
        <p:nvSpPr>
          <p:cNvPr id="8" name="Slide Number Placeholder 5"/>
          <p:cNvSpPr>
            <a:spLocks noGrp="1"/>
          </p:cNvSpPr>
          <p:nvPr>
            <p:ph type="sldNum" sz="quarter" idx="12"/>
          </p:nvPr>
        </p:nvSpPr>
        <p:spPr/>
        <p:txBody>
          <a:bodyPr/>
          <a:lstStyle>
            <a:lvl1pPr>
              <a:defRPr/>
            </a:lvl1pPr>
            <a:extLst/>
          </a:lstStyle>
          <a:p>
            <a:pPr>
              <a:defRPr/>
            </a:pPr>
            <a:fld id="{F6F55880-2073-49AD-8699-60BE52937A63}" type="slidenum">
              <a:rPr lang="en-US"/>
              <a:pPr>
                <a:defRPr/>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8" name="Title 7"/>
          <p:cNvSpPr>
            <a:spLocks noGrp="1"/>
          </p:cNvSpPr>
          <p:nvPr>
            <p:ph type="title"/>
          </p:nvPr>
        </p:nvSpPr>
        <p:spPr/>
        <p:txBody>
          <a:bodyPr rtlCol="0"/>
          <a:lstStyle>
            <a:extLst/>
          </a:lstStyle>
          <a:p>
            <a:r>
              <a:rPr lang="en-US" smtClean="0"/>
              <a:t>Click to edit Master title style</a:t>
            </a:r>
            <a:endParaRPr lang="en-US"/>
          </a:p>
        </p:txBody>
      </p:sp>
      <p:sp>
        <p:nvSpPr>
          <p:cNvPr id="5" name="Date Placeholder 4"/>
          <p:cNvSpPr>
            <a:spLocks noGrp="1"/>
          </p:cNvSpPr>
          <p:nvPr>
            <p:ph type="dt" sz="half" idx="10"/>
          </p:nvPr>
        </p:nvSpPr>
        <p:spPr/>
        <p:txBody>
          <a:bodyPr/>
          <a:lstStyle>
            <a:lvl1pPr>
              <a:defRPr/>
            </a:lvl1pPr>
            <a:extLst/>
          </a:lstStyle>
          <a:p>
            <a:pPr>
              <a:defRPr/>
            </a:pPr>
            <a:endParaRPr lang="en-US"/>
          </a:p>
        </p:txBody>
      </p:sp>
      <p:sp>
        <p:nvSpPr>
          <p:cNvPr id="6" name="Footer Placeholder 5"/>
          <p:cNvSpPr>
            <a:spLocks noGrp="1"/>
          </p:cNvSpPr>
          <p:nvPr>
            <p:ph type="ftr" sz="quarter" idx="11"/>
          </p:nvPr>
        </p:nvSpPr>
        <p:spPr/>
        <p:txBody>
          <a:bodyPr/>
          <a:lstStyle>
            <a:lvl1pPr>
              <a:defRPr/>
            </a:lvl1pPr>
            <a:extLst/>
          </a:lstStyle>
          <a:p>
            <a:pPr>
              <a:defRPr/>
            </a:pPr>
            <a:endParaRPr lang="en-US"/>
          </a:p>
        </p:txBody>
      </p:sp>
      <p:sp>
        <p:nvSpPr>
          <p:cNvPr id="7" name="Slide Number Placeholder 6"/>
          <p:cNvSpPr>
            <a:spLocks noGrp="1"/>
          </p:cNvSpPr>
          <p:nvPr>
            <p:ph type="sldNum" sz="quarter" idx="12"/>
          </p:nvPr>
        </p:nvSpPr>
        <p:spPr/>
        <p:txBody>
          <a:bodyPr/>
          <a:lstStyle>
            <a:lvl1pPr>
              <a:defRPr/>
            </a:lvl1pPr>
            <a:extLst/>
          </a:lstStyle>
          <a:p>
            <a:pPr>
              <a:defRPr/>
            </a:pPr>
            <a:fld id="{7FCADFC4-D5BD-4B8A-8660-29F9B9DB265B}" type="slidenum">
              <a:rPr lang="en-US"/>
              <a:pPr>
                <a:defRPr/>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lstStyle>
            <a:lvl1pPr>
              <a:defRPr/>
            </a:lvl1pPr>
            <a:extLst/>
          </a:lstStyle>
          <a:p>
            <a:r>
              <a:rPr lang="en-US" smtClean="0"/>
              <a:t>Click to edit Master title style</a:t>
            </a:r>
            <a:endParaRPr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a:r>
              <a:rPr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a:r>
              <a:rPr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extLst/>
          </a:lstStyle>
          <a:p>
            <a:pPr>
              <a:defRPr/>
            </a:pPr>
            <a:endParaRPr lang="en-US"/>
          </a:p>
        </p:txBody>
      </p:sp>
      <p:sp>
        <p:nvSpPr>
          <p:cNvPr id="8" name="Footer Placeholder 7"/>
          <p:cNvSpPr>
            <a:spLocks noGrp="1"/>
          </p:cNvSpPr>
          <p:nvPr>
            <p:ph type="ftr" sz="quarter" idx="11"/>
          </p:nvPr>
        </p:nvSpPr>
        <p:spPr/>
        <p:txBody>
          <a:bodyPr/>
          <a:lstStyle>
            <a:lvl1pPr>
              <a:defRPr/>
            </a:lvl1pPr>
            <a:extLst/>
          </a:lstStyle>
          <a:p>
            <a:pPr>
              <a:defRPr/>
            </a:pPr>
            <a:endParaRPr lang="en-US"/>
          </a:p>
        </p:txBody>
      </p:sp>
      <p:sp>
        <p:nvSpPr>
          <p:cNvPr id="9" name="Slide Number Placeholder 8"/>
          <p:cNvSpPr>
            <a:spLocks noGrp="1"/>
          </p:cNvSpPr>
          <p:nvPr>
            <p:ph type="sldNum" sz="quarter" idx="12"/>
          </p:nvPr>
        </p:nvSpPr>
        <p:spPr/>
        <p:txBody>
          <a:bodyPr/>
          <a:lstStyle>
            <a:lvl1pPr>
              <a:defRPr/>
            </a:lvl1pPr>
            <a:extLst/>
          </a:lstStyle>
          <a:p>
            <a:pPr>
              <a:defRPr/>
            </a:pPr>
            <a:fld id="{022E109B-4D31-4EBE-930C-D5C2F05EED83}" type="slidenum">
              <a:rPr lang="en-US"/>
              <a:pPr>
                <a:defRPr/>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6" name="Title 5"/>
          <p:cNvSpPr>
            <a:spLocks noGrp="1"/>
          </p:cNvSpPr>
          <p:nvPr>
            <p:ph type="title"/>
          </p:nvPr>
        </p:nvSpPr>
        <p:spPr/>
        <p:txBody>
          <a:bodyPr rtlCol="0"/>
          <a:lstStyle>
            <a:extLst/>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extLst/>
          </a:lstStyle>
          <a:p>
            <a:pPr>
              <a:defRPr/>
            </a:pPr>
            <a:endParaRPr lang="en-US"/>
          </a:p>
        </p:txBody>
      </p:sp>
      <p:sp>
        <p:nvSpPr>
          <p:cNvPr id="4" name="Footer Placeholder 3"/>
          <p:cNvSpPr>
            <a:spLocks noGrp="1"/>
          </p:cNvSpPr>
          <p:nvPr>
            <p:ph type="ftr" sz="quarter" idx="11"/>
          </p:nvPr>
        </p:nvSpPr>
        <p:spPr/>
        <p:txBody>
          <a:bodyPr/>
          <a:lstStyle>
            <a:lvl1pPr>
              <a:defRPr/>
            </a:lvl1pPr>
            <a:extLst/>
          </a:lstStyle>
          <a:p>
            <a:pPr>
              <a:defRPr/>
            </a:pPr>
            <a:endParaRPr lang="en-US"/>
          </a:p>
        </p:txBody>
      </p:sp>
      <p:sp>
        <p:nvSpPr>
          <p:cNvPr id="5" name="Slide Number Placeholder 4"/>
          <p:cNvSpPr>
            <a:spLocks noGrp="1"/>
          </p:cNvSpPr>
          <p:nvPr>
            <p:ph type="sldNum" sz="quarter" idx="12"/>
          </p:nvPr>
        </p:nvSpPr>
        <p:spPr/>
        <p:txBody>
          <a:bodyPr/>
          <a:lstStyle>
            <a:lvl1pPr>
              <a:defRPr/>
            </a:lvl1pPr>
            <a:extLst/>
          </a:lstStyle>
          <a:p>
            <a:pPr>
              <a:defRPr/>
            </a:pPr>
            <a:fld id="{E027F314-25D7-4E0E-8EA5-11752CD67C2D}" type="slidenum">
              <a:rPr lang="en-US"/>
              <a:pPr>
                <a:defRPr/>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9"/>
          <p:cNvSpPr>
            <a:spLocks noGrp="1"/>
          </p:cNvSpPr>
          <p:nvPr>
            <p:ph type="dt" sz="half" idx="10"/>
          </p:nvPr>
        </p:nvSpPr>
        <p:spPr/>
        <p:txBody>
          <a:bodyPr/>
          <a:lstStyle>
            <a:lvl1pPr>
              <a:defRPr/>
            </a:lvl1pPr>
          </a:lstStyle>
          <a:p>
            <a:pPr>
              <a:defRPr/>
            </a:pPr>
            <a:endParaRPr lang="en-US"/>
          </a:p>
        </p:txBody>
      </p:sp>
      <p:sp>
        <p:nvSpPr>
          <p:cNvPr id="3" name="Footer Placeholder 21"/>
          <p:cNvSpPr>
            <a:spLocks noGrp="1"/>
          </p:cNvSpPr>
          <p:nvPr>
            <p:ph type="ftr" sz="quarter" idx="11"/>
          </p:nvPr>
        </p:nvSpPr>
        <p:spPr/>
        <p:txBody>
          <a:bodyPr/>
          <a:lstStyle>
            <a:lvl1pPr>
              <a:defRPr/>
            </a:lvl1pPr>
          </a:lstStyle>
          <a:p>
            <a:pPr>
              <a:defRPr/>
            </a:pPr>
            <a:endParaRPr lang="en-US"/>
          </a:p>
        </p:txBody>
      </p:sp>
      <p:sp>
        <p:nvSpPr>
          <p:cNvPr id="4" name="Slide Number Placeholder 17"/>
          <p:cNvSpPr>
            <a:spLocks noGrp="1"/>
          </p:cNvSpPr>
          <p:nvPr>
            <p:ph type="sldNum" sz="quarter" idx="12"/>
          </p:nvPr>
        </p:nvSpPr>
        <p:spPr/>
        <p:txBody>
          <a:bodyPr/>
          <a:lstStyle>
            <a:lvl1pPr>
              <a:defRPr/>
            </a:lvl1pPr>
          </a:lstStyle>
          <a:p>
            <a:pPr>
              <a:defRPr/>
            </a:pPr>
            <a:fld id="{4F5BAED3-C125-46C0-8952-C9A6ECD19E81}"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anchor="t">
            <a:noAutofit/>
            <a:sp3d prstMaterial="softEdge">
              <a:bevelT w="0" h="0"/>
            </a:sp3d>
          </a:bodyPr>
          <a:lstStyle>
            <a:lvl1pPr algn="r">
              <a:buNone/>
              <a:defRPr sz="2500" b="0">
                <a:solidFill>
                  <a:schemeClr val="accent1"/>
                </a:solidFill>
                <a:effectLst/>
              </a:defRPr>
            </a:lvl1pPr>
            <a:extLst/>
          </a:lstStyle>
          <a:p>
            <a:r>
              <a:rPr lang="en-US" smtClean="0"/>
              <a:t>Click to edit Master title style</a:t>
            </a:r>
            <a:endParaRPr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a:r>
              <a:rPr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extLst/>
          </a:lstStyle>
          <a:p>
            <a:pPr>
              <a:defRPr/>
            </a:pPr>
            <a:endParaRPr lang="en-US"/>
          </a:p>
        </p:txBody>
      </p:sp>
      <p:sp>
        <p:nvSpPr>
          <p:cNvPr id="6" name="Footer Placeholder 5"/>
          <p:cNvSpPr>
            <a:spLocks noGrp="1"/>
          </p:cNvSpPr>
          <p:nvPr>
            <p:ph type="ftr" sz="quarter" idx="11"/>
          </p:nvPr>
        </p:nvSpPr>
        <p:spPr/>
        <p:txBody>
          <a:bodyPr/>
          <a:lstStyle>
            <a:lvl1pPr>
              <a:defRPr/>
            </a:lvl1pPr>
            <a:extLst/>
          </a:lstStyle>
          <a:p>
            <a:pPr>
              <a:defRPr/>
            </a:pPr>
            <a:endParaRPr lang="en-US"/>
          </a:p>
        </p:txBody>
      </p:sp>
      <p:sp>
        <p:nvSpPr>
          <p:cNvPr id="7" name="Slide Number Placeholder 6"/>
          <p:cNvSpPr>
            <a:spLocks noGrp="1"/>
          </p:cNvSpPr>
          <p:nvPr>
            <p:ph type="sldNum" sz="quarter" idx="12"/>
          </p:nvPr>
        </p:nvSpPr>
        <p:spPr/>
        <p:txBody>
          <a:bodyPr/>
          <a:lstStyle>
            <a:lvl1pPr>
              <a:defRPr/>
            </a:lvl1pPr>
            <a:extLst/>
          </a:lstStyle>
          <a:p>
            <a:pPr>
              <a:defRPr/>
            </a:pPr>
            <a:fld id="{D60EDB6A-D812-45BB-8F66-876FE91CEC8E}" type="slidenum">
              <a:rPr lang="en-US"/>
              <a:pPr>
                <a:defRPr/>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5" name="Freeform 4"/>
          <p:cNvSpPr>
            <a:spLocks/>
          </p:cNvSpPr>
          <p:nvPr/>
        </p:nvSpPr>
        <p:spPr bwMode="auto">
          <a:xfrm>
            <a:off x="715963" y="5002213"/>
            <a:ext cx="3802062" cy="1443037"/>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extLst/>
          </a:lstStyle>
          <a:p>
            <a:pPr>
              <a:defRPr/>
            </a:pPr>
            <a:endParaRPr lang="en-US"/>
          </a:p>
        </p:txBody>
      </p:sp>
      <p:sp>
        <p:nvSpPr>
          <p:cNvPr id="6" name="Freeform 5"/>
          <p:cNvSpPr>
            <a:spLocks/>
          </p:cNvSpPr>
          <p:nvPr/>
        </p:nvSpPr>
        <p:spPr bwMode="auto">
          <a:xfrm>
            <a:off x="-53975" y="5784850"/>
            <a:ext cx="380206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a:lstStyle>
            <a:extLst/>
          </a:lstStyle>
          <a:p>
            <a:pPr>
              <a:defRPr/>
            </a:pPr>
            <a:endParaRPr lang="en-US"/>
          </a:p>
        </p:txBody>
      </p:sp>
      <p:sp>
        <p:nvSpPr>
          <p:cNvPr id="7" name="Right Triangle 6"/>
          <p:cNvSpPr>
            <a:spLocks/>
          </p:cNvSpPr>
          <p:nvPr/>
        </p:nvSpPr>
        <p:spPr bwMode="auto">
          <a:xfrm>
            <a:off x="-6042" y="5791253"/>
            <a:ext cx="3402314" cy="1080868"/>
          </a:xfrm>
          <a:prstGeom prst="rtTriangle">
            <a:avLst/>
          </a:prstGeom>
          <a:blipFill>
            <a:blip r:embed="rId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hangingPunct="1">
              <a:defRPr/>
            </a:pPr>
            <a:endParaRPr lang="en-US"/>
          </a:p>
        </p:txBody>
      </p:sp>
      <p:cxnSp>
        <p:nvCxnSpPr>
          <p:cNvPr id="8" name="Straight Connector 7"/>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Chevron 8"/>
          <p:cNvSpPr/>
          <p:nvPr/>
        </p:nvSpPr>
        <p:spPr>
          <a:xfrm>
            <a:off x="8664575" y="4987925"/>
            <a:ext cx="182563"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eaLnBrk="1" hangingPunct="1">
              <a:defRPr/>
            </a:pPr>
            <a:endParaRPr lang="en-US"/>
          </a:p>
        </p:txBody>
      </p:sp>
      <p:sp>
        <p:nvSpPr>
          <p:cNvPr id="10" name="Chevron 9"/>
          <p:cNvSpPr/>
          <p:nvPr/>
        </p:nvSpPr>
        <p:spPr>
          <a:xfrm>
            <a:off x="8477250" y="4987925"/>
            <a:ext cx="182563"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eaLnBrk="1" hangingPunct="1">
              <a:defRPr/>
            </a:pPr>
            <a:endParaRPr lang="en-US"/>
          </a:p>
        </p:txBody>
      </p:sp>
      <p:sp>
        <p:nvSpPr>
          <p:cNvPr id="4" name="Text Placeholder 3"/>
          <p:cNvSpPr>
            <a:spLocks noGrp="1"/>
          </p:cNvSpPr>
          <p:nvPr>
            <p:ph type="body" sz="half" idx="2"/>
          </p:nvPr>
        </p:nvSpPr>
        <p:spPr>
          <a:xfrm>
            <a:off x="1141232" y="5443402"/>
            <a:ext cx="7162800" cy="648232"/>
          </a:xfrm>
          <a:noFill/>
        </p:spPr>
        <p:txBody>
          <a:bodyPr tIns="0"/>
          <a:lstStyle>
            <a:lvl1pPr marL="0" marR="18288" indent="0" algn="r">
              <a:buNone/>
              <a:defRPr sz="1400"/>
            </a:lvl1pPr>
            <a:lvl2pPr>
              <a:defRPr sz="1200"/>
            </a:lvl2pPr>
            <a:lvl3pPr>
              <a:defRPr sz="1000"/>
            </a:lvl3pPr>
            <a:lvl4pPr>
              <a:defRPr sz="900"/>
            </a:lvl4pPr>
            <a:lvl5pPr>
              <a:defRPr sz="900"/>
            </a:lvl5pPr>
            <a:extLst/>
          </a:lstStyle>
          <a:p>
            <a:pPr lvl="0"/>
            <a:r>
              <a:rPr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normAutofit/>
          </a:bodyPr>
          <a:lstStyle>
            <a:lvl1pPr marL="0" indent="0">
              <a:buNone/>
              <a:defRPr sz="3200"/>
            </a:lvl1pPr>
            <a:extLst/>
          </a:lstStyle>
          <a:p>
            <a:pPr lvl="0"/>
            <a:r>
              <a:rPr lang="en-US" noProof="0" smtClean="0"/>
              <a:t>Click icon to add picture</a:t>
            </a:r>
            <a:endParaRPr lang="en-US" noProof="0" dirty="0"/>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lang="en-US" smtClean="0"/>
              <a:t>Click to edit Master title style</a:t>
            </a:r>
            <a:endParaRPr lang="en-US"/>
          </a:p>
        </p:txBody>
      </p:sp>
      <p:sp>
        <p:nvSpPr>
          <p:cNvPr id="11" name="Date Placeholder 4"/>
          <p:cNvSpPr>
            <a:spLocks noGrp="1"/>
          </p:cNvSpPr>
          <p:nvPr>
            <p:ph type="dt" sz="half" idx="10"/>
          </p:nvPr>
        </p:nvSpPr>
        <p:spPr/>
        <p:txBody>
          <a:bodyPr/>
          <a:lstStyle>
            <a:lvl1pPr>
              <a:defRPr>
                <a:solidFill>
                  <a:schemeClr val="tx1"/>
                </a:solidFill>
              </a:defRPr>
            </a:lvl1pPr>
            <a:extLst/>
          </a:lstStyle>
          <a:p>
            <a:pPr>
              <a:defRPr/>
            </a:pPr>
            <a:endParaRPr lang="en-US"/>
          </a:p>
        </p:txBody>
      </p:sp>
      <p:sp>
        <p:nvSpPr>
          <p:cNvPr id="12" name="Footer Placeholder 5"/>
          <p:cNvSpPr>
            <a:spLocks noGrp="1"/>
          </p:cNvSpPr>
          <p:nvPr>
            <p:ph type="ftr" sz="quarter" idx="11"/>
          </p:nvPr>
        </p:nvSpPr>
        <p:spPr/>
        <p:txBody>
          <a:bodyPr/>
          <a:lstStyle>
            <a:lvl1pPr>
              <a:defRPr>
                <a:solidFill>
                  <a:schemeClr val="tx1"/>
                </a:solidFill>
              </a:defRPr>
            </a:lvl1pPr>
            <a:extLst/>
          </a:lstStyle>
          <a:p>
            <a:pPr>
              <a:defRPr/>
            </a:pPr>
            <a:endParaRPr lang="en-US"/>
          </a:p>
        </p:txBody>
      </p:sp>
      <p:sp>
        <p:nvSpPr>
          <p:cNvPr id="13" name="Slide Number Placeholder 6"/>
          <p:cNvSpPr>
            <a:spLocks noGrp="1"/>
          </p:cNvSpPr>
          <p:nvPr>
            <p:ph type="sldNum" sz="quarter" idx="12"/>
          </p:nvPr>
        </p:nvSpPr>
        <p:spPr/>
        <p:txBody>
          <a:bodyPr/>
          <a:lstStyle>
            <a:lvl1pPr>
              <a:defRPr>
                <a:solidFill>
                  <a:schemeClr val="tx1"/>
                </a:solidFill>
              </a:defRPr>
            </a:lvl1pPr>
            <a:extLst/>
          </a:lstStyle>
          <a:p>
            <a:pPr>
              <a:defRPr/>
            </a:pPr>
            <a:fld id="{DBDF5D35-9361-4E75-AFFF-AC2E95FA60AC}" type="slidenum">
              <a:rPr lang="en-US"/>
              <a:pPr>
                <a:defRPr/>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715963" y="5002213"/>
            <a:ext cx="3802062" cy="1443037"/>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extLst/>
          </a:lstStyle>
          <a:p>
            <a:pPr>
              <a:defRPr/>
            </a:pPr>
            <a:endParaRPr lang="en-US"/>
          </a:p>
        </p:txBody>
      </p:sp>
      <p:sp>
        <p:nvSpPr>
          <p:cNvPr id="12" name="Freeform 11"/>
          <p:cNvSpPr>
            <a:spLocks/>
          </p:cNvSpPr>
          <p:nvPr/>
        </p:nvSpPr>
        <p:spPr bwMode="auto">
          <a:xfrm>
            <a:off x="-53975" y="5784850"/>
            <a:ext cx="380206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a:lstStyle>
            <a:extLst/>
          </a:lstStyle>
          <a:p>
            <a:pPr>
              <a:defRPr/>
            </a:pPr>
            <a:endParaRPr lang="en-US"/>
          </a:p>
        </p:txBody>
      </p:sp>
      <p:sp>
        <p:nvSpPr>
          <p:cNvPr id="14" name="Right Triangle 13"/>
          <p:cNvSpPr>
            <a:spLocks/>
          </p:cNvSpPr>
          <p:nvPr/>
        </p:nvSpPr>
        <p:spPr bwMode="auto">
          <a:xfrm>
            <a:off x="-6042" y="5791253"/>
            <a:ext cx="3402314" cy="1080868"/>
          </a:xfrm>
          <a:prstGeom prst="rtTriangle">
            <a:avLst/>
          </a:prstGeom>
          <a:blipFill>
            <a:blip r:embed="rId1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hangingPunct="1">
              <a:defRPr/>
            </a:pPr>
            <a:endParaRPr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lang="en-US" smtClean="0"/>
              <a:t>Click to edit Master title style</a:t>
            </a:r>
            <a:endParaRPr lang="en-US"/>
          </a:p>
        </p:txBody>
      </p:sp>
      <p:sp>
        <p:nvSpPr>
          <p:cNvPr id="1033" name="Text Placeholder 29"/>
          <p:cNvSpPr>
            <a:spLocks noGrp="1"/>
          </p:cNvSpPr>
          <p:nvPr>
            <p:ph type="body" idx="1"/>
          </p:nvPr>
        </p:nvSpPr>
        <p:spPr bwMode="auto">
          <a:xfrm>
            <a:off x="457200" y="1481138"/>
            <a:ext cx="8229600" cy="452596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 name="Date Placeholder 9"/>
          <p:cNvSpPr>
            <a:spLocks noGrp="1"/>
          </p:cNvSpPr>
          <p:nvPr>
            <p:ph type="dt" sz="half" idx="2"/>
          </p:nvPr>
        </p:nvSpPr>
        <p:spPr>
          <a:xfrm>
            <a:off x="6727825" y="6408738"/>
            <a:ext cx="1919288" cy="365125"/>
          </a:xfrm>
          <a:prstGeom prst="rect">
            <a:avLst/>
          </a:prstGeom>
        </p:spPr>
        <p:txBody>
          <a:bodyPr vert="horz" anchor="b"/>
          <a:lstStyle>
            <a:lvl1pPr algn="l" eaLnBrk="1" latinLnBrk="0" hangingPunct="1">
              <a:defRPr kumimoji="0" sz="1000">
                <a:solidFill>
                  <a:schemeClr val="tx1"/>
                </a:solidFill>
              </a:defRPr>
            </a:lvl1pPr>
            <a:extLst/>
          </a:lstStyle>
          <a:p>
            <a:pPr>
              <a:defRPr/>
            </a:pPr>
            <a:endParaRPr lang="en-US"/>
          </a:p>
        </p:txBody>
      </p:sp>
      <p:sp>
        <p:nvSpPr>
          <p:cNvPr id="22" name="Footer Placeholder 21"/>
          <p:cNvSpPr>
            <a:spLocks noGrp="1"/>
          </p:cNvSpPr>
          <p:nvPr>
            <p:ph type="ftr" sz="quarter" idx="3"/>
          </p:nvPr>
        </p:nvSpPr>
        <p:spPr>
          <a:xfrm>
            <a:off x="4379913" y="6408738"/>
            <a:ext cx="2351087" cy="365125"/>
          </a:xfrm>
          <a:prstGeom prst="rect">
            <a:avLst/>
          </a:prstGeom>
        </p:spPr>
        <p:txBody>
          <a:bodyPr vert="horz" anchor="b"/>
          <a:lstStyle>
            <a:lvl1pPr algn="r" eaLnBrk="1" latinLnBrk="0" hangingPunct="1">
              <a:defRPr kumimoji="0" sz="1000">
                <a:solidFill>
                  <a:schemeClr val="tx1"/>
                </a:solidFill>
              </a:defRPr>
            </a:lvl1pPr>
            <a:extLst/>
          </a:lstStyle>
          <a:p>
            <a:pPr>
              <a:defRPr/>
            </a:pPr>
            <a:endParaRPr lang="en-US"/>
          </a:p>
        </p:txBody>
      </p:sp>
      <p:sp>
        <p:nvSpPr>
          <p:cNvPr id="18" name="Slide Number Placeholder 17"/>
          <p:cNvSpPr>
            <a:spLocks noGrp="1"/>
          </p:cNvSpPr>
          <p:nvPr>
            <p:ph type="sldNum" sz="quarter" idx="4"/>
          </p:nvPr>
        </p:nvSpPr>
        <p:spPr>
          <a:xfrm>
            <a:off x="8647113" y="6408738"/>
            <a:ext cx="366712" cy="365125"/>
          </a:xfrm>
          <a:prstGeom prst="rect">
            <a:avLst/>
          </a:prstGeom>
        </p:spPr>
        <p:txBody>
          <a:bodyPr vert="horz" anchor="b"/>
          <a:lstStyle>
            <a:lvl1pPr algn="r" eaLnBrk="1" latinLnBrk="0" hangingPunct="1">
              <a:defRPr kumimoji="0" sz="1000" b="0">
                <a:solidFill>
                  <a:schemeClr val="tx1"/>
                </a:solidFill>
              </a:defRPr>
            </a:lvl1pPr>
            <a:extLst/>
          </a:lstStyle>
          <a:p>
            <a:pPr>
              <a:defRPr/>
            </a:pPr>
            <a:fld id="{48A73462-83E1-41A5-8F7F-E819C176072B}"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891" r:id="rId1"/>
    <p:sldLayoutId id="2147483887" r:id="rId2"/>
    <p:sldLayoutId id="2147483892" r:id="rId3"/>
    <p:sldLayoutId id="2147483893" r:id="rId4"/>
    <p:sldLayoutId id="2147483894" r:id="rId5"/>
    <p:sldLayoutId id="2147483895" r:id="rId6"/>
    <p:sldLayoutId id="2147483888" r:id="rId7"/>
    <p:sldLayoutId id="2147483896" r:id="rId8"/>
    <p:sldLayoutId id="2147483897" r:id="rId9"/>
    <p:sldLayoutId id="2147483889" r:id="rId10"/>
    <p:sldLayoutId id="2147483890" r:id="rId11"/>
  </p:sldLayoutIdLst>
  <p:hf hdr="0" ftr="0" dt="0"/>
  <p:txStyles>
    <p:titleStyle>
      <a:lvl1pPr algn="l" rtl="0" eaLnBrk="0" fontAlgn="base" hangingPunct="0">
        <a:spcBef>
          <a:spcPct val="0"/>
        </a:spcBef>
        <a:spcAft>
          <a:spcPct val="0"/>
        </a:spcAft>
        <a:defRPr sz="4100" b="1" kern="1200">
          <a:solidFill>
            <a:schemeClr val="tx2"/>
          </a:solidFill>
          <a:effectLst>
            <a:outerShdw blurRad="31750" dist="25400" dir="5400000" algn="tl" rotWithShape="0">
              <a:srgbClr val="000000">
                <a:alpha val="25000"/>
              </a:srgbClr>
            </a:outerShdw>
          </a:effectLst>
          <a:latin typeface="+mj-lt"/>
          <a:ea typeface="+mj-ea"/>
          <a:cs typeface="+mj-cs"/>
        </a:defRPr>
      </a:lvl1pPr>
      <a:lvl2pPr algn="l" rtl="0" eaLnBrk="0" fontAlgn="base" hangingPunct="0">
        <a:spcBef>
          <a:spcPct val="0"/>
        </a:spcBef>
        <a:spcAft>
          <a:spcPct val="0"/>
        </a:spcAft>
        <a:defRPr sz="4100" b="1">
          <a:solidFill>
            <a:schemeClr val="tx2"/>
          </a:solidFill>
          <a:latin typeface="Lucida Sans Unicode" pitchFamily="34" charset="0"/>
        </a:defRPr>
      </a:lvl2pPr>
      <a:lvl3pPr algn="l" rtl="0" eaLnBrk="0" fontAlgn="base" hangingPunct="0">
        <a:spcBef>
          <a:spcPct val="0"/>
        </a:spcBef>
        <a:spcAft>
          <a:spcPct val="0"/>
        </a:spcAft>
        <a:defRPr sz="4100" b="1">
          <a:solidFill>
            <a:schemeClr val="tx2"/>
          </a:solidFill>
          <a:latin typeface="Lucida Sans Unicode" pitchFamily="34" charset="0"/>
        </a:defRPr>
      </a:lvl3pPr>
      <a:lvl4pPr algn="l" rtl="0" eaLnBrk="0" fontAlgn="base" hangingPunct="0">
        <a:spcBef>
          <a:spcPct val="0"/>
        </a:spcBef>
        <a:spcAft>
          <a:spcPct val="0"/>
        </a:spcAft>
        <a:defRPr sz="4100" b="1">
          <a:solidFill>
            <a:schemeClr val="tx2"/>
          </a:solidFill>
          <a:latin typeface="Lucida Sans Unicode" pitchFamily="34" charset="0"/>
        </a:defRPr>
      </a:lvl4pPr>
      <a:lvl5pPr algn="l" rtl="0" eaLnBrk="0" fontAlgn="base" hangingPunct="0">
        <a:spcBef>
          <a:spcPct val="0"/>
        </a:spcBef>
        <a:spcAft>
          <a:spcPct val="0"/>
        </a:spcAft>
        <a:defRPr sz="4100" b="1">
          <a:solidFill>
            <a:schemeClr val="tx2"/>
          </a:solidFill>
          <a:latin typeface="Lucida Sans Unicode" pitchFamily="34" charset="0"/>
        </a:defRPr>
      </a:lvl5pPr>
      <a:lvl6pPr marL="457200" algn="l" rtl="0" fontAlgn="base">
        <a:spcBef>
          <a:spcPct val="0"/>
        </a:spcBef>
        <a:spcAft>
          <a:spcPct val="0"/>
        </a:spcAft>
        <a:defRPr sz="4100" b="1">
          <a:solidFill>
            <a:schemeClr val="tx2"/>
          </a:solidFill>
          <a:latin typeface="Lucida Sans Unicode" pitchFamily="34" charset="0"/>
        </a:defRPr>
      </a:lvl6pPr>
      <a:lvl7pPr marL="914400" algn="l" rtl="0" fontAlgn="base">
        <a:spcBef>
          <a:spcPct val="0"/>
        </a:spcBef>
        <a:spcAft>
          <a:spcPct val="0"/>
        </a:spcAft>
        <a:defRPr sz="4100" b="1">
          <a:solidFill>
            <a:schemeClr val="tx2"/>
          </a:solidFill>
          <a:latin typeface="Lucida Sans Unicode" pitchFamily="34" charset="0"/>
        </a:defRPr>
      </a:lvl7pPr>
      <a:lvl8pPr marL="1371600" algn="l" rtl="0" fontAlgn="base">
        <a:spcBef>
          <a:spcPct val="0"/>
        </a:spcBef>
        <a:spcAft>
          <a:spcPct val="0"/>
        </a:spcAft>
        <a:defRPr sz="4100" b="1">
          <a:solidFill>
            <a:schemeClr val="tx2"/>
          </a:solidFill>
          <a:latin typeface="Lucida Sans Unicode" pitchFamily="34" charset="0"/>
        </a:defRPr>
      </a:lvl8pPr>
      <a:lvl9pPr marL="1828800" algn="l" rtl="0" fontAlgn="base">
        <a:spcBef>
          <a:spcPct val="0"/>
        </a:spcBef>
        <a:spcAft>
          <a:spcPct val="0"/>
        </a:spcAft>
        <a:defRPr sz="4100" b="1">
          <a:solidFill>
            <a:schemeClr val="tx2"/>
          </a:solidFill>
          <a:latin typeface="Lucida Sans Unicode" pitchFamily="34" charset="0"/>
        </a:defRPr>
      </a:lvl9pPr>
      <a:extLst/>
    </p:titleStyle>
    <p:bodyStyle>
      <a:lvl1pPr marL="365125" indent="-255588" algn="l" rtl="0" eaLnBrk="0" fontAlgn="base" hangingPunct="0">
        <a:spcBef>
          <a:spcPts val="400"/>
        </a:spcBef>
        <a:spcAft>
          <a:spcPct val="0"/>
        </a:spcAft>
        <a:buClr>
          <a:schemeClr val="accent1"/>
        </a:buClr>
        <a:buSzPct val="68000"/>
        <a:buFont typeface="Wingdings 3" pitchFamily="18" charset="2"/>
        <a:buChar char=""/>
        <a:defRPr sz="2700" kern="1200">
          <a:solidFill>
            <a:schemeClr val="tx1"/>
          </a:solidFill>
          <a:latin typeface="+mn-lt"/>
          <a:ea typeface="+mn-ea"/>
          <a:cs typeface="+mn-cs"/>
        </a:defRPr>
      </a:lvl1pPr>
      <a:lvl2pPr marL="620713" indent="-228600" algn="l" rtl="0" eaLnBrk="0" fontAlgn="base" hangingPunct="0">
        <a:spcBef>
          <a:spcPts val="325"/>
        </a:spcBef>
        <a:spcAft>
          <a:spcPct val="0"/>
        </a:spcAft>
        <a:buClr>
          <a:schemeClr val="accent1"/>
        </a:buClr>
        <a:buFont typeface="Verdana" pitchFamily="34" charset="0"/>
        <a:buChar char="◦"/>
        <a:defRPr sz="2300" kern="1200">
          <a:solidFill>
            <a:schemeClr val="tx1"/>
          </a:solidFill>
          <a:latin typeface="+mn-lt"/>
          <a:ea typeface="+mn-ea"/>
          <a:cs typeface="+mn-cs"/>
        </a:defRPr>
      </a:lvl2pPr>
      <a:lvl3pPr marL="858838" indent="-228600" algn="l" rtl="0" eaLnBrk="0" fontAlgn="base" hangingPunct="0">
        <a:spcBef>
          <a:spcPts val="350"/>
        </a:spcBef>
        <a:spcAft>
          <a:spcPct val="0"/>
        </a:spcAft>
        <a:buClr>
          <a:schemeClr val="accent2"/>
        </a:buClr>
        <a:buSzPct val="100000"/>
        <a:buFont typeface="Wingdings 2" pitchFamily="18" charset="2"/>
        <a:buChar char=""/>
        <a:defRPr sz="2100" kern="1200">
          <a:solidFill>
            <a:schemeClr val="tx1"/>
          </a:solidFill>
          <a:latin typeface="+mn-lt"/>
          <a:ea typeface="+mn-ea"/>
          <a:cs typeface="+mn-cs"/>
        </a:defRPr>
      </a:lvl3pPr>
      <a:lvl4pPr marL="1143000" indent="-228600" algn="l" rtl="0" eaLnBrk="0" fontAlgn="base" hangingPunct="0">
        <a:spcBef>
          <a:spcPts val="350"/>
        </a:spcBef>
        <a:spcAft>
          <a:spcPct val="0"/>
        </a:spcAft>
        <a:buClr>
          <a:schemeClr val="accent2"/>
        </a:buClr>
        <a:buFont typeface="Wingdings 2" pitchFamily="18" charset="2"/>
        <a:buChar char=""/>
        <a:defRPr sz="1900" kern="1200">
          <a:solidFill>
            <a:schemeClr val="tx1"/>
          </a:solidFill>
          <a:latin typeface="+mn-lt"/>
          <a:ea typeface="+mn-ea"/>
          <a:cs typeface="+mn-cs"/>
        </a:defRPr>
      </a:lvl4pPr>
      <a:lvl5pPr marL="1371600" indent="-228600" algn="l" rtl="0" eaLnBrk="0" fontAlgn="base" hangingPunct="0">
        <a:spcBef>
          <a:spcPts val="350"/>
        </a:spcBef>
        <a:spcAft>
          <a:spcPct val="0"/>
        </a:spcAft>
        <a:buClr>
          <a:schemeClr val="accent2"/>
        </a:buClr>
        <a:buFont typeface="Wingdings 2" pitchFamily="18" charset="2"/>
        <a:buChar char=""/>
        <a:defRPr sz="20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www.abet.org/accreditation/accreditation-criteria/criteria-for-accrediting-engineering-technology-programs-2016-2017/" TargetMode="External"/><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http://www.abet.org/accreditation/accreditation-criteria/criteria-for-accrediting-engineering-technology-programs-2016-2017/" TargetMode="External"/><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http://www.abet.org/accreditation/accreditation-criteria/criteria-for-accrediting-engineering-technology-programs-2017-2018/" TargetMode="External"/><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openxmlformats.org/officeDocument/2006/relationships/hyperlink" Target="http://www.abet.org/accreditation/accreditation-criteria/criteria-for-accrediting-engineering-programs-2017-2018/" TargetMode="External"/></Relationships>
</file>

<file path=ppt/slides/_rels/slide13.xml.rels><?xml version="1.0" encoding="UTF-8" standalone="yes"?>
<Relationships xmlns="http://schemas.openxmlformats.org/package/2006/relationships"><Relationship Id="rId3" Type="http://schemas.openxmlformats.org/officeDocument/2006/relationships/hyperlink" Target="https://sunypoly.edu/academics/majors-and-programs/mechanical-engineering-technology/mechanical-engineering-technology-0.html" TargetMode="External"/><Relationship Id="rId2" Type="http://schemas.openxmlformats.org/officeDocument/2006/relationships/hyperlink" Target="https://sunypoly.edu/academics/majors-and-programs/civil-engineering-technology/civil-engineering-technology-etacabet.html" TargetMode="Externa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hyperlink" Target="http://www.uticaod.com/news/20160601/june-wish-list" TargetMode="External"/><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hyperlink" Target="https://sites.google.com/a/sunyit.edu/bianca-little/home" TargetMode="Externa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hyperlink" Target="http://www.abet.org/accreditation/accreditation-criteria/criteria-for-accrediting-engineering-technology-programs-2017-2018/" TargetMode="External"/><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people.sunyit.edu/~barans/"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ncees.org/wp-content/uploads/2015/07/FE-Civil-CBT-specs.pdf" TargetMode="External"/><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hyperlink" Target="http://ncees.org/wp-content/uploads/2015/07/FE-Mec-CBT-specs.pdf" TargetMode="Externa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www.abet.org/" TargetMode="External"/><Relationship Id="rId2" Type="http://schemas.openxmlformats.org/officeDocument/2006/relationships/hyperlink" Target="http://www.abet.org/History/"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www.abet.org/accreditation/accreditation-criteria/criteria-for-accrediting-engineering-technology-programs-2017-2018/" TargetMode="External"/><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hyperlink" Target="http://www.abet.org/accreditation/accreditation-criteria/criteria-for-accrediting-engineering-technology-programs-2016-2017/"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8" name="AutoShape 2"/>
          <p:cNvSpPr>
            <a:spLocks noGrp="1" noChangeArrowheads="1"/>
          </p:cNvSpPr>
          <p:nvPr>
            <p:ph type="ctrTitle"/>
          </p:nvPr>
        </p:nvSpPr>
        <p:spPr/>
        <p:txBody>
          <a:bodyPr/>
          <a:lstStyle/>
          <a:p>
            <a:pPr eaLnBrk="1" fontAlgn="auto" hangingPunct="1">
              <a:spcAft>
                <a:spcPts val="0"/>
              </a:spcAft>
              <a:defRPr/>
            </a:pPr>
            <a:r>
              <a:rPr lang="en-US" dirty="0" smtClean="0"/>
              <a:t>CTC/MTC 301 </a:t>
            </a:r>
            <a:br>
              <a:rPr lang="en-US" dirty="0" smtClean="0"/>
            </a:br>
            <a:r>
              <a:rPr lang="en-US" dirty="0" smtClean="0"/>
              <a:t>Professionalism</a:t>
            </a:r>
            <a:endParaRPr lang="en-US" sz="1800" dirty="0"/>
          </a:p>
        </p:txBody>
      </p:sp>
      <p:sp>
        <p:nvSpPr>
          <p:cNvPr id="9219" name="Rectangle 3"/>
          <p:cNvSpPr>
            <a:spLocks noGrp="1" noChangeArrowheads="1"/>
          </p:cNvSpPr>
          <p:nvPr>
            <p:ph type="subTitle" idx="1"/>
          </p:nvPr>
        </p:nvSpPr>
        <p:spPr>
          <a:xfrm>
            <a:off x="685800" y="3611563"/>
            <a:ext cx="7772400" cy="1200150"/>
          </a:xfrm>
        </p:spPr>
        <p:txBody>
          <a:bodyPr/>
          <a:lstStyle/>
          <a:p>
            <a:pPr marR="0" eaLnBrk="1" hangingPunct="1"/>
            <a:r>
              <a:rPr lang="en-US" dirty="0" smtClean="0"/>
              <a:t> </a:t>
            </a:r>
          </a:p>
        </p:txBody>
      </p:sp>
      <p:sp>
        <p:nvSpPr>
          <p:cNvPr id="9220" name="Rectangle 11"/>
          <p:cNvSpPr>
            <a:spLocks noGrp="1" noChangeArrowheads="1"/>
          </p:cNvSpPr>
          <p:nvPr>
            <p:ph type="sldNum" sz="quarter" idx="12"/>
          </p:nvPr>
        </p:nvSpPr>
        <p:spPr bwMode="auto">
          <a:noFill/>
          <a:ln>
            <a:miter lim="800000"/>
            <a:headEnd/>
            <a:tailEnd/>
          </a:ln>
        </p:spPr>
        <p:txBody>
          <a:bodyPr wrap="square" lIns="91440" tIns="45720" rIns="91440" bIns="45720" numCol="1" anchorCtr="0" compatLnSpc="1">
            <a:prstTxWarp prst="textNoShape">
              <a:avLst/>
            </a:prstTxWarp>
          </a:bodyPr>
          <a:lstStyle/>
          <a:p>
            <a:fld id="{C7AC64BA-E1FD-4965-89C9-AD347DE411AD}" type="slidenum">
              <a:rPr lang="en-US" smtClean="0"/>
              <a:pPr/>
              <a:t>1</a:t>
            </a:fld>
            <a:endParaRPr lang="en-US" smtClean="0"/>
          </a:p>
        </p:txBody>
      </p:sp>
      <p:sp>
        <p:nvSpPr>
          <p:cNvPr id="2" name="TextBox 1"/>
          <p:cNvSpPr txBox="1"/>
          <p:nvPr/>
        </p:nvSpPr>
        <p:spPr>
          <a:xfrm>
            <a:off x="609600" y="4343400"/>
            <a:ext cx="8153400" cy="523220"/>
          </a:xfrm>
          <a:prstGeom prst="rect">
            <a:avLst/>
          </a:prstGeom>
          <a:noFill/>
        </p:spPr>
        <p:txBody>
          <a:bodyPr wrap="square" rtlCol="0">
            <a:spAutoFit/>
          </a:bodyPr>
          <a:lstStyle/>
          <a:p>
            <a:r>
              <a:rPr lang="en-US" sz="1400" dirty="0"/>
              <a:t>A pupil from whom nothing is ever demanded which he cannot do, never does all he can.</a:t>
            </a:r>
          </a:p>
          <a:p>
            <a:r>
              <a:rPr lang="en-US" sz="1400" i="1" dirty="0"/>
              <a:t>John Stuart Mill</a:t>
            </a:r>
            <a:endParaRPr lang="en-US" sz="1400"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3"/>
          <p:cNvSpPr>
            <a:spLocks noGrp="1" noChangeArrowheads="1"/>
          </p:cNvSpPr>
          <p:nvPr>
            <p:ph idx="1"/>
          </p:nvPr>
        </p:nvSpPr>
        <p:spPr>
          <a:xfrm>
            <a:off x="457200" y="990600"/>
            <a:ext cx="8229600" cy="5181600"/>
          </a:xfrm>
        </p:spPr>
        <p:txBody>
          <a:bodyPr/>
          <a:lstStyle/>
          <a:p>
            <a:pPr>
              <a:buFont typeface="Wingdings 3" pitchFamily="18" charset="2"/>
              <a:buNone/>
            </a:pPr>
            <a:r>
              <a:rPr lang="en-US" sz="1200" dirty="0" smtClean="0"/>
              <a:t>Each program must demonstrate that graduates have:</a:t>
            </a:r>
          </a:p>
          <a:p>
            <a:pPr>
              <a:buFont typeface="Wingdings 3" pitchFamily="18" charset="2"/>
              <a:buNone/>
            </a:pPr>
            <a:endParaRPr lang="en-US" sz="1200" dirty="0" smtClean="0"/>
          </a:p>
          <a:p>
            <a:r>
              <a:rPr lang="en-US" sz="1200" dirty="0"/>
              <a:t>a. an ability to select and apply the knowledge, techniques, skills, and modern tools of the discipline to broadly-defined engineering technology activities;</a:t>
            </a:r>
          </a:p>
          <a:p>
            <a:r>
              <a:rPr lang="en-US" sz="1200" dirty="0"/>
              <a:t>b. an ability to select and apply a knowledge of mathematics, science, engineering, and technology to engineering technology problems that require the application of principles and applied procedures or methodologies;</a:t>
            </a:r>
          </a:p>
          <a:p>
            <a:r>
              <a:rPr lang="en-US" sz="1200" dirty="0"/>
              <a:t>c. an ability to conduct standard tests and measurements; to conduct, analyze, and interpret experiments; and to apply experimental results to improve processes;</a:t>
            </a:r>
          </a:p>
          <a:p>
            <a:r>
              <a:rPr lang="en-US" sz="1200" dirty="0"/>
              <a:t>d. an ability to design systems, components, or processes for broadly-defined engineering technology problems appropriate to program educational objectives;</a:t>
            </a:r>
          </a:p>
          <a:p>
            <a:r>
              <a:rPr lang="en-US" sz="1200" dirty="0"/>
              <a:t>e. an ability to function effectively as a member or leader on a technical team;</a:t>
            </a:r>
          </a:p>
          <a:p>
            <a:r>
              <a:rPr lang="en-US" sz="1200" dirty="0"/>
              <a:t>f. an ability to identify, analyze, and solve broadly-defined engineering technology problems;</a:t>
            </a:r>
          </a:p>
          <a:p>
            <a:r>
              <a:rPr lang="en-US" sz="1200" dirty="0"/>
              <a:t>g. an ability to apply written, oral, and graphical communication in both technical and non-technical environments; and an ability to identify and use appropriate technical literature;</a:t>
            </a:r>
          </a:p>
          <a:p>
            <a:r>
              <a:rPr lang="en-US" sz="1200" dirty="0">
                <a:solidFill>
                  <a:srgbClr val="FF0000"/>
                </a:solidFill>
              </a:rPr>
              <a:t>h. an understanding of the need for and an ability to engage in self-directed continuing professional development;</a:t>
            </a:r>
          </a:p>
          <a:p>
            <a:r>
              <a:rPr lang="en-US" sz="1200" dirty="0" err="1">
                <a:solidFill>
                  <a:srgbClr val="FF0000"/>
                </a:solidFill>
              </a:rPr>
              <a:t>i</a:t>
            </a:r>
            <a:r>
              <a:rPr lang="en-US" sz="1200" dirty="0">
                <a:solidFill>
                  <a:srgbClr val="FF0000"/>
                </a:solidFill>
              </a:rPr>
              <a:t>. an understanding of and a commitment to address professional and ethical responsibilities including a respect for diversity;</a:t>
            </a:r>
          </a:p>
          <a:p>
            <a:r>
              <a:rPr lang="en-US" sz="1200" dirty="0">
                <a:solidFill>
                  <a:srgbClr val="FF0000"/>
                </a:solidFill>
              </a:rPr>
              <a:t>j. a knowledge of the impact of engineering technology solutions in a societal and global context; and</a:t>
            </a:r>
          </a:p>
          <a:p>
            <a:r>
              <a:rPr lang="en-US" sz="1200" dirty="0">
                <a:solidFill>
                  <a:srgbClr val="FF0000"/>
                </a:solidFill>
              </a:rPr>
              <a:t>k. a commitment to quality, timeliness, and continuous improvement.</a:t>
            </a:r>
          </a:p>
          <a:p>
            <a:pPr>
              <a:buNone/>
            </a:pPr>
            <a:r>
              <a:rPr lang="en-US" sz="1200" dirty="0" smtClean="0"/>
              <a:t>Source:</a:t>
            </a:r>
            <a:r>
              <a:rPr lang="en-US" sz="1200" dirty="0" smtClean="0">
                <a:solidFill>
                  <a:srgbClr val="FF0000"/>
                </a:solidFill>
              </a:rPr>
              <a:t> </a:t>
            </a:r>
            <a:r>
              <a:rPr lang="en-US" sz="1200" dirty="0">
                <a:solidFill>
                  <a:srgbClr val="FF0000"/>
                </a:solidFill>
                <a:hlinkClick r:id="rId3"/>
              </a:rPr>
              <a:t>http://www.abet.org/accreditation/accreditation-criteria/criteria-for-accrediting-engineering-technology-programs-2016-2017</a:t>
            </a:r>
            <a:r>
              <a:rPr lang="en-US" sz="1200" dirty="0" smtClean="0">
                <a:solidFill>
                  <a:srgbClr val="FF0000"/>
                </a:solidFill>
                <a:hlinkClick r:id="rId3"/>
              </a:rPr>
              <a:t>/</a:t>
            </a:r>
            <a:r>
              <a:rPr lang="en-US" sz="1200" dirty="0" smtClean="0">
                <a:solidFill>
                  <a:srgbClr val="FF0000"/>
                </a:solidFill>
              </a:rPr>
              <a:t>  </a:t>
            </a:r>
            <a:r>
              <a:rPr lang="en-US" sz="1200" dirty="0" smtClean="0"/>
              <a:t>(Student Outcomes: 2017-2018)</a:t>
            </a:r>
          </a:p>
          <a:p>
            <a:pPr>
              <a:buNone/>
            </a:pPr>
            <a:r>
              <a:rPr lang="en-US" sz="1200" dirty="0" smtClean="0">
                <a:solidFill>
                  <a:srgbClr val="00B050"/>
                </a:solidFill>
              </a:rPr>
              <a:t>				Note: Used for homework assignment</a:t>
            </a:r>
          </a:p>
          <a:p>
            <a:pPr>
              <a:buFont typeface="Wingdings 3" pitchFamily="18" charset="2"/>
              <a:buNone/>
            </a:pPr>
            <a:endParaRPr lang="en-US" sz="1400" dirty="0" smtClean="0"/>
          </a:p>
        </p:txBody>
      </p:sp>
      <p:sp>
        <p:nvSpPr>
          <p:cNvPr id="16387" name="Slide Number Placeholder 5"/>
          <p:cNvSpPr>
            <a:spLocks noGrp="1"/>
          </p:cNvSpPr>
          <p:nvPr>
            <p:ph type="sldNum" sz="quarter" idx="12"/>
          </p:nvPr>
        </p:nvSpPr>
        <p:spPr bwMode="auto">
          <a:noFill/>
          <a:ln>
            <a:miter lim="800000"/>
            <a:headEnd/>
            <a:tailEnd/>
          </a:ln>
        </p:spPr>
        <p:txBody>
          <a:bodyPr wrap="square" lIns="91440" tIns="45720" rIns="91440" bIns="45720" numCol="1" anchorCtr="0" compatLnSpc="1">
            <a:prstTxWarp prst="textNoShape">
              <a:avLst/>
            </a:prstTxWarp>
          </a:bodyPr>
          <a:lstStyle/>
          <a:p>
            <a:fld id="{CA78ABAD-59D7-4A1B-B137-D7D992423506}" type="slidenum">
              <a:rPr lang="en-US" smtClean="0"/>
              <a:pPr/>
              <a:t>10</a:t>
            </a:fld>
            <a:endParaRPr lang="en-US" smtClean="0"/>
          </a:p>
        </p:txBody>
      </p:sp>
      <p:sp>
        <p:nvSpPr>
          <p:cNvPr id="121858" name="AutoShape 2"/>
          <p:cNvSpPr>
            <a:spLocks noGrp="1" noChangeArrowheads="1"/>
          </p:cNvSpPr>
          <p:nvPr>
            <p:ph type="title"/>
          </p:nvPr>
        </p:nvSpPr>
        <p:spPr>
          <a:xfrm>
            <a:off x="457200" y="274638"/>
            <a:ext cx="8229600" cy="639762"/>
          </a:xfrm>
        </p:spPr>
        <p:txBody>
          <a:bodyPr>
            <a:noAutofit/>
          </a:bodyPr>
          <a:lstStyle/>
          <a:p>
            <a:pPr eaLnBrk="1" fontAlgn="auto" hangingPunct="1">
              <a:spcAft>
                <a:spcPts val="0"/>
              </a:spcAft>
              <a:defRPr/>
            </a:pPr>
            <a:r>
              <a:rPr lang="en-US" sz="2400" dirty="0" smtClean="0"/>
              <a:t>ETAC-ABET: Student Outcomes-Criterion 3 (a-k): Current</a:t>
            </a:r>
            <a:endParaRPr lang="en-US" sz="2400" dirty="0"/>
          </a:p>
        </p:txBody>
      </p:sp>
    </p:spTree>
    <p:extLst>
      <p:ext uri="{BB962C8B-B14F-4D97-AF65-F5344CB8AC3E}">
        <p14:creationId xmlns:p14="http://schemas.microsoft.com/office/powerpoint/2010/main" val="307550090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3"/>
          <p:cNvSpPr>
            <a:spLocks noGrp="1" noChangeArrowheads="1"/>
          </p:cNvSpPr>
          <p:nvPr>
            <p:ph idx="1"/>
          </p:nvPr>
        </p:nvSpPr>
        <p:spPr>
          <a:xfrm>
            <a:off x="457200" y="990600"/>
            <a:ext cx="8229600" cy="5181600"/>
          </a:xfrm>
        </p:spPr>
        <p:txBody>
          <a:bodyPr/>
          <a:lstStyle/>
          <a:p>
            <a:pPr>
              <a:buFont typeface="Wingdings 3" pitchFamily="18" charset="2"/>
              <a:buNone/>
            </a:pPr>
            <a:r>
              <a:rPr lang="en-US" sz="1200" dirty="0" smtClean="0"/>
              <a:t>Each program must demonstrate that graduates have:</a:t>
            </a:r>
          </a:p>
          <a:p>
            <a:pPr>
              <a:buFont typeface="Wingdings 3" pitchFamily="18" charset="2"/>
              <a:buNone/>
            </a:pPr>
            <a:endParaRPr lang="en-US" sz="1200" dirty="0" smtClean="0"/>
          </a:p>
          <a:p>
            <a:r>
              <a:rPr lang="en-US" sz="1200" dirty="0"/>
              <a:t>a. an ability to select and apply the knowledge, techniques, skills, and modern tools of the discipline to broadly-defined engineering technology activities;</a:t>
            </a:r>
          </a:p>
          <a:p>
            <a:r>
              <a:rPr lang="en-US" sz="1200" dirty="0"/>
              <a:t>b. an ability to select and apply a knowledge of mathematics, science, engineering, and technology to engineering technology problems that require the application of principles and applied procedures or methodologies;</a:t>
            </a:r>
          </a:p>
          <a:p>
            <a:r>
              <a:rPr lang="en-US" sz="1200" dirty="0"/>
              <a:t>c. an ability to conduct standard tests and measurements; to conduct, analyze, and interpret experiments; and to apply experimental results to improve processes;</a:t>
            </a:r>
          </a:p>
          <a:p>
            <a:r>
              <a:rPr lang="en-US" sz="1200" dirty="0"/>
              <a:t>d. an ability to design systems, components, or processes for broadly-defined engineering technology problems appropriate to program educational objectives;</a:t>
            </a:r>
          </a:p>
          <a:p>
            <a:r>
              <a:rPr lang="en-US" sz="1200" dirty="0"/>
              <a:t>e. an ability to function effectively as a member or leader on a technical team;</a:t>
            </a:r>
          </a:p>
          <a:p>
            <a:r>
              <a:rPr lang="en-US" sz="1200" dirty="0"/>
              <a:t>f. an ability to identify, analyze, and solve broadly-defined engineering technology problems;</a:t>
            </a:r>
          </a:p>
          <a:p>
            <a:r>
              <a:rPr lang="en-US" sz="1200" dirty="0"/>
              <a:t>g. an ability to apply written, oral, and graphical communication in both technical and non-technical environments; and an ability to identify and use appropriate technical literature;</a:t>
            </a:r>
          </a:p>
          <a:p>
            <a:r>
              <a:rPr lang="en-US" sz="1200" dirty="0">
                <a:solidFill>
                  <a:srgbClr val="FF0000"/>
                </a:solidFill>
              </a:rPr>
              <a:t>h. an understanding of the need for and an ability to engage in self-directed continuing professional development;</a:t>
            </a:r>
          </a:p>
          <a:p>
            <a:r>
              <a:rPr lang="en-US" sz="1200" dirty="0" err="1">
                <a:solidFill>
                  <a:srgbClr val="FF0000"/>
                </a:solidFill>
              </a:rPr>
              <a:t>i</a:t>
            </a:r>
            <a:r>
              <a:rPr lang="en-US" sz="1200" dirty="0">
                <a:solidFill>
                  <a:srgbClr val="FF0000"/>
                </a:solidFill>
              </a:rPr>
              <a:t>. an understanding of and a commitment to address professional and ethical responsibilities including a respect for diversity;</a:t>
            </a:r>
          </a:p>
          <a:p>
            <a:r>
              <a:rPr lang="en-US" sz="1200" dirty="0">
                <a:solidFill>
                  <a:srgbClr val="FF0000"/>
                </a:solidFill>
              </a:rPr>
              <a:t>j. a knowledge of the impact of engineering technology solutions in a societal and global context; and</a:t>
            </a:r>
          </a:p>
          <a:p>
            <a:r>
              <a:rPr lang="en-US" sz="1200" dirty="0">
                <a:solidFill>
                  <a:srgbClr val="FF0000"/>
                </a:solidFill>
              </a:rPr>
              <a:t>k. a commitment to quality, timeliness, and continuous improvement.</a:t>
            </a:r>
          </a:p>
          <a:p>
            <a:pPr>
              <a:buNone/>
            </a:pPr>
            <a:r>
              <a:rPr lang="en-US" sz="1200" dirty="0" smtClean="0"/>
              <a:t>Source:</a:t>
            </a:r>
            <a:r>
              <a:rPr lang="en-US" sz="1200" dirty="0" smtClean="0">
                <a:solidFill>
                  <a:srgbClr val="FF0000"/>
                </a:solidFill>
              </a:rPr>
              <a:t> </a:t>
            </a:r>
            <a:r>
              <a:rPr lang="en-US" sz="1200" dirty="0">
                <a:solidFill>
                  <a:srgbClr val="FF0000"/>
                </a:solidFill>
                <a:hlinkClick r:id="rId3"/>
              </a:rPr>
              <a:t>http://www.abet.org/accreditation/accreditation-criteria/criteria-for-accrediting-engineering-technology-programs-2016-2017</a:t>
            </a:r>
            <a:r>
              <a:rPr lang="en-US" sz="1200" dirty="0" smtClean="0">
                <a:solidFill>
                  <a:srgbClr val="FF0000"/>
                </a:solidFill>
                <a:hlinkClick r:id="rId3"/>
              </a:rPr>
              <a:t>/</a:t>
            </a:r>
            <a:r>
              <a:rPr lang="en-US" sz="1200" dirty="0" smtClean="0">
                <a:solidFill>
                  <a:srgbClr val="FF0000"/>
                </a:solidFill>
              </a:rPr>
              <a:t>  </a:t>
            </a:r>
            <a:r>
              <a:rPr lang="en-US" sz="1200" dirty="0" smtClean="0"/>
              <a:t>(Student Outcomes: 2016-2017)</a:t>
            </a:r>
          </a:p>
          <a:p>
            <a:pPr>
              <a:buNone/>
            </a:pPr>
            <a:r>
              <a:rPr lang="en-US" sz="1200" dirty="0" smtClean="0">
                <a:solidFill>
                  <a:srgbClr val="00B050"/>
                </a:solidFill>
              </a:rPr>
              <a:t>				</a:t>
            </a:r>
            <a:endParaRPr lang="en-US" sz="1400" dirty="0" smtClean="0"/>
          </a:p>
        </p:txBody>
      </p:sp>
      <p:sp>
        <p:nvSpPr>
          <p:cNvPr id="16387" name="Slide Number Placeholder 5"/>
          <p:cNvSpPr>
            <a:spLocks noGrp="1"/>
          </p:cNvSpPr>
          <p:nvPr>
            <p:ph type="sldNum" sz="quarter" idx="12"/>
          </p:nvPr>
        </p:nvSpPr>
        <p:spPr bwMode="auto">
          <a:noFill/>
          <a:ln>
            <a:miter lim="800000"/>
            <a:headEnd/>
            <a:tailEnd/>
          </a:ln>
        </p:spPr>
        <p:txBody>
          <a:bodyPr wrap="square" lIns="91440" tIns="45720" rIns="91440" bIns="45720" numCol="1" anchorCtr="0" compatLnSpc="1">
            <a:prstTxWarp prst="textNoShape">
              <a:avLst/>
            </a:prstTxWarp>
          </a:bodyPr>
          <a:lstStyle/>
          <a:p>
            <a:fld id="{CA78ABAD-59D7-4A1B-B137-D7D992423506}" type="slidenum">
              <a:rPr lang="en-US" smtClean="0"/>
              <a:pPr/>
              <a:t>11</a:t>
            </a:fld>
            <a:endParaRPr lang="en-US" smtClean="0"/>
          </a:p>
        </p:txBody>
      </p:sp>
      <p:sp>
        <p:nvSpPr>
          <p:cNvPr id="121858" name="AutoShape 2"/>
          <p:cNvSpPr>
            <a:spLocks noGrp="1" noChangeArrowheads="1"/>
          </p:cNvSpPr>
          <p:nvPr>
            <p:ph type="title"/>
          </p:nvPr>
        </p:nvSpPr>
        <p:spPr>
          <a:xfrm>
            <a:off x="457200" y="274638"/>
            <a:ext cx="8229600" cy="639762"/>
          </a:xfrm>
        </p:spPr>
        <p:txBody>
          <a:bodyPr>
            <a:noAutofit/>
          </a:bodyPr>
          <a:lstStyle/>
          <a:p>
            <a:pPr eaLnBrk="1" fontAlgn="auto" hangingPunct="1">
              <a:spcAft>
                <a:spcPts val="0"/>
              </a:spcAft>
              <a:defRPr/>
            </a:pPr>
            <a:r>
              <a:rPr lang="en-US" sz="2400" dirty="0" smtClean="0"/>
              <a:t>ETAC-ABET: Student Outcomes-Criterion 3 (a-k): </a:t>
            </a:r>
            <a:br>
              <a:rPr lang="en-US" sz="2400" dirty="0" smtClean="0"/>
            </a:br>
            <a:r>
              <a:rPr lang="en-US" sz="2400" dirty="0" smtClean="0"/>
              <a:t>Last Year</a:t>
            </a:r>
            <a:endParaRPr lang="en-US" sz="2400" dirty="0"/>
          </a:p>
        </p:txBody>
      </p:sp>
    </p:spTree>
    <p:extLst>
      <p:ext uri="{BB962C8B-B14F-4D97-AF65-F5344CB8AC3E}">
        <p14:creationId xmlns:p14="http://schemas.microsoft.com/office/powerpoint/2010/main" val="12267450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3"/>
          <p:cNvSpPr>
            <a:spLocks noGrp="1" noChangeArrowheads="1"/>
          </p:cNvSpPr>
          <p:nvPr>
            <p:ph idx="1"/>
          </p:nvPr>
        </p:nvSpPr>
        <p:spPr/>
        <p:txBody>
          <a:bodyPr/>
          <a:lstStyle/>
          <a:p>
            <a:pPr eaLnBrk="1" hangingPunct="1"/>
            <a:r>
              <a:rPr lang="en-US" dirty="0">
                <a:solidFill>
                  <a:srgbClr val="00B050"/>
                </a:solidFill>
              </a:rPr>
              <a:t>Civil and Mechanical Engineering Technology</a:t>
            </a:r>
          </a:p>
          <a:p>
            <a:pPr marL="109537" indent="0" eaLnBrk="1" hangingPunct="1">
              <a:buNone/>
            </a:pPr>
            <a:r>
              <a:rPr lang="en-US" sz="2400" dirty="0">
                <a:hlinkClick r:id="rId3"/>
              </a:rPr>
              <a:t>http://</a:t>
            </a:r>
            <a:r>
              <a:rPr lang="en-US" sz="2400" dirty="0" smtClean="0">
                <a:hlinkClick r:id="rId3"/>
              </a:rPr>
              <a:t>www.abet.org/accreditation/accreditation-criteria/criteria-for-accrediting-engineering-technology-programs-2017-2018/</a:t>
            </a:r>
            <a:r>
              <a:rPr lang="en-US" sz="2400" dirty="0" smtClean="0"/>
              <a:t> </a:t>
            </a:r>
          </a:p>
          <a:p>
            <a:pPr marL="109537" indent="0" eaLnBrk="1" hangingPunct="1">
              <a:buNone/>
            </a:pPr>
            <a:r>
              <a:rPr lang="en-US" sz="2400" dirty="0" smtClean="0">
                <a:solidFill>
                  <a:srgbClr val="00B050"/>
                </a:solidFill>
              </a:rPr>
              <a:t>(</a:t>
            </a:r>
            <a:r>
              <a:rPr lang="en-US" sz="2400" dirty="0">
                <a:solidFill>
                  <a:srgbClr val="00B050"/>
                </a:solidFill>
              </a:rPr>
              <a:t>Note: </a:t>
            </a:r>
            <a:r>
              <a:rPr lang="en-US" sz="2400" dirty="0" smtClean="0">
                <a:solidFill>
                  <a:srgbClr val="00B050"/>
                </a:solidFill>
              </a:rPr>
              <a:t>“Above-</a:t>
            </a:r>
            <a:r>
              <a:rPr lang="en-US" sz="2400" dirty="0" err="1" smtClean="0">
                <a:solidFill>
                  <a:srgbClr val="00B050"/>
                </a:solidFill>
              </a:rPr>
              <a:t>Engr</a:t>
            </a:r>
            <a:r>
              <a:rPr lang="en-US" sz="2400" dirty="0" smtClean="0">
                <a:solidFill>
                  <a:srgbClr val="00B050"/>
                </a:solidFill>
              </a:rPr>
              <a:t> Tech” </a:t>
            </a:r>
            <a:r>
              <a:rPr lang="en-US" sz="2400" dirty="0">
                <a:solidFill>
                  <a:srgbClr val="00B050"/>
                </a:solidFill>
              </a:rPr>
              <a:t>used for homework) </a:t>
            </a:r>
            <a:endParaRPr lang="en-US" sz="2400" dirty="0" smtClean="0">
              <a:solidFill>
                <a:srgbClr val="00B050"/>
              </a:solidFill>
            </a:endParaRPr>
          </a:p>
          <a:p>
            <a:pPr marL="109537" indent="0" eaLnBrk="1" hangingPunct="1">
              <a:buNone/>
            </a:pPr>
            <a:endParaRPr lang="en-US" sz="2800" dirty="0">
              <a:solidFill>
                <a:srgbClr val="00B050"/>
              </a:solidFill>
            </a:endParaRPr>
          </a:p>
          <a:p>
            <a:pPr eaLnBrk="1" hangingPunct="1"/>
            <a:r>
              <a:rPr lang="en-US" dirty="0" smtClean="0">
                <a:solidFill>
                  <a:schemeClr val="bg1">
                    <a:lumMod val="75000"/>
                  </a:schemeClr>
                </a:solidFill>
              </a:rPr>
              <a:t>Civil and Mechanical Engineering</a:t>
            </a:r>
          </a:p>
          <a:p>
            <a:pPr marL="109537" indent="0" eaLnBrk="1" hangingPunct="1">
              <a:buNone/>
            </a:pPr>
            <a:r>
              <a:rPr lang="en-US" sz="2400" dirty="0">
                <a:hlinkClick r:id="rId4"/>
              </a:rPr>
              <a:t>http://</a:t>
            </a:r>
            <a:r>
              <a:rPr lang="en-US" sz="2400" dirty="0" smtClean="0">
                <a:hlinkClick r:id="rId4"/>
              </a:rPr>
              <a:t>www.abet.org/accreditation/accreditation-criteria/criteria-for-accrediting-engineering-programs-2017-2018/</a:t>
            </a:r>
            <a:r>
              <a:rPr lang="en-US" sz="2400" dirty="0" smtClean="0"/>
              <a:t> </a:t>
            </a:r>
            <a:endParaRPr lang="en-US" dirty="0"/>
          </a:p>
          <a:p>
            <a:pPr marL="109537" indent="0" eaLnBrk="1" hangingPunct="1">
              <a:buNone/>
            </a:pPr>
            <a:r>
              <a:rPr lang="en-US" dirty="0" smtClean="0"/>
              <a:t>  </a:t>
            </a:r>
          </a:p>
          <a:p>
            <a:pPr eaLnBrk="1" hangingPunct="1"/>
            <a:endParaRPr lang="en-US" dirty="0" smtClean="0"/>
          </a:p>
        </p:txBody>
      </p:sp>
      <p:sp>
        <p:nvSpPr>
          <p:cNvPr id="22531" name="Slide Number Placeholder 5"/>
          <p:cNvSpPr>
            <a:spLocks noGrp="1"/>
          </p:cNvSpPr>
          <p:nvPr>
            <p:ph type="sldNum" sz="quarter" idx="12"/>
          </p:nvPr>
        </p:nvSpPr>
        <p:spPr bwMode="auto">
          <a:noFill/>
          <a:ln>
            <a:miter lim="800000"/>
            <a:headEnd/>
            <a:tailEnd/>
          </a:ln>
        </p:spPr>
        <p:txBody>
          <a:bodyPr wrap="square" lIns="91440" tIns="45720" rIns="91440" bIns="45720" numCol="1" anchorCtr="0" compatLnSpc="1">
            <a:prstTxWarp prst="textNoShape">
              <a:avLst/>
            </a:prstTxWarp>
          </a:bodyPr>
          <a:lstStyle/>
          <a:p>
            <a:fld id="{97AE9F3D-13B5-41F4-A1CA-7DAAF7B0E033}" type="slidenum">
              <a:rPr lang="en-US" smtClean="0"/>
              <a:pPr/>
              <a:t>12</a:t>
            </a:fld>
            <a:endParaRPr lang="en-US" smtClean="0"/>
          </a:p>
        </p:txBody>
      </p:sp>
      <p:sp>
        <p:nvSpPr>
          <p:cNvPr id="131074" name="AutoShape 2"/>
          <p:cNvSpPr>
            <a:spLocks noGrp="1" noChangeArrowheads="1"/>
          </p:cNvSpPr>
          <p:nvPr>
            <p:ph type="title"/>
          </p:nvPr>
        </p:nvSpPr>
        <p:spPr/>
        <p:txBody>
          <a:bodyPr>
            <a:normAutofit fontScale="90000"/>
          </a:bodyPr>
          <a:lstStyle/>
          <a:p>
            <a:pPr eaLnBrk="1" fontAlgn="auto" hangingPunct="1">
              <a:spcAft>
                <a:spcPts val="0"/>
              </a:spcAft>
              <a:defRPr/>
            </a:pPr>
            <a:r>
              <a:rPr lang="en-US" dirty="0" smtClean="0"/>
              <a:t>ETAC/</a:t>
            </a:r>
            <a:r>
              <a:rPr lang="en-US" dirty="0" smtClean="0">
                <a:solidFill>
                  <a:schemeClr val="bg1">
                    <a:lumMod val="75000"/>
                  </a:schemeClr>
                </a:solidFill>
              </a:rPr>
              <a:t>EAC</a:t>
            </a:r>
            <a:r>
              <a:rPr lang="en-US" dirty="0" smtClean="0"/>
              <a:t> Program Specific Requirements</a:t>
            </a:r>
            <a:endParaRPr 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Civil ET</a:t>
            </a:r>
          </a:p>
          <a:p>
            <a:pPr marL="109537" indent="0">
              <a:buNone/>
            </a:pPr>
            <a:r>
              <a:rPr lang="en-US" sz="2000" dirty="0">
                <a:hlinkClick r:id="rId2"/>
              </a:rPr>
              <a:t>https://</a:t>
            </a:r>
            <a:r>
              <a:rPr lang="en-US" sz="2000" dirty="0" smtClean="0">
                <a:hlinkClick r:id="rId2"/>
              </a:rPr>
              <a:t>sunypoly.edu/academics/majors-and-programs/civil-engineering-technology/civil-engineering-technology-etacabet.html</a:t>
            </a:r>
            <a:r>
              <a:rPr lang="en-US" sz="2000" dirty="0" smtClean="0"/>
              <a:t> </a:t>
            </a:r>
          </a:p>
          <a:p>
            <a:pPr marL="109537" indent="0">
              <a:buNone/>
            </a:pPr>
            <a:endParaRPr lang="en-US" dirty="0" smtClean="0"/>
          </a:p>
          <a:p>
            <a:r>
              <a:rPr lang="en-US" dirty="0" smtClean="0"/>
              <a:t>Mechanical ET</a:t>
            </a:r>
            <a:endParaRPr lang="en-US" dirty="0"/>
          </a:p>
          <a:p>
            <a:pPr marL="109537" indent="0">
              <a:buNone/>
            </a:pPr>
            <a:r>
              <a:rPr lang="en-US" sz="2000" dirty="0">
                <a:hlinkClick r:id="rId3"/>
              </a:rPr>
              <a:t>https://</a:t>
            </a:r>
            <a:r>
              <a:rPr lang="en-US" sz="2000" dirty="0" smtClean="0">
                <a:hlinkClick r:id="rId3"/>
              </a:rPr>
              <a:t>sunypoly.edu/academics/majors-and-programs/mechanical-engineering-technology/mechanical-engineering-technology-0.html</a:t>
            </a:r>
            <a:r>
              <a:rPr lang="en-US" sz="2000" dirty="0" smtClean="0"/>
              <a:t> </a:t>
            </a:r>
            <a:endParaRPr lang="en-US" sz="2000" dirty="0"/>
          </a:p>
          <a:p>
            <a:pPr marL="109537" indent="0">
              <a:buNone/>
            </a:pPr>
            <a:endParaRPr lang="en-US" sz="2000" dirty="0"/>
          </a:p>
          <a:p>
            <a:pPr marL="109537" indent="0">
              <a:buNone/>
            </a:pPr>
            <a:r>
              <a:rPr lang="en-US" sz="2000" dirty="0" smtClean="0">
                <a:solidFill>
                  <a:srgbClr val="FF0000"/>
                </a:solidFill>
              </a:rPr>
              <a:t>Note: Not Used for homework assignment </a:t>
            </a:r>
            <a:endParaRPr lang="en-US" sz="2000" dirty="0">
              <a:solidFill>
                <a:srgbClr val="FF0000"/>
              </a:solidFill>
            </a:endParaRPr>
          </a:p>
        </p:txBody>
      </p:sp>
      <p:sp>
        <p:nvSpPr>
          <p:cNvPr id="3" name="Title 2"/>
          <p:cNvSpPr>
            <a:spLocks noGrp="1"/>
          </p:cNvSpPr>
          <p:nvPr>
            <p:ph type="title"/>
          </p:nvPr>
        </p:nvSpPr>
        <p:spPr/>
        <p:txBody>
          <a:bodyPr>
            <a:normAutofit fontScale="90000"/>
          </a:bodyPr>
          <a:lstStyle/>
          <a:p>
            <a:r>
              <a:rPr lang="en-US" dirty="0" smtClean="0"/>
              <a:t>SUNY Poly Program </a:t>
            </a:r>
            <a:br>
              <a:rPr lang="en-US" dirty="0" smtClean="0"/>
            </a:br>
            <a:r>
              <a:rPr lang="en-US" dirty="0" smtClean="0"/>
              <a:t>Student Outcomes</a:t>
            </a:r>
            <a:endParaRPr lang="en-US" dirty="0"/>
          </a:p>
        </p:txBody>
      </p:sp>
      <p:sp>
        <p:nvSpPr>
          <p:cNvPr id="4" name="Slide Number Placeholder 3"/>
          <p:cNvSpPr>
            <a:spLocks noGrp="1"/>
          </p:cNvSpPr>
          <p:nvPr>
            <p:ph type="sldNum" sz="quarter" idx="12"/>
          </p:nvPr>
        </p:nvSpPr>
        <p:spPr/>
        <p:txBody>
          <a:bodyPr/>
          <a:lstStyle/>
          <a:p>
            <a:pPr>
              <a:defRPr/>
            </a:pPr>
            <a:fld id="{DF9C593D-6430-42DA-AE2D-E0D0870A7796}" type="slidenum">
              <a:rPr lang="en-US" smtClean="0"/>
              <a:pPr>
                <a:defRPr/>
              </a:pPr>
              <a:t>13</a:t>
            </a:fld>
            <a:endParaRPr lang="en-US"/>
          </a:p>
        </p:txBody>
      </p:sp>
    </p:spTree>
    <p:extLst>
      <p:ext uri="{BB962C8B-B14F-4D97-AF65-F5344CB8AC3E}">
        <p14:creationId xmlns:p14="http://schemas.microsoft.com/office/powerpoint/2010/main" val="98740920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Content Placeholder 1"/>
          <p:cNvSpPr>
            <a:spLocks noGrp="1"/>
          </p:cNvSpPr>
          <p:nvPr>
            <p:ph idx="1"/>
          </p:nvPr>
        </p:nvSpPr>
        <p:spPr/>
        <p:txBody>
          <a:bodyPr/>
          <a:lstStyle/>
          <a:p>
            <a:r>
              <a:rPr lang="en-US" dirty="0" smtClean="0"/>
              <a:t>Rubrics</a:t>
            </a:r>
          </a:p>
          <a:p>
            <a:r>
              <a:rPr lang="en-US" dirty="0" smtClean="0"/>
              <a:t>Surveys</a:t>
            </a:r>
          </a:p>
          <a:p>
            <a:r>
              <a:rPr lang="en-US" dirty="0" smtClean="0"/>
              <a:t>Other Data</a:t>
            </a:r>
          </a:p>
        </p:txBody>
      </p:sp>
      <p:sp>
        <p:nvSpPr>
          <p:cNvPr id="3" name="Title 2"/>
          <p:cNvSpPr>
            <a:spLocks noGrp="1"/>
          </p:cNvSpPr>
          <p:nvPr>
            <p:ph type="title"/>
          </p:nvPr>
        </p:nvSpPr>
        <p:spPr/>
        <p:txBody>
          <a:bodyPr>
            <a:normAutofit fontScale="90000"/>
          </a:bodyPr>
          <a:lstStyle/>
          <a:p>
            <a:pPr>
              <a:defRPr/>
            </a:pPr>
            <a:r>
              <a:rPr lang="en-US" dirty="0" smtClean="0"/>
              <a:t>How do we measure or assess these outcomes?</a:t>
            </a:r>
            <a:endParaRPr lang="en-US" dirty="0"/>
          </a:p>
        </p:txBody>
      </p:sp>
      <p:sp>
        <p:nvSpPr>
          <p:cNvPr id="17412" name="Slide Number Placeholder 3"/>
          <p:cNvSpPr>
            <a:spLocks noGrp="1"/>
          </p:cNvSpPr>
          <p:nvPr>
            <p:ph type="sldNum" sz="quarter" idx="12"/>
          </p:nvPr>
        </p:nvSpPr>
        <p:spPr bwMode="auto">
          <a:noFill/>
          <a:ln>
            <a:miter lim="800000"/>
            <a:headEnd/>
            <a:tailEnd/>
          </a:ln>
        </p:spPr>
        <p:txBody>
          <a:bodyPr wrap="square" lIns="91440" tIns="45720" rIns="91440" bIns="45720" numCol="1" anchorCtr="0" compatLnSpc="1">
            <a:prstTxWarp prst="textNoShape">
              <a:avLst/>
            </a:prstTxWarp>
          </a:bodyPr>
          <a:lstStyle/>
          <a:p>
            <a:fld id="{9A3B523E-484F-4CF0-86FB-CFA094534672}" type="slidenum">
              <a:rPr lang="en-US" smtClean="0"/>
              <a:pPr/>
              <a:t>14</a:t>
            </a:fld>
            <a:endParaRPr lang="en-US" smtClean="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Content Placeholder 1"/>
          <p:cNvSpPr>
            <a:spLocks noGrp="1"/>
          </p:cNvSpPr>
          <p:nvPr>
            <p:ph idx="1"/>
          </p:nvPr>
        </p:nvSpPr>
        <p:spPr/>
        <p:txBody>
          <a:bodyPr/>
          <a:lstStyle/>
          <a:p>
            <a:endParaRPr lang="en-US" smtClean="0"/>
          </a:p>
        </p:txBody>
      </p:sp>
      <p:sp>
        <p:nvSpPr>
          <p:cNvPr id="20483" name="Slide Number Placeholder 3"/>
          <p:cNvSpPr>
            <a:spLocks noGrp="1"/>
          </p:cNvSpPr>
          <p:nvPr>
            <p:ph type="sldNum" sz="quarter" idx="12"/>
          </p:nvPr>
        </p:nvSpPr>
        <p:spPr bwMode="auto">
          <a:noFill/>
          <a:ln>
            <a:miter lim="800000"/>
            <a:headEnd/>
            <a:tailEnd/>
          </a:ln>
        </p:spPr>
        <p:txBody>
          <a:bodyPr wrap="square" lIns="91440" tIns="45720" rIns="91440" bIns="45720" numCol="1" anchorCtr="0" compatLnSpc="1">
            <a:prstTxWarp prst="textNoShape">
              <a:avLst/>
            </a:prstTxWarp>
          </a:bodyPr>
          <a:lstStyle/>
          <a:p>
            <a:fld id="{98610FA4-B800-44D0-AB19-5A48BE4B302B}" type="slidenum">
              <a:rPr lang="en-US" smtClean="0"/>
              <a:pPr/>
              <a:t>15</a:t>
            </a:fld>
            <a:endParaRPr lang="en-US" smtClean="0"/>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38200" y="609600"/>
            <a:ext cx="7862205" cy="5267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Slide Number Placeholder 3"/>
          <p:cNvSpPr>
            <a:spLocks noGrp="1"/>
          </p:cNvSpPr>
          <p:nvPr>
            <p:ph type="sldNum" sz="quarter" idx="12"/>
          </p:nvPr>
        </p:nvSpPr>
        <p:spPr bwMode="auto">
          <a:noFill/>
          <a:ln>
            <a:miter lim="800000"/>
            <a:headEnd/>
            <a:tailEnd/>
          </a:ln>
        </p:spPr>
        <p:txBody>
          <a:bodyPr wrap="square" lIns="91440" tIns="45720" rIns="91440" bIns="45720" numCol="1" anchorCtr="0" compatLnSpc="1">
            <a:prstTxWarp prst="textNoShape">
              <a:avLst/>
            </a:prstTxWarp>
          </a:bodyPr>
          <a:lstStyle/>
          <a:p>
            <a:fld id="{1E4A1828-7EBD-49D4-B30E-92AC520E2E0C}" type="slidenum">
              <a:rPr lang="en-US" smtClean="0"/>
              <a:pPr/>
              <a:t>16</a:t>
            </a:fld>
            <a:endParaRPr lang="en-US" smtClean="0"/>
          </a:p>
        </p:txBody>
      </p:sp>
      <p:pic>
        <p:nvPicPr>
          <p:cNvPr id="205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85800" y="762000"/>
            <a:ext cx="8013727" cy="49847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Slide Number Placeholder 3"/>
          <p:cNvSpPr>
            <a:spLocks noGrp="1"/>
          </p:cNvSpPr>
          <p:nvPr>
            <p:ph type="sldNum" sz="quarter" idx="12"/>
          </p:nvPr>
        </p:nvSpPr>
        <p:spPr bwMode="auto">
          <a:noFill/>
          <a:ln>
            <a:miter lim="800000"/>
            <a:headEnd/>
            <a:tailEnd/>
          </a:ln>
        </p:spPr>
        <p:txBody>
          <a:bodyPr wrap="square" lIns="91440" tIns="45720" rIns="91440" bIns="45720" numCol="1" anchorCtr="0" compatLnSpc="1">
            <a:prstTxWarp prst="textNoShape">
              <a:avLst/>
            </a:prstTxWarp>
          </a:bodyPr>
          <a:lstStyle/>
          <a:p>
            <a:fld id="{530EBE6F-58DF-4DDF-B40D-7E83AA46F663}" type="slidenum">
              <a:rPr lang="en-US" smtClean="0"/>
              <a:pPr/>
              <a:t>17</a:t>
            </a:fld>
            <a:endParaRPr lang="en-US" smtClean="0"/>
          </a:p>
        </p:txBody>
      </p:sp>
      <p:pic>
        <p:nvPicPr>
          <p:cNvPr id="3074"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3400" y="369176"/>
            <a:ext cx="8323495" cy="5425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Slide Number Placeholder 3"/>
          <p:cNvSpPr>
            <a:spLocks noGrp="1"/>
          </p:cNvSpPr>
          <p:nvPr>
            <p:ph type="sldNum" sz="quarter" idx="12"/>
          </p:nvPr>
        </p:nvSpPr>
        <p:spPr bwMode="auto">
          <a:noFill/>
          <a:ln>
            <a:miter lim="800000"/>
            <a:headEnd/>
            <a:tailEnd/>
          </a:ln>
        </p:spPr>
        <p:txBody>
          <a:bodyPr wrap="square" lIns="91440" tIns="45720" rIns="91440" bIns="45720" numCol="1" anchorCtr="0" compatLnSpc="1">
            <a:prstTxWarp prst="textNoShape">
              <a:avLst/>
            </a:prstTxWarp>
          </a:bodyPr>
          <a:lstStyle/>
          <a:p>
            <a:fld id="{BB849FD9-E9DE-4084-A0C6-2DFC1AE1BF7C}" type="slidenum">
              <a:rPr lang="en-US" smtClean="0"/>
              <a:pPr/>
              <a:t>18</a:t>
            </a:fld>
            <a:endParaRPr lang="en-US" smtClean="0"/>
          </a:p>
        </p:txBody>
      </p:sp>
      <p:pic>
        <p:nvPicPr>
          <p:cNvPr id="18435" name="Picture 2"/>
          <p:cNvPicPr>
            <a:picLocks noGrp="1" noChangeAspect="1" noChangeArrowheads="1"/>
          </p:cNvPicPr>
          <p:nvPr>
            <p:ph idx="1"/>
          </p:nvPr>
        </p:nvPicPr>
        <p:blipFill>
          <a:blip r:embed="rId3" cstate="print"/>
          <a:srcRect/>
          <a:stretch>
            <a:fillRect/>
          </a:stretch>
        </p:blipFill>
        <p:spPr>
          <a:xfrm>
            <a:off x="457200" y="685800"/>
            <a:ext cx="8126413" cy="5257800"/>
          </a:xfrm>
          <a:noFill/>
        </p:spPr>
      </p:pic>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Service Component (individual or groups)</a:t>
            </a:r>
          </a:p>
          <a:p>
            <a:pPr lvl="1"/>
            <a:r>
              <a:rPr lang="en-US" dirty="0" smtClean="0"/>
              <a:t>Clubs</a:t>
            </a:r>
          </a:p>
          <a:p>
            <a:pPr lvl="1"/>
            <a:r>
              <a:rPr lang="en-US" dirty="0" smtClean="0"/>
              <a:t>Church</a:t>
            </a:r>
          </a:p>
          <a:p>
            <a:pPr lvl="1"/>
            <a:r>
              <a:rPr lang="en-US" dirty="0" smtClean="0"/>
              <a:t>Personal</a:t>
            </a:r>
          </a:p>
          <a:p>
            <a:pPr lvl="1"/>
            <a:r>
              <a:rPr lang="en-US" dirty="0" smtClean="0"/>
              <a:t>Other</a:t>
            </a:r>
          </a:p>
          <a:p>
            <a:r>
              <a:rPr lang="en-US" dirty="0" smtClean="0"/>
              <a:t>Can fulfill by joining student section of professional club</a:t>
            </a:r>
          </a:p>
          <a:p>
            <a:r>
              <a:rPr lang="en-US" dirty="0" smtClean="0"/>
              <a:t>A group of students can get together for a service</a:t>
            </a:r>
            <a:endParaRPr lang="en-US" dirty="0"/>
          </a:p>
          <a:p>
            <a:r>
              <a:rPr lang="en-US" dirty="0"/>
              <a:t>Ideas:  </a:t>
            </a:r>
            <a:r>
              <a:rPr lang="en-US" sz="1200" dirty="0">
                <a:hlinkClick r:id="rId3"/>
              </a:rPr>
              <a:t>http://</a:t>
            </a:r>
            <a:r>
              <a:rPr lang="en-US" sz="1200" dirty="0" smtClean="0">
                <a:hlinkClick r:id="rId3"/>
              </a:rPr>
              <a:t>www.uticaod.com/news/20160601/june-wish-list</a:t>
            </a:r>
            <a:r>
              <a:rPr lang="en-US" sz="1200" dirty="0" smtClean="0"/>
              <a:t> </a:t>
            </a:r>
          </a:p>
          <a:p>
            <a:pPr lvl="1">
              <a:buNone/>
            </a:pPr>
            <a:r>
              <a:rPr lang="en-US" dirty="0" smtClean="0"/>
              <a:t>	</a:t>
            </a:r>
          </a:p>
        </p:txBody>
      </p:sp>
      <p:sp>
        <p:nvSpPr>
          <p:cNvPr id="3" name="Title 2"/>
          <p:cNvSpPr>
            <a:spLocks noGrp="1"/>
          </p:cNvSpPr>
          <p:nvPr>
            <p:ph type="title"/>
          </p:nvPr>
        </p:nvSpPr>
        <p:spPr/>
        <p:txBody>
          <a:bodyPr/>
          <a:lstStyle/>
          <a:p>
            <a:r>
              <a:rPr lang="en-US" dirty="0" smtClean="0"/>
              <a:t>Service Requirement</a:t>
            </a:r>
            <a:endParaRPr lang="en-US" dirty="0"/>
          </a:p>
        </p:txBody>
      </p:sp>
      <p:sp>
        <p:nvSpPr>
          <p:cNvPr id="4" name="Slide Number Placeholder 3"/>
          <p:cNvSpPr>
            <a:spLocks noGrp="1"/>
          </p:cNvSpPr>
          <p:nvPr>
            <p:ph type="sldNum" sz="quarter" idx="12"/>
          </p:nvPr>
        </p:nvSpPr>
        <p:spPr/>
        <p:txBody>
          <a:bodyPr/>
          <a:lstStyle/>
          <a:p>
            <a:pPr>
              <a:defRPr/>
            </a:pPr>
            <a:fld id="{DF9C593D-6430-42DA-AE2D-E0D0870A7796}" type="slidenum">
              <a:rPr lang="en-US" smtClean="0"/>
              <a:pPr>
                <a:defRPr/>
              </a:pPr>
              <a:t>19</a:t>
            </a:fld>
            <a:endParaRPr lang="en-US"/>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3"/>
          <p:cNvSpPr>
            <a:spLocks noGrp="1" noChangeArrowheads="1"/>
          </p:cNvSpPr>
          <p:nvPr>
            <p:ph idx="1"/>
          </p:nvPr>
        </p:nvSpPr>
        <p:spPr/>
        <p:txBody>
          <a:bodyPr/>
          <a:lstStyle/>
          <a:p>
            <a:pPr eaLnBrk="1" hangingPunct="1"/>
            <a:r>
              <a:rPr lang="en-US" dirty="0" smtClean="0"/>
              <a:t>Understand the class requirements</a:t>
            </a:r>
          </a:p>
          <a:p>
            <a:pPr eaLnBrk="1" hangingPunct="1"/>
            <a:r>
              <a:rPr lang="en-US" dirty="0" smtClean="0"/>
              <a:t>Understand why “professionalism” is important</a:t>
            </a:r>
          </a:p>
          <a:p>
            <a:pPr eaLnBrk="1" hangingPunct="1"/>
            <a:r>
              <a:rPr lang="en-US" dirty="0" smtClean="0"/>
              <a:t>ETAC-ABET Requirements (knowledgeable about requirements)</a:t>
            </a:r>
          </a:p>
          <a:p>
            <a:pPr eaLnBrk="1" hangingPunct="1"/>
            <a:r>
              <a:rPr lang="en-US" dirty="0" smtClean="0"/>
              <a:t>Ethical Theory and Tools</a:t>
            </a:r>
          </a:p>
          <a:p>
            <a:pPr eaLnBrk="1" hangingPunct="1">
              <a:buFont typeface="Wingdings 3" pitchFamily="18" charset="2"/>
              <a:buNone/>
            </a:pPr>
            <a:endParaRPr lang="en-US" dirty="0" smtClean="0"/>
          </a:p>
          <a:p>
            <a:pPr eaLnBrk="1" hangingPunct="1">
              <a:buFont typeface="Wingdings" pitchFamily="2" charset="2"/>
              <a:buNone/>
            </a:pPr>
            <a:endParaRPr lang="en-US" dirty="0" smtClean="0"/>
          </a:p>
        </p:txBody>
      </p:sp>
      <p:sp>
        <p:nvSpPr>
          <p:cNvPr id="10243" name="Slide Number Placeholder 5"/>
          <p:cNvSpPr>
            <a:spLocks noGrp="1"/>
          </p:cNvSpPr>
          <p:nvPr>
            <p:ph type="sldNum" sz="quarter" idx="12"/>
          </p:nvPr>
        </p:nvSpPr>
        <p:spPr bwMode="auto">
          <a:noFill/>
          <a:ln>
            <a:miter lim="800000"/>
            <a:headEnd/>
            <a:tailEnd/>
          </a:ln>
        </p:spPr>
        <p:txBody>
          <a:bodyPr wrap="square" lIns="91440" tIns="45720" rIns="91440" bIns="45720" numCol="1" anchorCtr="0" compatLnSpc="1">
            <a:prstTxWarp prst="textNoShape">
              <a:avLst/>
            </a:prstTxWarp>
          </a:bodyPr>
          <a:lstStyle/>
          <a:p>
            <a:fld id="{5A7CA238-4F3C-42C6-985E-1524406C3728}" type="slidenum">
              <a:rPr lang="en-US" smtClean="0"/>
              <a:pPr/>
              <a:t>2</a:t>
            </a:fld>
            <a:endParaRPr lang="en-US" smtClean="0"/>
          </a:p>
        </p:txBody>
      </p:sp>
      <p:sp>
        <p:nvSpPr>
          <p:cNvPr id="77826" name="AutoShape 2"/>
          <p:cNvSpPr>
            <a:spLocks noGrp="1" noChangeArrowheads="1"/>
          </p:cNvSpPr>
          <p:nvPr>
            <p:ph type="title"/>
          </p:nvPr>
        </p:nvSpPr>
        <p:spPr/>
        <p:txBody>
          <a:bodyPr/>
          <a:lstStyle/>
          <a:p>
            <a:pPr eaLnBrk="1" fontAlgn="auto" hangingPunct="1">
              <a:spcAft>
                <a:spcPts val="0"/>
              </a:spcAft>
              <a:defRPr/>
            </a:pPr>
            <a:r>
              <a:rPr lang="en-US"/>
              <a:t>Objectives</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New requirement</a:t>
            </a:r>
          </a:p>
          <a:p>
            <a:r>
              <a:rPr lang="en-US" dirty="0" smtClean="0"/>
              <a:t>Start now</a:t>
            </a:r>
          </a:p>
          <a:p>
            <a:r>
              <a:rPr lang="en-US" dirty="0" smtClean="0"/>
              <a:t>Due at end of semester (via Blackboard submission)</a:t>
            </a:r>
          </a:p>
          <a:p>
            <a:r>
              <a:rPr lang="en-US" dirty="0" smtClean="0"/>
              <a:t>Use Google Sites (template: student website)</a:t>
            </a:r>
          </a:p>
          <a:p>
            <a:r>
              <a:rPr lang="en-US" dirty="0" smtClean="0"/>
              <a:t>Must include examples of class work (drawings, reports, projects) in .pdf or.jpg format</a:t>
            </a:r>
          </a:p>
          <a:p>
            <a:r>
              <a:rPr lang="en-US" dirty="0"/>
              <a:t>Example: </a:t>
            </a:r>
            <a:r>
              <a:rPr lang="en-US" sz="1600" dirty="0">
                <a:hlinkClick r:id="rId2"/>
              </a:rPr>
              <a:t>https://</a:t>
            </a:r>
            <a:r>
              <a:rPr lang="en-US" sz="1600" dirty="0" smtClean="0">
                <a:hlinkClick r:id="rId2"/>
              </a:rPr>
              <a:t>sites.google.com/a/sunyit.edu/bianca-little/home</a:t>
            </a:r>
            <a:r>
              <a:rPr lang="en-US" sz="1600" dirty="0" smtClean="0"/>
              <a:t> </a:t>
            </a:r>
            <a:endParaRPr lang="en-US" sz="1600" dirty="0"/>
          </a:p>
        </p:txBody>
      </p:sp>
      <p:sp>
        <p:nvSpPr>
          <p:cNvPr id="3" name="Title 2"/>
          <p:cNvSpPr>
            <a:spLocks noGrp="1"/>
          </p:cNvSpPr>
          <p:nvPr>
            <p:ph type="title"/>
          </p:nvPr>
        </p:nvSpPr>
        <p:spPr/>
        <p:txBody>
          <a:bodyPr/>
          <a:lstStyle/>
          <a:p>
            <a:r>
              <a:rPr lang="en-US" dirty="0" smtClean="0"/>
              <a:t>E-Portfolio</a:t>
            </a:r>
            <a:endParaRPr lang="en-US" dirty="0"/>
          </a:p>
        </p:txBody>
      </p:sp>
      <p:sp>
        <p:nvSpPr>
          <p:cNvPr id="4" name="Slide Number Placeholder 3"/>
          <p:cNvSpPr>
            <a:spLocks noGrp="1"/>
          </p:cNvSpPr>
          <p:nvPr>
            <p:ph type="sldNum" sz="quarter" idx="12"/>
          </p:nvPr>
        </p:nvSpPr>
        <p:spPr/>
        <p:txBody>
          <a:bodyPr/>
          <a:lstStyle/>
          <a:p>
            <a:pPr>
              <a:defRPr/>
            </a:pPr>
            <a:fld id="{DF9C593D-6430-42DA-AE2D-E0D0870A7796}" type="slidenum">
              <a:rPr lang="en-US" smtClean="0"/>
              <a:pPr>
                <a:defRPr/>
              </a:pPr>
              <a:t>20</a:t>
            </a:fld>
            <a:endParaRPr lang="en-US"/>
          </a:p>
        </p:txBody>
      </p:sp>
    </p:spTree>
    <p:extLst>
      <p:ext uri="{BB962C8B-B14F-4D97-AF65-F5344CB8AC3E}">
        <p14:creationId xmlns:p14="http://schemas.microsoft.com/office/powerpoint/2010/main" val="564938869"/>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3"/>
          <p:cNvSpPr>
            <a:spLocks noGrp="1" noChangeArrowheads="1"/>
          </p:cNvSpPr>
          <p:nvPr>
            <p:ph idx="1"/>
          </p:nvPr>
        </p:nvSpPr>
        <p:spPr>
          <a:xfrm>
            <a:off x="457200" y="1066800"/>
            <a:ext cx="8229600" cy="4953000"/>
          </a:xfrm>
        </p:spPr>
        <p:txBody>
          <a:bodyPr/>
          <a:lstStyle/>
          <a:p>
            <a:pPr marL="452437" indent="-342900" eaLnBrk="1" hangingPunct="1">
              <a:buFont typeface="+mj-lt"/>
              <a:buAutoNum type="arabicPeriod"/>
            </a:pPr>
            <a:r>
              <a:rPr lang="en-US" sz="1600" b="1" dirty="0" smtClean="0"/>
              <a:t>Look up ETAC-ABET 2017-2018 Criterion 3:</a:t>
            </a:r>
          </a:p>
          <a:p>
            <a:pPr marL="630238" lvl="2" indent="0" eaLnBrk="1" hangingPunct="1">
              <a:buNone/>
            </a:pPr>
            <a:r>
              <a:rPr lang="en-US" sz="1400" dirty="0" smtClean="0"/>
              <a:t>For the Criterion 3 student outcomes (a-k) list and discuss how well you feel you meet each outcome?  Support your statements with details</a:t>
            </a:r>
            <a:r>
              <a:rPr lang="en-US" sz="1400" dirty="0" smtClean="0"/>
              <a:t>.</a:t>
            </a:r>
          </a:p>
          <a:p>
            <a:pPr marL="630238" lvl="2" indent="0" eaLnBrk="1" hangingPunct="1">
              <a:buNone/>
            </a:pPr>
            <a:r>
              <a:rPr lang="en-US" sz="1400" dirty="0">
                <a:hlinkClick r:id="rId3"/>
              </a:rPr>
              <a:t>http://www.abet.org/accreditation/accreditation-criteria/criteria-for-accrediting-engineering-technology-programs-2017-2018/</a:t>
            </a:r>
            <a:r>
              <a:rPr lang="en-US" sz="1400" dirty="0"/>
              <a:t> </a:t>
            </a:r>
          </a:p>
          <a:p>
            <a:pPr marL="630238" lvl="2" indent="0" eaLnBrk="1" hangingPunct="1">
              <a:buNone/>
            </a:pPr>
            <a:r>
              <a:rPr lang="en-US" sz="1400" dirty="0" smtClean="0"/>
              <a:t>(see Criterion 3: Student Outcomes)</a:t>
            </a:r>
            <a:endParaRPr lang="en-US" sz="1400" dirty="0" smtClean="0"/>
          </a:p>
          <a:p>
            <a:pPr marL="392113" lvl="1" indent="0" eaLnBrk="1" hangingPunct="1">
              <a:buNone/>
            </a:pPr>
            <a:endParaRPr lang="en-US" sz="1600" dirty="0" smtClean="0"/>
          </a:p>
          <a:p>
            <a:pPr marL="452437" indent="-342900" eaLnBrk="1" hangingPunct="1">
              <a:buFont typeface="+mj-lt"/>
              <a:buAutoNum type="arabicPeriod"/>
            </a:pPr>
            <a:r>
              <a:rPr lang="en-US" sz="1600" b="1" dirty="0"/>
              <a:t>Look up </a:t>
            </a:r>
            <a:r>
              <a:rPr lang="en-US" sz="1600" b="1" dirty="0" smtClean="0"/>
              <a:t>ETAC-ABET 2017-2018 Program Criteria:</a:t>
            </a:r>
          </a:p>
          <a:p>
            <a:pPr marL="630238" lvl="2" indent="0" eaLnBrk="1" hangingPunct="1">
              <a:buNone/>
            </a:pPr>
            <a:r>
              <a:rPr lang="en-US" sz="1400" dirty="0" smtClean="0"/>
              <a:t>For your specific </a:t>
            </a:r>
            <a:r>
              <a:rPr lang="en-US" sz="1400" dirty="0" smtClean="0"/>
              <a:t>program </a:t>
            </a:r>
            <a:r>
              <a:rPr lang="en-US" sz="1400" dirty="0" smtClean="0"/>
              <a:t>(Mechanical</a:t>
            </a:r>
            <a:r>
              <a:rPr lang="en-US" sz="1400" dirty="0" smtClean="0"/>
              <a:t> or</a:t>
            </a:r>
            <a:r>
              <a:rPr lang="en-US" sz="1400" dirty="0" smtClean="0"/>
              <a:t> Civil) list </a:t>
            </a:r>
            <a:r>
              <a:rPr lang="en-US" sz="1400" dirty="0" smtClean="0"/>
              <a:t>and discuss how well you feel you meet each </a:t>
            </a:r>
            <a:r>
              <a:rPr lang="en-US" sz="1400" dirty="0" smtClean="0"/>
              <a:t>program criteria outcome</a:t>
            </a:r>
            <a:r>
              <a:rPr lang="en-US" sz="1400" dirty="0" smtClean="0"/>
              <a:t>?  If the criteria is listed as a paragraph identify each separate item.  Support your statements with details</a:t>
            </a:r>
            <a:r>
              <a:rPr lang="en-US" sz="1400" dirty="0" smtClean="0"/>
              <a:t>.</a:t>
            </a:r>
          </a:p>
          <a:p>
            <a:pPr marL="630238" lvl="2" indent="0" eaLnBrk="1" hangingPunct="1">
              <a:buNone/>
            </a:pPr>
            <a:r>
              <a:rPr lang="en-US" sz="1400" dirty="0">
                <a:hlinkClick r:id="rId3"/>
              </a:rPr>
              <a:t>http://www.abet.org/accreditation/accreditation-criteria/criteria-for-accrediting-engineering-technology-programs-2017-2018/</a:t>
            </a:r>
            <a:r>
              <a:rPr lang="en-US" sz="1400" dirty="0"/>
              <a:t> </a:t>
            </a:r>
            <a:r>
              <a:rPr lang="en-US" sz="1400" dirty="0" smtClean="0"/>
              <a:t>(see II: Program Criteria)</a:t>
            </a:r>
          </a:p>
          <a:p>
            <a:pPr marL="630238" lvl="2" indent="0" eaLnBrk="1" hangingPunct="1">
              <a:buNone/>
            </a:pPr>
            <a:endParaRPr lang="en-US" sz="1400" b="1" dirty="0"/>
          </a:p>
          <a:p>
            <a:pPr marL="479425" indent="-342900" eaLnBrk="1" hangingPunct="1">
              <a:buFont typeface="+mj-lt"/>
              <a:buAutoNum type="arabicPeriod"/>
            </a:pPr>
            <a:r>
              <a:rPr lang="en-US" sz="1800" b="1" dirty="0" smtClean="0"/>
              <a:t>What </a:t>
            </a:r>
            <a:r>
              <a:rPr lang="en-US" sz="1800" b="1" dirty="0" smtClean="0"/>
              <a:t>would you like to learn/discuss in this course?</a:t>
            </a:r>
          </a:p>
          <a:p>
            <a:pPr eaLnBrk="1" hangingPunct="1"/>
            <a:endParaRPr lang="en-US" sz="1600" dirty="0" smtClean="0"/>
          </a:p>
          <a:p>
            <a:pPr marL="109537" indent="0" algn="ctr" eaLnBrk="1" hangingPunct="1">
              <a:buNone/>
            </a:pPr>
            <a:r>
              <a:rPr lang="en-US" sz="1600" b="1" dirty="0" smtClean="0"/>
              <a:t>Drop off the assignment in PDF format via Blackboard before next week’s class</a:t>
            </a:r>
          </a:p>
          <a:p>
            <a:pPr lvl="1" eaLnBrk="1" hangingPunct="1">
              <a:buFont typeface="Verdana" pitchFamily="34" charset="0"/>
              <a:buNone/>
            </a:pPr>
            <a:endParaRPr lang="en-US" dirty="0" smtClean="0"/>
          </a:p>
          <a:p>
            <a:pPr eaLnBrk="1" hangingPunct="1">
              <a:buNone/>
            </a:pPr>
            <a:endParaRPr lang="en-US" dirty="0" smtClean="0"/>
          </a:p>
          <a:p>
            <a:pPr eaLnBrk="1" hangingPunct="1"/>
            <a:endParaRPr lang="en-US" dirty="0" smtClean="0"/>
          </a:p>
          <a:p>
            <a:pPr eaLnBrk="1" hangingPunct="1">
              <a:buFont typeface="Wingdings 3" pitchFamily="18" charset="2"/>
              <a:buNone/>
            </a:pPr>
            <a:endParaRPr lang="en-US" dirty="0" smtClean="0"/>
          </a:p>
        </p:txBody>
      </p:sp>
      <p:sp>
        <p:nvSpPr>
          <p:cNvPr id="23555" name="Slide Number Placeholder 5"/>
          <p:cNvSpPr>
            <a:spLocks noGrp="1"/>
          </p:cNvSpPr>
          <p:nvPr>
            <p:ph type="sldNum" sz="quarter" idx="12"/>
          </p:nvPr>
        </p:nvSpPr>
        <p:spPr bwMode="auto">
          <a:noFill/>
          <a:ln>
            <a:miter lim="800000"/>
            <a:headEnd/>
            <a:tailEnd/>
          </a:ln>
        </p:spPr>
        <p:txBody>
          <a:bodyPr wrap="square" lIns="91440" tIns="45720" rIns="91440" bIns="45720" numCol="1" anchorCtr="0" compatLnSpc="1">
            <a:prstTxWarp prst="textNoShape">
              <a:avLst/>
            </a:prstTxWarp>
          </a:bodyPr>
          <a:lstStyle/>
          <a:p>
            <a:fld id="{00D3F20A-1EFF-49AB-ABFE-0076868E3391}" type="slidenum">
              <a:rPr lang="en-US" smtClean="0"/>
              <a:pPr/>
              <a:t>21</a:t>
            </a:fld>
            <a:endParaRPr lang="en-US" smtClean="0"/>
          </a:p>
        </p:txBody>
      </p:sp>
      <p:sp>
        <p:nvSpPr>
          <p:cNvPr id="140290" name="AutoShape 2"/>
          <p:cNvSpPr>
            <a:spLocks noGrp="1" noChangeArrowheads="1"/>
          </p:cNvSpPr>
          <p:nvPr>
            <p:ph type="title"/>
          </p:nvPr>
        </p:nvSpPr>
        <p:spPr>
          <a:xfrm>
            <a:off x="457200" y="274638"/>
            <a:ext cx="8229600" cy="792162"/>
          </a:xfrm>
        </p:spPr>
        <p:txBody>
          <a:bodyPr/>
          <a:lstStyle/>
          <a:p>
            <a:pPr eaLnBrk="1" fontAlgn="auto" hangingPunct="1">
              <a:spcAft>
                <a:spcPts val="0"/>
              </a:spcAft>
              <a:defRPr/>
            </a:pPr>
            <a:r>
              <a:rPr lang="en-US" dirty="0" smtClean="0"/>
              <a:t>HW Assignment 1 (individual)   </a:t>
            </a:r>
            <a:endParaRPr lang="en-US"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109537" indent="0">
              <a:buNone/>
            </a:pPr>
            <a:r>
              <a:rPr lang="en-US" sz="1400" dirty="0" smtClean="0"/>
              <a:t>Using online resources (undergraduate catalog when you matriculated, </a:t>
            </a:r>
            <a:r>
              <a:rPr lang="en-US" sz="1400" dirty="0"/>
              <a:t>b</a:t>
            </a:r>
            <a:r>
              <a:rPr lang="en-US" sz="1400" dirty="0" smtClean="0"/>
              <a:t>anner records, </a:t>
            </a:r>
            <a:r>
              <a:rPr lang="en-US" sz="1400" dirty="0" err="1" smtClean="0"/>
              <a:t>DegreeWorks</a:t>
            </a:r>
            <a:r>
              <a:rPr lang="en-US" sz="1400" dirty="0" smtClean="0"/>
              <a:t>, and course </a:t>
            </a:r>
            <a:r>
              <a:rPr lang="en-US" sz="1400" smtClean="0"/>
              <a:t>schedules given to you) </a:t>
            </a:r>
            <a:r>
              <a:rPr lang="en-US" sz="1400" dirty="0" smtClean="0"/>
              <a:t>document requirements you have fulfilled and develop a draft schedule for completion of your degree.</a:t>
            </a:r>
            <a:endParaRPr lang="en-US" sz="1400" dirty="0"/>
          </a:p>
          <a:p>
            <a:r>
              <a:rPr lang="en-US" sz="1400" dirty="0" smtClean="0"/>
              <a:t>Make sure you will have 128 credits (how many credits were transferred? How many have you completed?  Does your draft schedule credits complete 128 credits?)</a:t>
            </a:r>
          </a:p>
          <a:p>
            <a:r>
              <a:rPr lang="en-US" sz="1400" dirty="0" smtClean="0"/>
              <a:t>Make sure you meet general education requirements.  Which courses have you taken/transferred that meet the 7 of 10 requirements and 30-credit minimum?</a:t>
            </a:r>
          </a:p>
          <a:p>
            <a:r>
              <a:rPr lang="en-US" sz="1400" dirty="0" smtClean="0"/>
              <a:t>Make sure you meet program requirements (copy from the undergraduate catalog and list the courses that you have transferred/completed that meet the requirements.)</a:t>
            </a:r>
          </a:p>
          <a:p>
            <a:r>
              <a:rPr lang="en-US" sz="1400" dirty="0" smtClean="0"/>
              <a:t>Make sure you meet other requirements (example-CAD test requirements for </a:t>
            </a:r>
            <a:r>
              <a:rPr lang="en-US" sz="1400" dirty="0" err="1" smtClean="0"/>
              <a:t>CvET</a:t>
            </a:r>
            <a:r>
              <a:rPr lang="en-US" sz="1400" dirty="0" smtClean="0"/>
              <a:t> students).  For MET students have you made a C or better in each MTC course?</a:t>
            </a:r>
          </a:p>
          <a:p>
            <a:r>
              <a:rPr lang="en-US" sz="1400" dirty="0" smtClean="0"/>
              <a:t>Make sure you meet prerequisite requirements when you show your schedule.</a:t>
            </a:r>
          </a:p>
          <a:p>
            <a:pPr marL="109537" indent="0">
              <a:buNone/>
            </a:pPr>
            <a:endParaRPr lang="en-US" sz="1400" dirty="0" smtClean="0"/>
          </a:p>
          <a:p>
            <a:pPr marL="109537" indent="0" algn="ctr">
              <a:buNone/>
            </a:pPr>
            <a:r>
              <a:rPr lang="en-US" sz="1400" b="1" dirty="0"/>
              <a:t>Drop off the assignment in PDF format via </a:t>
            </a:r>
            <a:r>
              <a:rPr lang="en-US" sz="1400" b="1" dirty="0" smtClean="0"/>
              <a:t>Blackboard</a:t>
            </a:r>
            <a:endParaRPr lang="en-US" sz="1400" b="1" dirty="0"/>
          </a:p>
          <a:p>
            <a:pPr marL="109537" indent="0" algn="ctr">
              <a:buNone/>
            </a:pPr>
            <a:endParaRPr lang="en-US" sz="2000" dirty="0" smtClean="0"/>
          </a:p>
          <a:p>
            <a:endParaRPr lang="en-US" dirty="0"/>
          </a:p>
        </p:txBody>
      </p:sp>
      <p:sp>
        <p:nvSpPr>
          <p:cNvPr id="3" name="Title 2"/>
          <p:cNvSpPr>
            <a:spLocks noGrp="1"/>
          </p:cNvSpPr>
          <p:nvPr>
            <p:ph type="title"/>
          </p:nvPr>
        </p:nvSpPr>
        <p:spPr/>
        <p:txBody>
          <a:bodyPr/>
          <a:lstStyle/>
          <a:p>
            <a:r>
              <a:rPr lang="en-US" dirty="0" smtClean="0"/>
              <a:t>HW Assignment 2 (individual)</a:t>
            </a:r>
            <a:endParaRPr lang="en-US" dirty="0"/>
          </a:p>
        </p:txBody>
      </p:sp>
      <p:sp>
        <p:nvSpPr>
          <p:cNvPr id="4" name="Slide Number Placeholder 3"/>
          <p:cNvSpPr>
            <a:spLocks noGrp="1"/>
          </p:cNvSpPr>
          <p:nvPr>
            <p:ph type="sldNum" sz="quarter" idx="12"/>
          </p:nvPr>
        </p:nvSpPr>
        <p:spPr/>
        <p:txBody>
          <a:bodyPr/>
          <a:lstStyle/>
          <a:p>
            <a:pPr>
              <a:defRPr/>
            </a:pPr>
            <a:fld id="{DF9C593D-6430-42DA-AE2D-E0D0870A7796}" type="slidenum">
              <a:rPr lang="en-US" smtClean="0"/>
              <a:pPr>
                <a:defRPr/>
              </a:pPr>
              <a:t>22</a:t>
            </a:fld>
            <a:endParaRPr lang="en-US"/>
          </a:p>
        </p:txBody>
      </p:sp>
    </p:spTree>
    <p:extLst>
      <p:ext uri="{BB962C8B-B14F-4D97-AF65-F5344CB8AC3E}">
        <p14:creationId xmlns:p14="http://schemas.microsoft.com/office/powerpoint/2010/main" val="979320997"/>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3"/>
          <p:cNvSpPr>
            <a:spLocks noGrp="1" noChangeArrowheads="1"/>
          </p:cNvSpPr>
          <p:nvPr>
            <p:ph idx="1"/>
          </p:nvPr>
        </p:nvSpPr>
        <p:spPr/>
        <p:txBody>
          <a:bodyPr/>
          <a:lstStyle/>
          <a:p>
            <a:pPr eaLnBrk="1" hangingPunct="1"/>
            <a:r>
              <a:rPr lang="en-US" smtClean="0"/>
              <a:t>Professionalism</a:t>
            </a:r>
          </a:p>
          <a:p>
            <a:pPr eaLnBrk="1" hangingPunct="1">
              <a:buFont typeface="Wingdings" pitchFamily="2" charset="2"/>
              <a:buNone/>
            </a:pPr>
            <a:endParaRPr lang="en-US" smtClean="0"/>
          </a:p>
          <a:p>
            <a:pPr eaLnBrk="1" hangingPunct="1">
              <a:buFont typeface="Wingdings" pitchFamily="2" charset="2"/>
              <a:buNone/>
            </a:pPr>
            <a:endParaRPr lang="en-US" smtClean="0"/>
          </a:p>
        </p:txBody>
      </p:sp>
      <p:sp>
        <p:nvSpPr>
          <p:cNvPr id="24579" name="Slide Number Placeholder 5"/>
          <p:cNvSpPr>
            <a:spLocks noGrp="1"/>
          </p:cNvSpPr>
          <p:nvPr>
            <p:ph type="sldNum" sz="quarter" idx="12"/>
          </p:nvPr>
        </p:nvSpPr>
        <p:spPr bwMode="auto">
          <a:noFill/>
          <a:ln>
            <a:miter lim="800000"/>
            <a:headEnd/>
            <a:tailEnd/>
          </a:ln>
        </p:spPr>
        <p:txBody>
          <a:bodyPr wrap="square" lIns="91440" tIns="45720" rIns="91440" bIns="45720" numCol="1" anchorCtr="0" compatLnSpc="1">
            <a:prstTxWarp prst="textNoShape">
              <a:avLst/>
            </a:prstTxWarp>
          </a:bodyPr>
          <a:lstStyle/>
          <a:p>
            <a:fld id="{C51EF52C-FBB1-4009-81C2-F56377AAC7EB}" type="slidenum">
              <a:rPr lang="en-US" smtClean="0"/>
              <a:pPr/>
              <a:t>23</a:t>
            </a:fld>
            <a:endParaRPr lang="en-US" smtClean="0"/>
          </a:p>
        </p:txBody>
      </p:sp>
      <p:sp>
        <p:nvSpPr>
          <p:cNvPr id="110594" name="AutoShape 2"/>
          <p:cNvSpPr>
            <a:spLocks noGrp="1" noChangeArrowheads="1"/>
          </p:cNvSpPr>
          <p:nvPr>
            <p:ph type="title"/>
          </p:nvPr>
        </p:nvSpPr>
        <p:spPr/>
        <p:txBody>
          <a:bodyPr/>
          <a:lstStyle/>
          <a:p>
            <a:pPr eaLnBrk="1" fontAlgn="auto" hangingPunct="1">
              <a:spcAft>
                <a:spcPts val="0"/>
              </a:spcAft>
              <a:defRPr/>
            </a:pPr>
            <a:r>
              <a:rPr lang="en-US" dirty="0"/>
              <a:t>Next Lecture</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3"/>
          <p:cNvSpPr>
            <a:spLocks noGrp="1" noChangeArrowheads="1"/>
          </p:cNvSpPr>
          <p:nvPr>
            <p:ph idx="1"/>
          </p:nvPr>
        </p:nvSpPr>
        <p:spPr/>
        <p:txBody>
          <a:bodyPr/>
          <a:lstStyle/>
          <a:p>
            <a:pPr eaLnBrk="1" hangingPunct="1"/>
            <a:r>
              <a:rPr lang="en-US" dirty="0" smtClean="0"/>
              <a:t>On-Web:  </a:t>
            </a:r>
            <a:r>
              <a:rPr lang="en-US" dirty="0">
                <a:hlinkClick r:id="rId3"/>
              </a:rPr>
              <a:t>http://people.sunyit.edu/~barans</a:t>
            </a:r>
            <a:r>
              <a:rPr lang="en-US" dirty="0" smtClean="0">
                <a:hlinkClick r:id="rId3"/>
              </a:rPr>
              <a:t>/</a:t>
            </a:r>
            <a:endParaRPr lang="en-US" dirty="0" smtClean="0"/>
          </a:p>
          <a:p>
            <a:pPr eaLnBrk="1" hangingPunct="1"/>
            <a:r>
              <a:rPr lang="en-US" dirty="0" smtClean="0"/>
              <a:t>Syllabus</a:t>
            </a:r>
          </a:p>
          <a:p>
            <a:pPr eaLnBrk="1" hangingPunct="1"/>
            <a:r>
              <a:rPr lang="en-US" dirty="0" smtClean="0"/>
              <a:t>Schedule</a:t>
            </a:r>
          </a:p>
          <a:p>
            <a:pPr eaLnBrk="1" hangingPunct="1"/>
            <a:r>
              <a:rPr lang="en-US" dirty="0" smtClean="0"/>
              <a:t>Lectures/Assignments</a:t>
            </a:r>
          </a:p>
          <a:p>
            <a:pPr eaLnBrk="1" hangingPunct="1"/>
            <a:r>
              <a:rPr lang="en-US" dirty="0" smtClean="0"/>
              <a:t>Grades</a:t>
            </a:r>
          </a:p>
          <a:p>
            <a:pPr eaLnBrk="1" hangingPunct="1"/>
            <a:r>
              <a:rPr lang="en-US" dirty="0" smtClean="0"/>
              <a:t>Drop off all assignments in Blackboard as .pdf (portable document format; in Word or Excel go to file, save as, .pdf)</a:t>
            </a:r>
          </a:p>
          <a:p>
            <a:pPr eaLnBrk="1" hangingPunct="1">
              <a:buFont typeface="Wingdings" pitchFamily="2" charset="2"/>
              <a:buNone/>
            </a:pPr>
            <a:endParaRPr lang="en-US" dirty="0" smtClean="0"/>
          </a:p>
        </p:txBody>
      </p:sp>
      <p:sp>
        <p:nvSpPr>
          <p:cNvPr id="11267" name="Slide Number Placeholder 5"/>
          <p:cNvSpPr>
            <a:spLocks noGrp="1"/>
          </p:cNvSpPr>
          <p:nvPr>
            <p:ph type="sldNum" sz="quarter" idx="12"/>
          </p:nvPr>
        </p:nvSpPr>
        <p:spPr bwMode="auto">
          <a:noFill/>
          <a:ln>
            <a:miter lim="800000"/>
            <a:headEnd/>
            <a:tailEnd/>
          </a:ln>
        </p:spPr>
        <p:txBody>
          <a:bodyPr wrap="square" lIns="91440" tIns="45720" rIns="91440" bIns="45720" numCol="1" anchorCtr="0" compatLnSpc="1">
            <a:prstTxWarp prst="textNoShape">
              <a:avLst/>
            </a:prstTxWarp>
          </a:bodyPr>
          <a:lstStyle/>
          <a:p>
            <a:fld id="{6192864D-774B-41BE-8E7A-C988A7C137EA}" type="slidenum">
              <a:rPr lang="en-US" smtClean="0"/>
              <a:pPr/>
              <a:t>3</a:t>
            </a:fld>
            <a:endParaRPr lang="en-US" smtClean="0"/>
          </a:p>
        </p:txBody>
      </p:sp>
      <p:sp>
        <p:nvSpPr>
          <p:cNvPr id="97282" name="AutoShape 2"/>
          <p:cNvSpPr>
            <a:spLocks noGrp="1" noChangeArrowheads="1"/>
          </p:cNvSpPr>
          <p:nvPr>
            <p:ph type="title"/>
          </p:nvPr>
        </p:nvSpPr>
        <p:spPr/>
        <p:txBody>
          <a:bodyPr/>
          <a:lstStyle/>
          <a:p>
            <a:pPr eaLnBrk="1" fontAlgn="auto" hangingPunct="1">
              <a:spcAft>
                <a:spcPts val="0"/>
              </a:spcAft>
              <a:defRPr/>
            </a:pPr>
            <a:r>
              <a:rPr lang="en-US"/>
              <a:t>Class Requirements</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3"/>
          <p:cNvSpPr>
            <a:spLocks noGrp="1" noChangeArrowheads="1"/>
          </p:cNvSpPr>
          <p:nvPr>
            <p:ph idx="1"/>
          </p:nvPr>
        </p:nvSpPr>
        <p:spPr/>
        <p:txBody>
          <a:bodyPr/>
          <a:lstStyle/>
          <a:p>
            <a:pPr eaLnBrk="1" hangingPunct="1"/>
            <a:r>
              <a:rPr lang="en-US" dirty="0" smtClean="0"/>
              <a:t>College</a:t>
            </a:r>
          </a:p>
          <a:p>
            <a:pPr lvl="1" eaLnBrk="1" hangingPunct="1"/>
            <a:r>
              <a:rPr lang="en-US" dirty="0" smtClean="0"/>
              <a:t>Structured</a:t>
            </a:r>
          </a:p>
          <a:p>
            <a:pPr lvl="1" eaLnBrk="1" hangingPunct="1"/>
            <a:r>
              <a:rPr lang="en-US" dirty="0" smtClean="0"/>
              <a:t>Protected</a:t>
            </a:r>
          </a:p>
          <a:p>
            <a:pPr lvl="1" eaLnBrk="1" hangingPunct="1"/>
            <a:r>
              <a:rPr lang="en-US" dirty="0" smtClean="0"/>
              <a:t>Defined</a:t>
            </a:r>
          </a:p>
          <a:p>
            <a:pPr lvl="1" eaLnBrk="1" hangingPunct="1"/>
            <a:r>
              <a:rPr lang="en-US" dirty="0" smtClean="0"/>
              <a:t>Constant feedback</a:t>
            </a:r>
          </a:p>
          <a:p>
            <a:pPr eaLnBrk="1" hangingPunct="1">
              <a:buFont typeface="Wingdings 3" pitchFamily="18" charset="2"/>
              <a:buNone/>
            </a:pPr>
            <a:endParaRPr lang="en-US" dirty="0" smtClean="0"/>
          </a:p>
          <a:p>
            <a:pPr eaLnBrk="1" hangingPunct="1"/>
            <a:r>
              <a:rPr lang="en-US" dirty="0" smtClean="0"/>
              <a:t>Real life</a:t>
            </a:r>
          </a:p>
          <a:p>
            <a:pPr lvl="1" eaLnBrk="1" hangingPunct="1"/>
            <a:r>
              <a:rPr lang="en-US" dirty="0" smtClean="0"/>
              <a:t>Unstructured</a:t>
            </a:r>
          </a:p>
          <a:p>
            <a:pPr lvl="1" eaLnBrk="1" hangingPunct="1"/>
            <a:r>
              <a:rPr lang="en-US" dirty="0" smtClean="0"/>
              <a:t>Complicated</a:t>
            </a:r>
          </a:p>
          <a:p>
            <a:pPr lvl="1" eaLnBrk="1" hangingPunct="1"/>
            <a:r>
              <a:rPr lang="en-US" dirty="0" smtClean="0"/>
              <a:t>Constant Change</a:t>
            </a:r>
          </a:p>
          <a:p>
            <a:pPr lvl="1" eaLnBrk="1" hangingPunct="1"/>
            <a:r>
              <a:rPr lang="en-US" dirty="0" smtClean="0"/>
              <a:t>Self-directed</a:t>
            </a:r>
          </a:p>
        </p:txBody>
      </p:sp>
      <p:sp>
        <p:nvSpPr>
          <p:cNvPr id="12291" name="Slide Number Placeholder 5"/>
          <p:cNvSpPr>
            <a:spLocks noGrp="1"/>
          </p:cNvSpPr>
          <p:nvPr>
            <p:ph type="sldNum" sz="quarter" idx="12"/>
          </p:nvPr>
        </p:nvSpPr>
        <p:spPr bwMode="auto">
          <a:noFill/>
          <a:ln>
            <a:miter lim="800000"/>
            <a:headEnd/>
            <a:tailEnd/>
          </a:ln>
        </p:spPr>
        <p:txBody>
          <a:bodyPr wrap="square" lIns="91440" tIns="45720" rIns="91440" bIns="45720" numCol="1" anchorCtr="0" compatLnSpc="1">
            <a:prstTxWarp prst="textNoShape">
              <a:avLst/>
            </a:prstTxWarp>
          </a:bodyPr>
          <a:lstStyle/>
          <a:p>
            <a:fld id="{15B5BED2-0B45-4F08-AEBF-04326CB77F8A}" type="slidenum">
              <a:rPr lang="en-US" smtClean="0"/>
              <a:pPr/>
              <a:t>4</a:t>
            </a:fld>
            <a:endParaRPr lang="en-US" smtClean="0"/>
          </a:p>
        </p:txBody>
      </p:sp>
      <p:sp>
        <p:nvSpPr>
          <p:cNvPr id="109570" name="AutoShape 2"/>
          <p:cNvSpPr>
            <a:spLocks noGrp="1" noChangeArrowheads="1"/>
          </p:cNvSpPr>
          <p:nvPr>
            <p:ph type="title"/>
          </p:nvPr>
        </p:nvSpPr>
        <p:spPr/>
        <p:txBody>
          <a:bodyPr>
            <a:normAutofit fontScale="90000"/>
          </a:bodyPr>
          <a:lstStyle/>
          <a:p>
            <a:pPr eaLnBrk="1" fontAlgn="auto" hangingPunct="1">
              <a:spcAft>
                <a:spcPts val="0"/>
              </a:spcAft>
              <a:defRPr/>
            </a:pPr>
            <a:r>
              <a:rPr lang="en-US" dirty="0" smtClean="0"/>
              <a:t>Why a Course on Professionalism?</a:t>
            </a:r>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3"/>
          <p:cNvSpPr>
            <a:spLocks noGrp="1" noChangeArrowheads="1"/>
          </p:cNvSpPr>
          <p:nvPr>
            <p:ph idx="1"/>
          </p:nvPr>
        </p:nvSpPr>
        <p:spPr>
          <a:xfrm>
            <a:off x="533400" y="1143000"/>
            <a:ext cx="8229600" cy="4800600"/>
          </a:xfrm>
        </p:spPr>
        <p:txBody>
          <a:bodyPr/>
          <a:lstStyle/>
          <a:p>
            <a:pPr eaLnBrk="1" hangingPunct="1"/>
            <a:r>
              <a:rPr lang="en-US" sz="2400" dirty="0" smtClean="0"/>
              <a:t>Employers value ethics/professionalism</a:t>
            </a:r>
          </a:p>
          <a:p>
            <a:pPr eaLnBrk="1" hangingPunct="1"/>
            <a:r>
              <a:rPr lang="en-US" sz="2400" dirty="0" smtClean="0"/>
              <a:t>FE exam includes 3-6 questions on “Ethics and </a:t>
            </a:r>
            <a:r>
              <a:rPr lang="en-US" sz="2400" dirty="0"/>
              <a:t>Professional </a:t>
            </a:r>
            <a:r>
              <a:rPr lang="en-US" sz="2400" dirty="0" smtClean="0"/>
              <a:t>Practice” </a:t>
            </a:r>
            <a:r>
              <a:rPr lang="en-US" sz="800" dirty="0">
                <a:hlinkClick r:id="rId3"/>
              </a:rPr>
              <a:t>http://</a:t>
            </a:r>
            <a:r>
              <a:rPr lang="en-US" sz="800" dirty="0" smtClean="0">
                <a:hlinkClick r:id="rId3"/>
              </a:rPr>
              <a:t>ncees.org/wp-content/uploads/2015/07/FE-Civil-CBT-specs.pdf</a:t>
            </a:r>
            <a:r>
              <a:rPr lang="en-US" sz="800" dirty="0" smtClean="0"/>
              <a:t> </a:t>
            </a:r>
            <a:r>
              <a:rPr lang="en-US" sz="800" dirty="0"/>
              <a:t>and </a:t>
            </a:r>
            <a:r>
              <a:rPr lang="en-US" sz="800" dirty="0">
                <a:hlinkClick r:id="rId4"/>
              </a:rPr>
              <a:t>http://</a:t>
            </a:r>
            <a:r>
              <a:rPr lang="en-US" sz="800" dirty="0" smtClean="0">
                <a:hlinkClick r:id="rId4"/>
              </a:rPr>
              <a:t>ncees.org/wp-content/uploads/2015/07/FE-Mec-CBT-specs.pdf</a:t>
            </a:r>
            <a:r>
              <a:rPr lang="en-US" sz="800" dirty="0" smtClean="0"/>
              <a:t> </a:t>
            </a:r>
          </a:p>
          <a:p>
            <a:pPr marL="849313" lvl="1" indent="-457200" eaLnBrk="1" hangingPunct="1">
              <a:buFont typeface="+mj-lt"/>
              <a:buAutoNum type="alphaLcParenR"/>
            </a:pPr>
            <a:r>
              <a:rPr lang="en-US" sz="2000" dirty="0" smtClean="0"/>
              <a:t>Codes of Ethics </a:t>
            </a:r>
            <a:r>
              <a:rPr lang="en-US" sz="2000" dirty="0" smtClean="0">
                <a:solidFill>
                  <a:schemeClr val="bg2">
                    <a:lumMod val="50000"/>
                  </a:schemeClr>
                </a:solidFill>
              </a:rPr>
              <a:t>(both civil and a-mechanical)</a:t>
            </a:r>
          </a:p>
          <a:p>
            <a:pPr marL="849313" lvl="1" indent="-457200" eaLnBrk="1" hangingPunct="1">
              <a:buFont typeface="+mj-lt"/>
              <a:buAutoNum type="alphaLcParenR"/>
            </a:pPr>
            <a:r>
              <a:rPr lang="en-US" sz="2000" dirty="0" smtClean="0"/>
              <a:t>Professional Liability </a:t>
            </a:r>
            <a:r>
              <a:rPr lang="en-US" sz="2000" dirty="0" smtClean="0">
                <a:solidFill>
                  <a:schemeClr val="bg2">
                    <a:lumMod val="50000"/>
                  </a:schemeClr>
                </a:solidFill>
              </a:rPr>
              <a:t>(both civil and d-mechanical)</a:t>
            </a:r>
          </a:p>
          <a:p>
            <a:pPr marL="849313" lvl="1" indent="-457200" eaLnBrk="1" hangingPunct="1">
              <a:buFont typeface="+mj-lt"/>
              <a:buAutoNum type="alphaLcParenR"/>
            </a:pPr>
            <a:r>
              <a:rPr lang="en-US" sz="2000" dirty="0" smtClean="0"/>
              <a:t>Licensure; </a:t>
            </a:r>
            <a:r>
              <a:rPr lang="en-US" sz="2000" dirty="0" smtClean="0">
                <a:solidFill>
                  <a:schemeClr val="bg2">
                    <a:lumMod val="50000"/>
                  </a:schemeClr>
                </a:solidFill>
              </a:rPr>
              <a:t>Ethical and Legal Considerations (c-</a:t>
            </a:r>
            <a:r>
              <a:rPr lang="en-US" sz="2000" dirty="0" err="1" smtClean="0">
                <a:solidFill>
                  <a:schemeClr val="bg2">
                    <a:lumMod val="50000"/>
                  </a:schemeClr>
                </a:solidFill>
              </a:rPr>
              <a:t>mech</a:t>
            </a:r>
            <a:r>
              <a:rPr lang="en-US" sz="2000" dirty="0" smtClean="0">
                <a:solidFill>
                  <a:schemeClr val="bg2">
                    <a:lumMod val="50000"/>
                  </a:schemeClr>
                </a:solidFill>
              </a:rPr>
              <a:t>)</a:t>
            </a:r>
          </a:p>
          <a:p>
            <a:pPr marL="849313" lvl="1" indent="-457200" eaLnBrk="1" hangingPunct="1">
              <a:buFont typeface="+mj-lt"/>
              <a:buAutoNum type="alphaLcParenR"/>
            </a:pPr>
            <a:r>
              <a:rPr lang="en-US" sz="2000" dirty="0" smtClean="0"/>
              <a:t>Sustainability and Sustainable Design</a:t>
            </a:r>
            <a:r>
              <a:rPr lang="en-US" sz="2000" dirty="0"/>
              <a:t>; </a:t>
            </a:r>
            <a:r>
              <a:rPr lang="en-US" sz="2000" dirty="0">
                <a:solidFill>
                  <a:schemeClr val="bg2">
                    <a:lumMod val="50000"/>
                  </a:schemeClr>
                </a:solidFill>
              </a:rPr>
              <a:t>Public Health, Safety and Welfare </a:t>
            </a:r>
            <a:r>
              <a:rPr lang="en-US" sz="2000" dirty="0" smtClean="0">
                <a:solidFill>
                  <a:schemeClr val="bg2">
                    <a:lumMod val="50000"/>
                  </a:schemeClr>
                </a:solidFill>
              </a:rPr>
              <a:t>(e-</a:t>
            </a:r>
            <a:r>
              <a:rPr lang="en-US" sz="2000" dirty="0" err="1" smtClean="0">
                <a:solidFill>
                  <a:schemeClr val="bg2">
                    <a:lumMod val="50000"/>
                  </a:schemeClr>
                </a:solidFill>
              </a:rPr>
              <a:t>Mech</a:t>
            </a:r>
            <a:r>
              <a:rPr lang="en-US" sz="2000" dirty="0" smtClean="0">
                <a:solidFill>
                  <a:schemeClr val="bg2">
                    <a:lumMod val="50000"/>
                  </a:schemeClr>
                </a:solidFill>
              </a:rPr>
              <a:t>)</a:t>
            </a:r>
          </a:p>
          <a:p>
            <a:pPr marL="849313" lvl="1" indent="-457200" eaLnBrk="1" hangingPunct="1">
              <a:buFont typeface="+mj-lt"/>
              <a:buAutoNum type="alphaLcParenR"/>
            </a:pPr>
            <a:r>
              <a:rPr lang="en-US" sz="2000" dirty="0" smtClean="0"/>
              <a:t>Professional Skills (public policy, management, and business)</a:t>
            </a:r>
          </a:p>
          <a:p>
            <a:pPr marL="849313" lvl="1" indent="-457200" eaLnBrk="1" hangingPunct="1">
              <a:buFont typeface="+mj-lt"/>
              <a:buAutoNum type="alphaLcParenR"/>
            </a:pPr>
            <a:r>
              <a:rPr lang="en-US" sz="2000" dirty="0" smtClean="0"/>
              <a:t>Contracts and contract law; </a:t>
            </a:r>
            <a:r>
              <a:rPr lang="en-US" sz="2000" dirty="0" smtClean="0">
                <a:solidFill>
                  <a:schemeClr val="bg2">
                    <a:lumMod val="50000"/>
                  </a:schemeClr>
                </a:solidFill>
              </a:rPr>
              <a:t>Agreements and Contracts (b-</a:t>
            </a:r>
            <a:r>
              <a:rPr lang="en-US" sz="2000" dirty="0" err="1" smtClean="0">
                <a:solidFill>
                  <a:schemeClr val="bg2">
                    <a:lumMod val="50000"/>
                  </a:schemeClr>
                </a:solidFill>
              </a:rPr>
              <a:t>mech</a:t>
            </a:r>
            <a:r>
              <a:rPr lang="en-US" sz="2000" dirty="0" smtClean="0">
                <a:solidFill>
                  <a:schemeClr val="bg2">
                    <a:lumMod val="50000"/>
                  </a:schemeClr>
                </a:solidFill>
              </a:rPr>
              <a:t>)</a:t>
            </a:r>
          </a:p>
          <a:p>
            <a:pPr eaLnBrk="1" hangingPunct="1"/>
            <a:r>
              <a:rPr lang="en-US" sz="2400" dirty="0" smtClean="0"/>
              <a:t>Explore your values and future professional goals</a:t>
            </a:r>
          </a:p>
          <a:p>
            <a:pPr marL="392113" lvl="1" indent="0" eaLnBrk="1" hangingPunct="1">
              <a:buNone/>
            </a:pPr>
            <a:endParaRPr lang="en-US" dirty="0" smtClean="0"/>
          </a:p>
        </p:txBody>
      </p:sp>
      <p:sp>
        <p:nvSpPr>
          <p:cNvPr id="13315" name="Slide Number Placeholder 5"/>
          <p:cNvSpPr>
            <a:spLocks noGrp="1"/>
          </p:cNvSpPr>
          <p:nvPr>
            <p:ph type="sldNum" sz="quarter" idx="12"/>
          </p:nvPr>
        </p:nvSpPr>
        <p:spPr bwMode="auto">
          <a:noFill/>
          <a:ln>
            <a:miter lim="800000"/>
            <a:headEnd/>
            <a:tailEnd/>
          </a:ln>
        </p:spPr>
        <p:txBody>
          <a:bodyPr wrap="square" lIns="91440" tIns="45720" rIns="91440" bIns="45720" numCol="1" anchorCtr="0" compatLnSpc="1">
            <a:prstTxWarp prst="textNoShape">
              <a:avLst/>
            </a:prstTxWarp>
          </a:bodyPr>
          <a:lstStyle/>
          <a:p>
            <a:fld id="{87407D7F-9D32-4434-8226-C376BD255C6C}" type="slidenum">
              <a:rPr lang="en-US" smtClean="0"/>
              <a:pPr/>
              <a:t>5</a:t>
            </a:fld>
            <a:endParaRPr lang="en-US" smtClean="0"/>
          </a:p>
        </p:txBody>
      </p:sp>
      <p:sp>
        <p:nvSpPr>
          <p:cNvPr id="109570" name="AutoShape 2"/>
          <p:cNvSpPr>
            <a:spLocks noGrp="1" noChangeArrowheads="1"/>
          </p:cNvSpPr>
          <p:nvPr>
            <p:ph type="title"/>
          </p:nvPr>
        </p:nvSpPr>
        <p:spPr>
          <a:xfrm>
            <a:off x="457200" y="274638"/>
            <a:ext cx="8229600" cy="792162"/>
          </a:xfrm>
        </p:spPr>
        <p:txBody>
          <a:bodyPr>
            <a:normAutofit fontScale="90000"/>
          </a:bodyPr>
          <a:lstStyle/>
          <a:p>
            <a:pPr eaLnBrk="1" fontAlgn="auto" hangingPunct="1">
              <a:spcAft>
                <a:spcPts val="0"/>
              </a:spcAft>
              <a:defRPr/>
            </a:pPr>
            <a:r>
              <a:rPr lang="en-US" dirty="0" smtClean="0"/>
              <a:t>Why a Course on Professionalism?</a:t>
            </a:r>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Content Placeholder 1"/>
          <p:cNvSpPr>
            <a:spLocks noGrp="1"/>
          </p:cNvSpPr>
          <p:nvPr>
            <p:ph idx="1"/>
          </p:nvPr>
        </p:nvSpPr>
        <p:spPr/>
        <p:txBody>
          <a:bodyPr/>
          <a:lstStyle/>
          <a:p>
            <a:r>
              <a:rPr lang="en-US" smtClean="0"/>
              <a:t>Everyone has different viewpoints</a:t>
            </a:r>
          </a:p>
          <a:p>
            <a:pPr>
              <a:buFont typeface="Wingdings 3" pitchFamily="18" charset="2"/>
              <a:buNone/>
            </a:pPr>
            <a:endParaRPr lang="en-US" smtClean="0"/>
          </a:p>
          <a:p>
            <a:r>
              <a:rPr lang="en-US" smtClean="0"/>
              <a:t>Feel free to discuss your opinions in this class</a:t>
            </a:r>
          </a:p>
          <a:p>
            <a:pPr>
              <a:buFont typeface="Wingdings 3" pitchFamily="18" charset="2"/>
              <a:buNone/>
            </a:pPr>
            <a:endParaRPr lang="en-US" smtClean="0"/>
          </a:p>
          <a:p>
            <a:r>
              <a:rPr lang="en-US" smtClean="0"/>
              <a:t>Respect other’s viewpoints even though you may not share those viewpoints</a:t>
            </a:r>
          </a:p>
        </p:txBody>
      </p:sp>
      <p:sp>
        <p:nvSpPr>
          <p:cNvPr id="3" name="Title 2"/>
          <p:cNvSpPr>
            <a:spLocks noGrp="1"/>
          </p:cNvSpPr>
          <p:nvPr>
            <p:ph type="title"/>
          </p:nvPr>
        </p:nvSpPr>
        <p:spPr/>
        <p:txBody>
          <a:bodyPr/>
          <a:lstStyle/>
          <a:p>
            <a:pPr>
              <a:defRPr/>
            </a:pPr>
            <a:r>
              <a:rPr lang="en-US" dirty="0" smtClean="0"/>
              <a:t>WARNING!!!!</a:t>
            </a:r>
            <a:endParaRPr lang="en-US" dirty="0"/>
          </a:p>
        </p:txBody>
      </p:sp>
      <p:sp>
        <p:nvSpPr>
          <p:cNvPr id="14340" name="Slide Number Placeholder 3"/>
          <p:cNvSpPr>
            <a:spLocks noGrp="1"/>
          </p:cNvSpPr>
          <p:nvPr>
            <p:ph type="sldNum" sz="quarter" idx="12"/>
          </p:nvPr>
        </p:nvSpPr>
        <p:spPr bwMode="auto">
          <a:noFill/>
          <a:ln>
            <a:miter lim="800000"/>
            <a:headEnd/>
            <a:tailEnd/>
          </a:ln>
        </p:spPr>
        <p:txBody>
          <a:bodyPr wrap="square" lIns="91440" tIns="45720" rIns="91440" bIns="45720" numCol="1" anchorCtr="0" compatLnSpc="1">
            <a:prstTxWarp prst="textNoShape">
              <a:avLst/>
            </a:prstTxWarp>
          </a:bodyPr>
          <a:lstStyle/>
          <a:p>
            <a:fld id="{456C4399-4C01-4868-8244-FFE6ADCA56C3}" type="slidenum">
              <a:rPr lang="en-US" smtClean="0"/>
              <a:pPr/>
              <a:t>6</a:t>
            </a:fld>
            <a:endParaRPr lang="en-US" smtClean="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Content Placeholder 1"/>
          <p:cNvSpPr>
            <a:spLocks noGrp="1"/>
          </p:cNvSpPr>
          <p:nvPr>
            <p:ph idx="1"/>
          </p:nvPr>
        </p:nvSpPr>
        <p:spPr>
          <a:xfrm>
            <a:off x="457200" y="2057400"/>
            <a:ext cx="8229600" cy="3949700"/>
          </a:xfrm>
        </p:spPr>
        <p:txBody>
          <a:bodyPr/>
          <a:lstStyle/>
          <a:p>
            <a:pPr>
              <a:buFont typeface="Wingdings 3" pitchFamily="18" charset="2"/>
              <a:buNone/>
            </a:pPr>
            <a:endParaRPr lang="en-US" dirty="0" smtClean="0"/>
          </a:p>
          <a:p>
            <a:pPr>
              <a:buFont typeface="Wingdings 3" pitchFamily="18" charset="2"/>
              <a:buNone/>
            </a:pPr>
            <a:r>
              <a:rPr lang="en-US" dirty="0" smtClean="0"/>
              <a:t>Hand out one article.</a:t>
            </a:r>
          </a:p>
          <a:p>
            <a:pPr>
              <a:buFont typeface="Wingdings 3" pitchFamily="18" charset="2"/>
              <a:buNone/>
            </a:pPr>
            <a:r>
              <a:rPr lang="en-US" dirty="0" smtClean="0"/>
              <a:t>Class discussion</a:t>
            </a:r>
          </a:p>
          <a:p>
            <a:pPr>
              <a:buFont typeface="Wingdings 3" pitchFamily="18" charset="2"/>
              <a:buNone/>
            </a:pPr>
            <a:r>
              <a:rPr lang="en-US" dirty="0" smtClean="0"/>
              <a:t>Hand out summer job survey</a:t>
            </a:r>
            <a:endParaRPr lang="en-US" dirty="0"/>
          </a:p>
          <a:p>
            <a:pPr>
              <a:buFont typeface="Wingdings 3" pitchFamily="18" charset="2"/>
              <a:buNone/>
            </a:pPr>
            <a:r>
              <a:rPr lang="en-US" dirty="0" smtClean="0"/>
              <a:t>Break</a:t>
            </a:r>
          </a:p>
        </p:txBody>
      </p:sp>
      <p:sp>
        <p:nvSpPr>
          <p:cNvPr id="3" name="Title 2"/>
          <p:cNvSpPr>
            <a:spLocks noGrp="1"/>
          </p:cNvSpPr>
          <p:nvPr>
            <p:ph type="title"/>
          </p:nvPr>
        </p:nvSpPr>
        <p:spPr>
          <a:xfrm>
            <a:off x="457200" y="274638"/>
            <a:ext cx="8229600" cy="1782762"/>
          </a:xfrm>
        </p:spPr>
        <p:txBody>
          <a:bodyPr>
            <a:normAutofit/>
          </a:bodyPr>
          <a:lstStyle/>
          <a:p>
            <a:pPr>
              <a:defRPr/>
            </a:pPr>
            <a:r>
              <a:rPr lang="en-US" dirty="0" smtClean="0"/>
              <a:t>A Question of Ethics</a:t>
            </a:r>
            <a:endParaRPr lang="en-US" dirty="0"/>
          </a:p>
        </p:txBody>
      </p:sp>
      <p:sp>
        <p:nvSpPr>
          <p:cNvPr id="15364" name="Slide Number Placeholder 3"/>
          <p:cNvSpPr>
            <a:spLocks noGrp="1"/>
          </p:cNvSpPr>
          <p:nvPr>
            <p:ph type="sldNum" sz="quarter" idx="12"/>
          </p:nvPr>
        </p:nvSpPr>
        <p:spPr bwMode="auto">
          <a:noFill/>
          <a:ln>
            <a:miter lim="800000"/>
            <a:headEnd/>
            <a:tailEnd/>
          </a:ln>
        </p:spPr>
        <p:txBody>
          <a:bodyPr wrap="square" lIns="91440" tIns="45720" rIns="91440" bIns="45720" numCol="1" anchorCtr="0" compatLnSpc="1">
            <a:prstTxWarp prst="textNoShape">
              <a:avLst/>
            </a:prstTxWarp>
          </a:bodyPr>
          <a:lstStyle/>
          <a:p>
            <a:fld id="{AB8B58A9-3D65-48C1-AB4A-91E9496DDFDB}" type="slidenum">
              <a:rPr lang="en-US" smtClean="0"/>
              <a:pPr/>
              <a:t>7</a:t>
            </a:fld>
            <a:endParaRPr lang="en-US" smtClean="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447800"/>
            <a:ext cx="8229600" cy="4525962"/>
          </a:xfrm>
        </p:spPr>
        <p:txBody>
          <a:bodyPr/>
          <a:lstStyle/>
          <a:p>
            <a:r>
              <a:rPr lang="en-US" sz="2000" b="1" dirty="0" smtClean="0"/>
              <a:t>ETAC-Engineering Technology Accreditation Commission</a:t>
            </a:r>
          </a:p>
          <a:p>
            <a:r>
              <a:rPr lang="en-US" sz="2000" b="1" dirty="0" smtClean="0">
                <a:solidFill>
                  <a:schemeClr val="bg1">
                    <a:lumMod val="75000"/>
                  </a:schemeClr>
                </a:solidFill>
              </a:rPr>
              <a:t>EAC-Engineering Accreditation Commission</a:t>
            </a:r>
          </a:p>
          <a:p>
            <a:pPr marL="109537" indent="0">
              <a:buNone/>
            </a:pPr>
            <a:endParaRPr lang="en-US" sz="2400" b="1" dirty="0" smtClean="0"/>
          </a:p>
          <a:p>
            <a:endParaRPr lang="en-US" dirty="0" smtClean="0"/>
          </a:p>
          <a:p>
            <a:r>
              <a:rPr lang="en-US" dirty="0" smtClean="0"/>
              <a:t>History </a:t>
            </a:r>
            <a:r>
              <a:rPr lang="en-US" dirty="0">
                <a:hlinkClick r:id="rId2"/>
              </a:rPr>
              <a:t>http://www.abet.org/History</a:t>
            </a:r>
            <a:r>
              <a:rPr lang="en-US" dirty="0" smtClean="0">
                <a:hlinkClick r:id="rId2"/>
              </a:rPr>
              <a:t>/</a:t>
            </a:r>
            <a:r>
              <a:rPr lang="en-US" dirty="0" smtClean="0"/>
              <a:t> </a:t>
            </a:r>
            <a:endParaRPr lang="en-US" dirty="0"/>
          </a:p>
          <a:p>
            <a:pPr marL="109537" indent="0">
              <a:buNone/>
            </a:pPr>
            <a:r>
              <a:rPr lang="en-US" sz="1400" i="1" dirty="0"/>
              <a:t>In 1980, ECPD was renamed the Accreditation Board for Engineering and Technology (ABET) to more accurately describe its emphasis on accreditation. In response to the anticipated boom in computer science education, ABET helped establish the Computing Sciences Accreditation Board (now called CSAB) in 1985. CSAB is now one of ABET's largest member societies with more than 300 accredited programs. In 2005, ABET formally changed its name to ABET and no longer uses the title "Accreditation Board for Engineering and Technology." - See more at: </a:t>
            </a:r>
            <a:r>
              <a:rPr lang="en-US" sz="1400" i="1" dirty="0">
                <a:hlinkClick r:id="rId2"/>
              </a:rPr>
              <a:t>http</a:t>
            </a:r>
            <a:r>
              <a:rPr lang="en-US" sz="1400" i="1" dirty="0" smtClean="0">
                <a:hlinkClick r:id="rId2"/>
              </a:rPr>
              <a:t>://</a:t>
            </a:r>
            <a:r>
              <a:rPr lang="en-US" sz="1400" i="1" dirty="0">
                <a:hlinkClick r:id="rId2"/>
              </a:rPr>
              <a:t>www.abet.org/History/#</a:t>
            </a:r>
            <a:r>
              <a:rPr lang="en-US" sz="1400" i="1" dirty="0" smtClean="0">
                <a:hlinkClick r:id="rId2"/>
              </a:rPr>
              <a:t>sthash.RhZDATP3.dpuf</a:t>
            </a:r>
            <a:endParaRPr lang="en-US" sz="1400" i="1" dirty="0" smtClean="0"/>
          </a:p>
          <a:p>
            <a:endParaRPr lang="en-US" sz="1400" dirty="0"/>
          </a:p>
          <a:p>
            <a:pPr marL="109537" indent="0">
              <a:buNone/>
            </a:pPr>
            <a:r>
              <a:rPr lang="en-US" sz="1400" dirty="0" smtClean="0"/>
              <a:t> </a:t>
            </a:r>
            <a:endParaRPr lang="en-US" sz="1400" dirty="0"/>
          </a:p>
        </p:txBody>
      </p:sp>
      <p:sp>
        <p:nvSpPr>
          <p:cNvPr id="3" name="Title 2"/>
          <p:cNvSpPr>
            <a:spLocks noGrp="1"/>
          </p:cNvSpPr>
          <p:nvPr>
            <p:ph type="title"/>
          </p:nvPr>
        </p:nvSpPr>
        <p:spPr/>
        <p:txBody>
          <a:bodyPr>
            <a:normAutofit fontScale="90000"/>
          </a:bodyPr>
          <a:lstStyle/>
          <a:p>
            <a:r>
              <a:rPr lang="en-US" dirty="0" smtClean="0"/>
              <a:t>Accreditation</a:t>
            </a:r>
            <a:r>
              <a:rPr lang="en-US"/>
              <a:t>: </a:t>
            </a:r>
            <a:r>
              <a:rPr lang="en-US" smtClean="0"/>
              <a:t>ETAC-ABET</a:t>
            </a:r>
            <a:r>
              <a:rPr lang="en-US" dirty="0"/>
              <a:t/>
            </a:r>
            <a:br>
              <a:rPr lang="en-US" dirty="0"/>
            </a:br>
            <a:r>
              <a:rPr lang="en-US" dirty="0">
                <a:hlinkClick r:id="rId3"/>
              </a:rPr>
              <a:t>http://www.abet.org</a:t>
            </a:r>
            <a:r>
              <a:rPr lang="en-US" dirty="0" smtClean="0">
                <a:hlinkClick r:id="rId3"/>
              </a:rPr>
              <a:t>/</a:t>
            </a:r>
            <a:r>
              <a:rPr lang="en-US" dirty="0" smtClean="0"/>
              <a:t> </a:t>
            </a:r>
            <a:endParaRPr lang="en-US" dirty="0"/>
          </a:p>
        </p:txBody>
      </p:sp>
      <p:sp>
        <p:nvSpPr>
          <p:cNvPr id="4" name="Slide Number Placeholder 3"/>
          <p:cNvSpPr>
            <a:spLocks noGrp="1"/>
          </p:cNvSpPr>
          <p:nvPr>
            <p:ph type="sldNum" sz="quarter" idx="12"/>
          </p:nvPr>
        </p:nvSpPr>
        <p:spPr/>
        <p:txBody>
          <a:bodyPr/>
          <a:lstStyle/>
          <a:p>
            <a:pPr>
              <a:defRPr/>
            </a:pPr>
            <a:fld id="{DF9C593D-6430-42DA-AE2D-E0D0870A7796}" type="slidenum">
              <a:rPr lang="en-US" smtClean="0"/>
              <a:pPr>
                <a:defRPr/>
              </a:pPr>
              <a:t>8</a:t>
            </a:fld>
            <a:endParaRPr lang="en-US"/>
          </a:p>
        </p:txBody>
      </p:sp>
    </p:spTree>
    <p:extLst>
      <p:ext uri="{BB962C8B-B14F-4D97-AF65-F5344CB8AC3E}">
        <p14:creationId xmlns:p14="http://schemas.microsoft.com/office/powerpoint/2010/main" val="23862584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sz="2400" dirty="0"/>
              <a:t>ETAC Criteria (</a:t>
            </a:r>
            <a:r>
              <a:rPr lang="en-US" sz="2400" dirty="0" smtClean="0"/>
              <a:t>2017-2018)</a:t>
            </a:r>
          </a:p>
          <a:p>
            <a:r>
              <a:rPr lang="en-US" sz="2400" dirty="0">
                <a:hlinkClick r:id="rId3"/>
              </a:rPr>
              <a:t>http://</a:t>
            </a:r>
            <a:r>
              <a:rPr lang="en-US" sz="2400" dirty="0" smtClean="0">
                <a:hlinkClick r:id="rId3"/>
              </a:rPr>
              <a:t>www.abet.org/accreditation/accreditation-criteria/criteria-for-accrediting-engineering-technology-programs-2017-2018/</a:t>
            </a:r>
            <a:endParaRPr lang="en-US" sz="2400" dirty="0" smtClean="0"/>
          </a:p>
          <a:p>
            <a:endParaRPr lang="en-US" sz="2400" dirty="0"/>
          </a:p>
          <a:p>
            <a:r>
              <a:rPr lang="en-US" sz="2400" dirty="0" smtClean="0"/>
              <a:t>ETAC Criteria (2016-2017)</a:t>
            </a:r>
          </a:p>
          <a:p>
            <a:r>
              <a:rPr lang="en-US" sz="2400" dirty="0">
                <a:hlinkClick r:id="rId4"/>
              </a:rPr>
              <a:t>http://www.abet.org/accreditation/accreditation-criteria/criteria-for-accrediting-engineering-technology-programs-2016-2017/</a:t>
            </a:r>
            <a:r>
              <a:rPr lang="en-US" sz="2400" dirty="0"/>
              <a:t> </a:t>
            </a:r>
          </a:p>
          <a:p>
            <a:endParaRPr lang="en-US" sz="2400" dirty="0" smtClean="0"/>
          </a:p>
          <a:p>
            <a:endParaRPr lang="en-US" dirty="0"/>
          </a:p>
        </p:txBody>
      </p:sp>
      <p:sp>
        <p:nvSpPr>
          <p:cNvPr id="3" name="Title 2"/>
          <p:cNvSpPr>
            <a:spLocks noGrp="1"/>
          </p:cNvSpPr>
          <p:nvPr>
            <p:ph type="title"/>
          </p:nvPr>
        </p:nvSpPr>
        <p:spPr/>
        <p:txBody>
          <a:bodyPr/>
          <a:lstStyle/>
          <a:p>
            <a:r>
              <a:rPr lang="en-US" dirty="0" smtClean="0"/>
              <a:t>Accreditation Criteria</a:t>
            </a:r>
            <a:endParaRPr lang="en-US" dirty="0"/>
          </a:p>
        </p:txBody>
      </p:sp>
      <p:sp>
        <p:nvSpPr>
          <p:cNvPr id="4" name="Slide Number Placeholder 3"/>
          <p:cNvSpPr>
            <a:spLocks noGrp="1"/>
          </p:cNvSpPr>
          <p:nvPr>
            <p:ph type="sldNum" sz="quarter" idx="12"/>
          </p:nvPr>
        </p:nvSpPr>
        <p:spPr/>
        <p:txBody>
          <a:bodyPr/>
          <a:lstStyle/>
          <a:p>
            <a:pPr>
              <a:defRPr/>
            </a:pPr>
            <a:fld id="{DF9C593D-6430-42DA-AE2D-E0D0870A7796}" type="slidenum">
              <a:rPr lang="en-US" smtClean="0"/>
              <a:pPr>
                <a:defRPr/>
              </a:pPr>
              <a:t>9</a:t>
            </a:fld>
            <a:endParaRPr lang="en-US"/>
          </a:p>
        </p:txBody>
      </p:sp>
    </p:spTree>
    <p:extLst>
      <p:ext uri="{BB962C8B-B14F-4D97-AF65-F5344CB8AC3E}">
        <p14:creationId xmlns:p14="http://schemas.microsoft.com/office/powerpoint/2010/main" val="3899301957"/>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95000" t="-106500" r="5000" b="2065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ppt/theme/themeOverride2.xml><?xml version="1.0" encoding="utf-8"?>
<a:themeOverride xmlns:a="http://schemas.openxmlformats.org/drawingml/2006/main">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ppt/theme/themeOverride3.xml><?xml version="1.0" encoding="utf-8"?>
<a:themeOverride xmlns:a="http://schemas.openxmlformats.org/drawingml/2006/main">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ppt/theme/themeOverride4.xml><?xml version="1.0" encoding="utf-8"?>
<a:themeOverride xmlns:a="http://schemas.openxmlformats.org/drawingml/2006/main">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docProps/app.xml><?xml version="1.0" encoding="utf-8"?>
<Properties xmlns="http://schemas.openxmlformats.org/officeDocument/2006/extended-properties" xmlns:vt="http://schemas.openxmlformats.org/officeDocument/2006/docPropsVTypes">
  <Template>Capsules</Template>
  <TotalTime>2077</TotalTime>
  <Words>1444</Words>
  <Application>Microsoft Office PowerPoint</Application>
  <PresentationFormat>On-screen Show (4:3)</PresentationFormat>
  <Paragraphs>202</Paragraphs>
  <Slides>23</Slides>
  <Notes>19</Notes>
  <HiddenSlides>0</HiddenSlides>
  <MMClips>0</MMClips>
  <ScaleCrop>false</ScaleCrop>
  <HeadingPairs>
    <vt:vector size="4" baseType="variant">
      <vt:variant>
        <vt:lpstr>Theme</vt:lpstr>
      </vt:variant>
      <vt:variant>
        <vt:i4>1</vt:i4>
      </vt:variant>
      <vt:variant>
        <vt:lpstr>Slide Titles</vt:lpstr>
      </vt:variant>
      <vt:variant>
        <vt:i4>23</vt:i4>
      </vt:variant>
    </vt:vector>
  </HeadingPairs>
  <TitlesOfParts>
    <vt:vector size="24" baseType="lpstr">
      <vt:lpstr>Concourse</vt:lpstr>
      <vt:lpstr>CTC/MTC 301  Professionalism</vt:lpstr>
      <vt:lpstr>Objectives</vt:lpstr>
      <vt:lpstr>Class Requirements</vt:lpstr>
      <vt:lpstr>Why a Course on Professionalism?</vt:lpstr>
      <vt:lpstr>Why a Course on Professionalism?</vt:lpstr>
      <vt:lpstr>WARNING!!!!</vt:lpstr>
      <vt:lpstr>A Question of Ethics</vt:lpstr>
      <vt:lpstr>Accreditation: ETAC-ABET http://www.abet.org/ </vt:lpstr>
      <vt:lpstr>Accreditation Criteria</vt:lpstr>
      <vt:lpstr>ETAC-ABET: Student Outcomes-Criterion 3 (a-k): Current</vt:lpstr>
      <vt:lpstr>ETAC-ABET: Student Outcomes-Criterion 3 (a-k):  Last Year</vt:lpstr>
      <vt:lpstr>ETAC/EAC Program Specific Requirements</vt:lpstr>
      <vt:lpstr>SUNY Poly Program  Student Outcomes</vt:lpstr>
      <vt:lpstr>How do we measure or assess these outcomes?</vt:lpstr>
      <vt:lpstr>PowerPoint Presentation</vt:lpstr>
      <vt:lpstr>PowerPoint Presentation</vt:lpstr>
      <vt:lpstr>PowerPoint Presentation</vt:lpstr>
      <vt:lpstr>PowerPoint Presentation</vt:lpstr>
      <vt:lpstr>Service Requirement</vt:lpstr>
      <vt:lpstr>E-Portfolio</vt:lpstr>
      <vt:lpstr>HW Assignment 1 (individual)   </vt:lpstr>
      <vt:lpstr>HW Assignment 2 (individual)</vt:lpstr>
      <vt:lpstr>Next Lecture</vt:lpstr>
    </vt:vector>
  </TitlesOfParts>
  <Company>SUNY TECH</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Interchanges</dc:title>
  <dc:creator>Jayne Baran</dc:creator>
  <cp:lastModifiedBy>technician</cp:lastModifiedBy>
  <cp:revision>208</cp:revision>
  <cp:lastPrinted>2014-01-13T16:10:36Z</cp:lastPrinted>
  <dcterms:created xsi:type="dcterms:W3CDTF">2002-10-04T19:39:32Z</dcterms:created>
  <dcterms:modified xsi:type="dcterms:W3CDTF">2017-09-06T19:52:34Z</dcterms:modified>
</cp:coreProperties>
</file>