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76" r:id="rId4"/>
    <p:sldId id="272" r:id="rId5"/>
    <p:sldId id="258" r:id="rId6"/>
    <p:sldId id="259" r:id="rId7"/>
    <p:sldId id="266" r:id="rId8"/>
    <p:sldId id="274" r:id="rId9"/>
    <p:sldId id="273" r:id="rId10"/>
    <p:sldId id="275" r:id="rId11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164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0D3F3974-24B1-4AC5-8A6D-F7F2553C8631}" type="datetimeFigureOut">
              <a:rPr lang="en-US"/>
              <a:pPr>
                <a:defRPr/>
              </a:pPr>
              <a:t>9/24/2015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B17DF382-C076-4F5B-B718-5A31BA9692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06226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6AB9275A-07C3-4FD2-84E2-63D00534D6D5}" type="slidenum">
              <a:rPr lang="en-US" smtClean="0"/>
              <a:pPr/>
              <a:t>1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67019306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0103110D-702E-4013-A0EF-A453C5D6E02A}" type="slidenum">
              <a:rPr lang="en-US" smtClean="0"/>
              <a:pPr/>
              <a:t>10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6210245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35A1F677-EB11-446C-B79B-D513EA9E9E4E}" type="slidenum">
              <a:rPr lang="en-US" smtClean="0"/>
              <a:pPr/>
              <a:t>2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7692350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35A1F677-EB11-446C-B79B-D513EA9E9E4E}" type="slidenum">
              <a:rPr lang="en-US" smtClean="0"/>
              <a:pPr/>
              <a:t>3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80500137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48E62AF2-03FC-46E4-8052-28692D10D23E}" type="slidenum">
              <a:rPr lang="en-US" smtClean="0"/>
              <a:pPr/>
              <a:t>4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47931295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EA6D17A2-3DBF-4BB0-8EAF-8776BB37B0AC}" type="slidenum">
              <a:rPr lang="en-US" smtClean="0"/>
              <a:pPr/>
              <a:t>5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88483987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416568C4-75CD-45A9-A941-E6B20E728AE6}" type="slidenum">
              <a:rPr lang="en-US" smtClean="0"/>
              <a:pPr/>
              <a:t>6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41206707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0103110D-702E-4013-A0EF-A453C5D6E02A}" type="slidenum">
              <a:rPr lang="en-US" smtClean="0"/>
              <a:pPr/>
              <a:t>7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63069445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0103110D-702E-4013-A0EF-A453C5D6E02A}" type="slidenum">
              <a:rPr lang="en-US" smtClean="0"/>
              <a:pPr/>
              <a:t>8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05702166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0103110D-702E-4013-A0EF-A453C5D6E02A}" type="slidenum">
              <a:rPr lang="en-US" smtClean="0"/>
              <a:pPr/>
              <a:t>9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8247825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D23038-3944-4543-87A4-1EA5EA6029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61708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470E14-09B5-4584-A020-F73BA03060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25607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770011-0F07-4792-8D26-7B2B1D25BD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4973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4C637A-ECE7-4DBE-B929-BE473411E5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73013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1AC9F1-25BC-4887-9C32-EAB970F50AF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16077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3F114E-5284-4A20-BA5F-0B6857C6B7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15529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4708B6-2160-41EA-8C74-7DC3BC4FADE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01089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27CF0E-B4BC-4ADA-A589-1BAC719691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88943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B200C9-158A-4263-9B1C-6EF80445B89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05042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CD5334-7D42-4115-B24A-F8218299BB1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43435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A04C18-61B4-4EEB-8E2E-B887E752224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20681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AC051E99-ECD6-49C3-842E-1BCFFC1CFB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CTC 212</a:t>
            </a:r>
          </a:p>
        </p:txBody>
      </p:sp>
      <p:sp>
        <p:nvSpPr>
          <p:cNvPr id="2051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Measuring</a:t>
            </a:r>
          </a:p>
          <a:p>
            <a:pPr eaLnBrk="1" hangingPunct="1"/>
            <a:r>
              <a:rPr lang="en-US" dirty="0" smtClean="0"/>
              <a:t>Dimensioning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Element, Dimension Styles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Text</a:t>
            </a:r>
          </a:p>
          <a:p>
            <a:pPr lvl="1"/>
            <a:r>
              <a:rPr lang="en-US" dirty="0" smtClean="0"/>
              <a:t>Style, font, height, width, underline</a:t>
            </a:r>
          </a:p>
          <a:p>
            <a:pPr lvl="1"/>
            <a:r>
              <a:rPr lang="en-US" dirty="0" smtClean="0"/>
              <a:t>Formatting</a:t>
            </a:r>
          </a:p>
          <a:p>
            <a:pPr lvl="2"/>
            <a:r>
              <a:rPr lang="en-US" dirty="0" smtClean="0"/>
              <a:t>Aligned (or force horizontal for radial formatting)</a:t>
            </a:r>
          </a:p>
          <a:p>
            <a:pPr lvl="2"/>
            <a:r>
              <a:rPr lang="en-US" dirty="0" smtClean="0"/>
              <a:t>Location (inline, above)</a:t>
            </a:r>
          </a:p>
          <a:p>
            <a:pPr lvl="2"/>
            <a:r>
              <a:rPr lang="en-US" dirty="0" smtClean="0"/>
              <a:t>Terminator type (arrow, stoke)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37381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Measuring (D)</a:t>
            </a:r>
          </a:p>
        </p:txBody>
      </p:sp>
      <p:sp>
        <p:nvSpPr>
          <p:cNvPr id="3075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221163"/>
          </a:xfrm>
        </p:spPr>
        <p:txBody>
          <a:bodyPr/>
          <a:lstStyle/>
          <a:p>
            <a:pPr eaLnBrk="1" hangingPunct="1"/>
            <a:r>
              <a:rPr lang="en-US" dirty="0" smtClean="0"/>
              <a:t>Distance</a:t>
            </a:r>
          </a:p>
          <a:p>
            <a:pPr eaLnBrk="1" hangingPunct="1"/>
            <a:r>
              <a:rPr lang="en-US" dirty="0" smtClean="0"/>
              <a:t>Radius</a:t>
            </a:r>
          </a:p>
          <a:p>
            <a:pPr eaLnBrk="1" hangingPunct="1"/>
            <a:r>
              <a:rPr lang="en-US" dirty="0" smtClean="0"/>
              <a:t>Angle</a:t>
            </a:r>
          </a:p>
          <a:p>
            <a:pPr eaLnBrk="1" hangingPunct="1"/>
            <a:r>
              <a:rPr lang="en-US" dirty="0" smtClean="0"/>
              <a:t>Length</a:t>
            </a:r>
          </a:p>
          <a:p>
            <a:pPr eaLnBrk="1" hangingPunct="1"/>
            <a:r>
              <a:rPr lang="en-US" dirty="0" smtClean="0"/>
              <a:t>Area </a:t>
            </a:r>
            <a:r>
              <a:rPr lang="en-US" sz="1800" dirty="0" smtClean="0"/>
              <a:t>(element, fence, union, difference, intersection, flood, points)</a:t>
            </a:r>
          </a:p>
          <a:p>
            <a:pPr lvl="1" eaLnBrk="1" hangingPunct="1"/>
            <a:r>
              <a:rPr lang="en-US" sz="1400" dirty="0" smtClean="0"/>
              <a:t>Mass properties and centroid</a:t>
            </a:r>
          </a:p>
          <a:p>
            <a:pPr eaLnBrk="1" hangingPunct="1"/>
            <a:r>
              <a:rPr lang="en-US" dirty="0" smtClean="0"/>
              <a:t>Volume </a:t>
            </a:r>
            <a:r>
              <a:rPr lang="en-US" sz="2800" dirty="0" smtClean="0"/>
              <a:t>(3D)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Dimensioning</a:t>
            </a:r>
            <a:endParaRPr lang="en-US" dirty="0" smtClean="0"/>
          </a:p>
        </p:txBody>
      </p:sp>
      <p:sp>
        <p:nvSpPr>
          <p:cNvPr id="3075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221163"/>
          </a:xfrm>
        </p:spPr>
        <p:txBody>
          <a:bodyPr/>
          <a:lstStyle/>
          <a:p>
            <a:pPr eaLnBrk="1" hangingPunct="1"/>
            <a:r>
              <a:rPr lang="en-US" dirty="0" smtClean="0"/>
              <a:t>Complicated and confusing</a:t>
            </a:r>
          </a:p>
          <a:p>
            <a:pPr eaLnBrk="1" hangingPunct="1"/>
            <a:r>
              <a:rPr lang="en-US" dirty="0" smtClean="0"/>
              <a:t>Use trial and error until you figure out where all the settings are</a:t>
            </a:r>
            <a:endParaRPr lang="en-US" dirty="0" smtClean="0"/>
          </a:p>
          <a:p>
            <a:pPr eaLnBrk="1" hangingPunct="1"/>
            <a:r>
              <a:rPr lang="en-US" dirty="0" smtClean="0"/>
              <a:t>Open up toolbox in tools, dimensions</a:t>
            </a: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32082158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Two Methods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006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Associative (default)</a:t>
            </a:r>
          </a:p>
          <a:p>
            <a:pPr lvl="1">
              <a:defRPr/>
            </a:pPr>
            <a:r>
              <a:rPr lang="en-US" dirty="0" smtClean="0"/>
              <a:t>Links dimension elements to objects </a:t>
            </a:r>
          </a:p>
          <a:p>
            <a:pPr lvl="1">
              <a:defRPr/>
            </a:pPr>
            <a:r>
              <a:rPr lang="en-US" dirty="0" smtClean="0"/>
              <a:t>Modifies dimension text automatically</a:t>
            </a:r>
          </a:p>
          <a:p>
            <a:pPr lvl="1">
              <a:defRPr/>
            </a:pPr>
            <a:r>
              <a:rPr lang="en-US" dirty="0" smtClean="0"/>
              <a:t>Association lock must be on (settings, locks)</a:t>
            </a:r>
          </a:p>
          <a:p>
            <a:pPr marL="0" indent="0">
              <a:buFontTx/>
              <a:buNone/>
              <a:defRPr/>
            </a:pPr>
            <a:endParaRPr lang="en-US" dirty="0" smtClean="0"/>
          </a:p>
          <a:p>
            <a:pPr>
              <a:defRPr/>
            </a:pPr>
            <a:r>
              <a:rPr lang="en-US" dirty="0" smtClean="0"/>
              <a:t>Non-Associative</a:t>
            </a:r>
          </a:p>
          <a:p>
            <a:pPr lvl="1">
              <a:defRPr/>
            </a:pPr>
            <a:r>
              <a:rPr lang="en-US" dirty="0" smtClean="0"/>
              <a:t>Takes up more space</a:t>
            </a:r>
          </a:p>
          <a:p>
            <a:pPr lvl="1">
              <a:defRPr/>
            </a:pPr>
            <a:r>
              <a:rPr lang="en-US" dirty="0" smtClean="0"/>
              <a:t>Dimension text must be modified if you modify element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Dimensioning</a:t>
            </a:r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105400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US" dirty="0" smtClean="0"/>
              <a:t>Linear (linear measurements)</a:t>
            </a:r>
          </a:p>
          <a:p>
            <a:pPr marL="0" indent="0" eaLnBrk="1" hangingPunct="1">
              <a:buFontTx/>
              <a:buNone/>
            </a:pPr>
            <a:endParaRPr lang="en-US" dirty="0" smtClean="0"/>
          </a:p>
          <a:p>
            <a:pPr marL="0" indent="0" eaLnBrk="1" hangingPunct="1">
              <a:buFontTx/>
              <a:buNone/>
            </a:pPr>
            <a:r>
              <a:rPr lang="en-US" dirty="0" smtClean="0"/>
              <a:t>Angular (angle degrees)</a:t>
            </a:r>
          </a:p>
          <a:p>
            <a:pPr marL="0" indent="0" eaLnBrk="1" hangingPunct="1">
              <a:buFontTx/>
              <a:buNone/>
            </a:pPr>
            <a:endParaRPr lang="en-US" dirty="0" smtClean="0"/>
          </a:p>
          <a:p>
            <a:pPr marL="0" indent="0" eaLnBrk="1" hangingPunct="1">
              <a:buFontTx/>
              <a:buNone/>
            </a:pPr>
            <a:r>
              <a:rPr lang="en-US" dirty="0" smtClean="0"/>
              <a:t>Radial (radius, diameter; w/ note)</a:t>
            </a:r>
            <a:endParaRPr lang="en-US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Terms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Dimension Line-line w/ markers at each end (arrows, dots, ticks)</a:t>
            </a:r>
          </a:p>
          <a:p>
            <a:r>
              <a:rPr lang="en-US" dirty="0" smtClean="0"/>
              <a:t>Extension lines-lines that extend from object to dimension line </a:t>
            </a:r>
          </a:p>
          <a:p>
            <a:r>
              <a:rPr lang="en-US" dirty="0" smtClean="0"/>
              <a:t>Arrows-placed on ends of dimension line</a:t>
            </a:r>
          </a:p>
          <a:p>
            <a:r>
              <a:rPr lang="en-US" dirty="0" smtClean="0"/>
              <a:t>Dimension Text-text string showing actual measurement</a:t>
            </a:r>
          </a:p>
          <a:p>
            <a:r>
              <a:rPr lang="en-US" dirty="0" smtClean="0"/>
              <a:t>Leader-line from text to an object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Element, Dimension Styles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Can change multiple settings and save as a named style</a:t>
            </a:r>
          </a:p>
          <a:p>
            <a:endParaRPr lang="en-US" dirty="0"/>
          </a:p>
          <a:p>
            <a:r>
              <a:rPr lang="en-US" dirty="0" smtClean="0"/>
              <a:t>Settings:</a:t>
            </a:r>
          </a:p>
          <a:p>
            <a:pPr lvl="1"/>
            <a:r>
              <a:rPr lang="en-US" dirty="0" smtClean="0"/>
              <a:t>Geometry</a:t>
            </a:r>
          </a:p>
          <a:p>
            <a:pPr lvl="1"/>
            <a:r>
              <a:rPr lang="en-US" dirty="0" smtClean="0"/>
              <a:t>Units</a:t>
            </a:r>
          </a:p>
          <a:p>
            <a:pPr lvl="1"/>
            <a:r>
              <a:rPr lang="en-US" dirty="0" smtClean="0"/>
              <a:t>Text</a:t>
            </a:r>
          </a:p>
          <a:p>
            <a:pPr marL="457200" lvl="1" indent="0">
              <a:buNone/>
            </a:pPr>
            <a:r>
              <a:rPr lang="en-US" sz="2000" dirty="0" smtClean="0"/>
              <a:t>(there are 2 more settings bu</a:t>
            </a:r>
            <a:r>
              <a:rPr lang="en-US" sz="2000" dirty="0" smtClean="0"/>
              <a:t>t we’re not covering in this class)</a:t>
            </a:r>
            <a:endParaRPr lang="en-US" sz="2000" dirty="0" smtClean="0"/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Element, Dimension Styles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Geometry</a:t>
            </a:r>
          </a:p>
          <a:p>
            <a:pPr lvl="1"/>
            <a:r>
              <a:rPr lang="en-US" dirty="0" smtClean="0"/>
              <a:t>Can change terminator arrowhead type (open, closed, filled)</a:t>
            </a:r>
          </a:p>
          <a:p>
            <a:pPr lvl="1"/>
            <a:r>
              <a:rPr lang="en-US" dirty="0" smtClean="0"/>
              <a:t>Text/terminator fit options (force terminators/text inside or outside, etc.)</a:t>
            </a:r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33021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Element, Dimension Styles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Units</a:t>
            </a:r>
          </a:p>
          <a:p>
            <a:pPr lvl="1"/>
            <a:r>
              <a:rPr lang="en-US" dirty="0" smtClean="0"/>
              <a:t>Usually toggle on working units</a:t>
            </a:r>
            <a:endParaRPr lang="en-US" dirty="0" smtClean="0"/>
          </a:p>
          <a:p>
            <a:pPr lvl="1"/>
            <a:r>
              <a:rPr lang="en-US" dirty="0" smtClean="0"/>
              <a:t>Labels (settings, design file, working units)</a:t>
            </a:r>
            <a:endParaRPr lang="en-US" dirty="0" smtClean="0"/>
          </a:p>
          <a:p>
            <a:pPr lvl="1"/>
            <a:r>
              <a:rPr lang="en-US" dirty="0" smtClean="0"/>
              <a:t>Leading zeros</a:t>
            </a:r>
          </a:p>
          <a:p>
            <a:pPr lvl="1"/>
            <a:r>
              <a:rPr lang="en-US" dirty="0" smtClean="0"/>
              <a:t>Trailing </a:t>
            </a:r>
            <a:r>
              <a:rPr lang="en-US" dirty="0" smtClean="0"/>
              <a:t>zeros</a:t>
            </a:r>
          </a:p>
          <a:p>
            <a:pPr lvl="1"/>
            <a:r>
              <a:rPr lang="en-US" dirty="0" smtClean="0"/>
              <a:t>Angle formatting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8286645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 Them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206</TotalTime>
  <Words>298</Words>
  <Application>Microsoft Office PowerPoint</Application>
  <PresentationFormat>On-screen Show (4:3)</PresentationFormat>
  <Paragraphs>72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CTC 212</vt:lpstr>
      <vt:lpstr>Measuring (D)</vt:lpstr>
      <vt:lpstr>Dimensioning</vt:lpstr>
      <vt:lpstr>Two Methods</vt:lpstr>
      <vt:lpstr>Dimensioning</vt:lpstr>
      <vt:lpstr>Terms</vt:lpstr>
      <vt:lpstr>Element, Dimension Styles</vt:lpstr>
      <vt:lpstr>Element, Dimension Styles</vt:lpstr>
      <vt:lpstr>Element, Dimension Styles</vt:lpstr>
      <vt:lpstr>Element, Dimension Styles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barans</dc:creator>
  <cp:lastModifiedBy>Jayne Baran</cp:lastModifiedBy>
  <cp:revision>26</cp:revision>
  <cp:lastPrinted>1601-01-01T00:00:00Z</cp:lastPrinted>
  <dcterms:created xsi:type="dcterms:W3CDTF">1601-01-01T00:00:00Z</dcterms:created>
  <dcterms:modified xsi:type="dcterms:W3CDTF">2015-09-24T12:53:29Z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