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81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2BCC555-6638-42AC-9B7E-4946A80B56AA}" type="datetimeFigureOut">
              <a:rPr lang="en-US"/>
              <a:pPr>
                <a:defRPr/>
              </a:pPr>
              <a:t>11/21/2019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2F9FF3D-A83A-44EB-8660-287A99ADB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70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005FDB6-4D73-44A3-944C-F27BCD95C70F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05E2E-007C-417C-862C-79E72DA69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4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9DE07-225A-462C-BA7A-9C0060A23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6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69B8E-9853-45DA-9AB1-4522CD17C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41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EC7E5-1B38-40C6-B25A-4672BCAF0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1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3674C-2E91-4D14-AE42-E63F32956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1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72A60-D385-4067-AAFF-AC62FBC95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8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98B12-F9F4-4BB0-AA81-D4778B16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6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2C648-DD59-4FF7-AC52-9C3F84AF8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45EF2-0C6C-4E00-9BB0-0526D5914C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6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B82A0-BDD0-4259-9608-D32D6E53C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5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1A54F-F8A1-4EB7-ABDE-BD6AE97B7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8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6DB3F4C-DF56-4114-B150-77AE8FA21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SUNY%20Poly%20Campus2.JPG" TargetMode="External"/><Relationship Id="rId2" Type="http://schemas.openxmlformats.org/officeDocument/2006/relationships/hyperlink" Target="../SUNY%20Poly%20Campus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CTC 112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3D Topics (midterm)</a:t>
            </a:r>
            <a:endParaRPr lang="en-US" altLang="en-US" dirty="0"/>
          </a:p>
          <a:p>
            <a:pPr eaLnBrk="1" hangingPunct="1"/>
            <a:r>
              <a:rPr lang="en-US" altLang="en-US" dirty="0" smtClean="0"/>
              <a:t>Printing in </a:t>
            </a:r>
            <a:r>
              <a:rPr lang="en-US" altLang="en-US" dirty="0" smtClean="0"/>
              <a:t>3D</a:t>
            </a:r>
          </a:p>
          <a:p>
            <a:pPr eaLnBrk="1" hangingPunct="1"/>
            <a:r>
              <a:rPr lang="en-US" altLang="en-US" dirty="0" smtClean="0"/>
              <a:t>Raster Images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2800" dirty="0" smtClean="0"/>
              <a:t>Manipulating Raster Images (2)</a:t>
            </a:r>
          </a:p>
          <a:p>
            <a:r>
              <a:rPr lang="en-US" sz="2800" smtClean="0"/>
              <a:t>3d Printing (2)</a:t>
            </a:r>
            <a:endParaRPr lang="en-US" sz="2800" dirty="0" smtClean="0"/>
          </a:p>
          <a:p>
            <a:r>
              <a:rPr lang="en-US" sz="2800" dirty="0" smtClean="0"/>
              <a:t>Solids Modeling:</a:t>
            </a:r>
          </a:p>
          <a:p>
            <a:pPr lvl="1"/>
            <a:r>
              <a:rPr lang="en-US" sz="2400" dirty="0" smtClean="0"/>
              <a:t>Primitives; using coordinates (2)</a:t>
            </a:r>
          </a:p>
          <a:p>
            <a:pPr lvl="1"/>
            <a:r>
              <a:rPr lang="en-US" sz="2400" dirty="0" smtClean="0"/>
              <a:t>Composite Solids </a:t>
            </a:r>
            <a:r>
              <a:rPr lang="en-US" sz="1800" dirty="0" smtClean="0"/>
              <a:t>(Union, Intersection, Difference) (2)</a:t>
            </a:r>
            <a:endParaRPr lang="en-US" sz="2400" dirty="0" smtClean="0"/>
          </a:p>
          <a:p>
            <a:r>
              <a:rPr lang="en-US" sz="2800" dirty="0" smtClean="0"/>
              <a:t>Visualization:</a:t>
            </a:r>
          </a:p>
          <a:p>
            <a:pPr lvl="1"/>
            <a:r>
              <a:rPr lang="en-US" sz="2400" dirty="0" smtClean="0"/>
              <a:t>Palettes (place materials by level) (2)</a:t>
            </a:r>
          </a:p>
          <a:p>
            <a:pPr lvl="1"/>
            <a:r>
              <a:rPr lang="en-US" sz="2400" dirty="0" smtClean="0"/>
              <a:t>Lighting (2)</a:t>
            </a:r>
          </a:p>
          <a:p>
            <a:pPr lvl="1"/>
            <a:r>
              <a:rPr lang="en-US" sz="2400" dirty="0" smtClean="0"/>
              <a:t>Defining Materials (2)</a:t>
            </a:r>
          </a:p>
          <a:p>
            <a:pPr lvl="1"/>
            <a:r>
              <a:rPr lang="en-US" sz="2400" dirty="0" smtClean="0"/>
              <a:t>Rendering (2)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20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dirty="0" smtClean="0"/>
              <a:t>File, Export STL</a:t>
            </a:r>
            <a:endParaRPr lang="en-US" dirty="0"/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8574389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663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Raster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 action="ppaction://hlinkfile"/>
              </a:rPr>
              <a:t>..\SUNY Poly Campus.JPG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3" action="ppaction://hlinkfile"/>
              </a:rPr>
              <a:t>..\SUNY Poly Campus2.JPG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552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86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CTC 112</vt:lpstr>
      <vt:lpstr>Topics</vt:lpstr>
      <vt:lpstr>File, Export STL</vt:lpstr>
      <vt:lpstr>Raster Images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Jayne Baran</dc:creator>
  <cp:lastModifiedBy>technician</cp:lastModifiedBy>
  <cp:revision>23</cp:revision>
  <cp:lastPrinted>1601-01-01T00:00:00Z</cp:lastPrinted>
  <dcterms:created xsi:type="dcterms:W3CDTF">1601-01-01T00:00:00Z</dcterms:created>
  <dcterms:modified xsi:type="dcterms:W3CDTF">2019-11-21T14:54:19Z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