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40"/>
  </p:notesMasterIdLst>
  <p:sldIdLst>
    <p:sldId id="256" r:id="rId2"/>
    <p:sldId id="285" r:id="rId3"/>
    <p:sldId id="257" r:id="rId4"/>
    <p:sldId id="275" r:id="rId5"/>
    <p:sldId id="276" r:id="rId6"/>
    <p:sldId id="286" r:id="rId7"/>
    <p:sldId id="259" r:id="rId8"/>
    <p:sldId id="315" r:id="rId9"/>
    <p:sldId id="277" r:id="rId10"/>
    <p:sldId id="296" r:id="rId11"/>
    <p:sldId id="298" r:id="rId12"/>
    <p:sldId id="297" r:id="rId13"/>
    <p:sldId id="295" r:id="rId14"/>
    <p:sldId id="260" r:id="rId15"/>
    <p:sldId id="278" r:id="rId16"/>
    <p:sldId id="279" r:id="rId17"/>
    <p:sldId id="281" r:id="rId18"/>
    <p:sldId id="299" r:id="rId19"/>
    <p:sldId id="300" r:id="rId20"/>
    <p:sldId id="301" r:id="rId21"/>
    <p:sldId id="302" r:id="rId22"/>
    <p:sldId id="304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22" r:id="rId31"/>
    <p:sldId id="323" r:id="rId32"/>
    <p:sldId id="324" r:id="rId33"/>
    <p:sldId id="316" r:id="rId34"/>
    <p:sldId id="317" r:id="rId35"/>
    <p:sldId id="318" r:id="rId36"/>
    <p:sldId id="319" r:id="rId37"/>
    <p:sldId id="320" r:id="rId38"/>
    <p:sldId id="321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816" y="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20T15:00:43.13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4230 0,'-22'22,"0"-22,22 0,-22 22,0 0,22-22,-22 0,22 0,-22 0,-1 0,1 22,22 0,-22-22,22 0,-22 0,0 0,0 0,22 0,-44 0,22 0,22 0,-22 0,0 0,22 0,-22 0,0 0,0 0,22 0,-22 0,0 0,22 0,-22 0,0 0,0 0,22 0,-22 0,0 0,22 0,-22 0,0 0,0 0,22 0,-22 0,0 0,22 0,-22 0,22 0,-22 0,0 0,0 22,22 1,-22-23,22 0,-22 0,22 0,-22 0,0 0,0 22,22 0,-22-22,-1 22,23 0,0-22,-22 22,22 0,-22 0,22-22,-22 22,0 0,0-22,22 0,-22 0,0 0,0 0,22 0,0 22,0-22,0 0,0 0,0 0,0 0,0 0,0 0,22 0,-22 0,0 0,0 0,0 0,22 0,0 0,-22 0,0 0,0 0,22 0,0 0,-22 0,22 0,0 0,-22 0,45 0,-23 0,-22 0,0 0,0 0,22 0,0 0,-22 0,0 0,0 0,0 0,22 0,-22 22,0 0,22-22,0 0,-22 22,0-22,22 0,-22 22,0-22,0 0,0 0,0 0,0 0,0 0,0 0,22 0,-22 0,0 0,22 0,0 0,-22 0,22 0,0 0,-22 0,22 0,0 0,0 0,-22 0,22 0,0 0,0 0,0 0,0 0,-22 0,0 0,0 0,22 0,0 0,-22 22,0-22,22 0,-22 0,0 0,22 0,-22 0,0 0,22 0,0 0,-22 0,22 0,0 0,-22 0,22 0,0 0,0 0,-22 0,0 0,0 0,22 0,0 0,-22 0,22 0,0 0,-22 0,23 0,-1 0,0 0,-22 0,22 0,0 0,-22 0,22 0,-22 0,0 0,22 0,0 0,0 0,0 0,0 0,-22 0,22 0,0 0,-22 0,22 0,0 0,0 0,0 0,0 0,-22 0,22 0,0 0,0 0,-22 0,22 0,0 0,-22 0,22 0,0 0,0 0,-22 0,22 0,22 0,-44 0,22 0,0 0,-22 0,22 0,0 0,0 0,-22 0,44 0,-44 0,0 0,22 0,1 0,-23 0,22 0,0 0,0 0,-22 0,22 0,0 0,-22-22,0 22,22-22,0 0,-22 0,22 22,0-22,-22 0,22 22,-22-22,0 22,0-22,0 22,0-22,0 22,0-22,0 0,22 0,0 22,-22-22,-22 22,0 0,0 0,22-22,-22 22,0 0,0 0,22 0,-22 0,0 0,22 0,-22 0,0 0,0 0,22 0,-22 0,-1 0,23 0,-22 0,0 0,0 0,22 0,-22 0,0 0,22 0,-22 0,0 0,0 0,22 0,-22 0,22-22,-22 22,0 0,0 0,22 0,-22-23,0 23,0 0,0 0,0 0,22 0,-22 0,0 0,22-22,-22 22,0 0,22-22,-22 22,22-22,-22 22,0 0,0 0,22-22,-22 22,0 0,22-22,-22 22,0 0,0 0,22 0,-22 0,0-22,22 22,-22 0,0 0</inkml:trace>
  <inkml:trace contextRef="#ctx0" brushRef="#br1" timeOffset="78047">0 3527,'22'0,"-22"0,22 0,0 0,1 0,-23 0,22 0,0 0,-22 0,22 0,0 0,0 0,-22 0,22 0,0 0,-22-22,22 22,0 0,0 0,-22-22,22 22,0 0,-22 0,22-22,0 0,0 22,-22 0,22 0,-22-22,0 22,22 0,-22-22,0 22,22 0,0 0,-22 0,22 0,0 0,-22 0,0-22,0 22,22 0,0 0,-22-22,0 22,22 0,0-22,-22 22,22 0,0 0,-22-22,22 22,0 0,0-22,-22 22,22 0,0 0,-22 0,22-23,0 23,0 0,-22 0,23-22,-1 22,-22 0,22 0,0-22,0 22,-22 0,22 0,0 0,-22 0,22 0,0-22,0 22,-22 0,22 0,0 0,-22 0,22 0,0 0,0 0,-22 0,22 0,0 0,-22 0,22-22,0 22,0 0,-22 0,22-22,0 22,-22 0,22 0,0-22,-22 22,22 0,0 0,0 0,-22-22,22 22,0-22,-22 22,22 0,-22-22,0 22,0-22,0 22,0-22,0 0,22 22,-22-22,0 22,22 0,0 0,-22 0,22 0,0 0,-22 0,22 0,0 0,1 0,-23 0,22 0,0 0,-22 0,22 0,0-22,0 22,-22 0,44-22,22 22,-44 0,22 0,-22 0,22 0,-22 0,-22 0,0-22,0 22,0-22,0 0,0 0,0 22,0-22,0 0,0 22,0-22,0 0,0-1,0 23,0-22,0 0,0 22,0 0,0-22,0 0,0 0,0 22,0 0,0-22,0 0,0 22,0-22,0 0,0 22,0-22,0 0,0 0,0 22,0-22,0 22,0-22,0 0,22 0,0 0,-22 0,0 0,22 0,-22 0,0 0,22-1,0 1,-22 0,0 0,0 0,0 0,0 0,0 0,0 0,0 22,0-22,0 0,0 22,0-22,0 0,0 22,0-22,0 0,22 0,-22 22,0-22,22 0,0 22,-22-44,0 22,0 22,22-22,0 0,0 0,-22 22,0-23,22 1,-22 0,0 22,22-22,-22 0,0 22,22 0,-22-22,0 0,22 0,0 22,-22-22,0 0,0 22,22-22,0 0,-22 0,23 22,-1-22,0 0,0-22,0 44,0-44,-22 22,44-22,-22 22,0-1,-22-21,22 0,0 22,-22 0,0-44,22 44,-22 0,0-22,22 44,0-22,-22 0,0 22,0-22,0 0,0 22,0 0,0-22,0 22,22 0,0 0,-22-22,0 22,22-22,0 0,-22 0,22 22,-22-22,22-23,22 45,22-44,0 22,66-44,-43 44,-1 0,0 22,-44-22,0 0,-22 22,-22-22,0 0,0 0,0 22,0-22,0 0,0 22,0-22,0 0,22 22,0 0,-22 0,22 0,0 0,-22 0,22 0,0 0,0 0,-22 0,22 0,0 0,-22 0,22 0,0 0,0 0,-22 0,22 0,0 0,44 0,22 0,1 22,21-22,44 22,-66 22,0-22,-22 0,-44-22,0 0,0 0,-22-22,22 22,0 0,0 0,-22-22,0 22,22 0,0 0,-22-22,22 22,0-22,-22 22,23-22,-1 0,0 22,-22 0,22 0,0 0,-22 0,22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20T15:03:33.95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-1 426,'22'0,"0"0,-22 0,22-22,0 22,0 0,-22-22,22 22,0 0,-22 0,22-22,0 22,0 0,-22 0,22-22,0 22,-22 0,22 0,0 0,0 0,-22 0,22 0,0 0,-22 0,22 0,-22 0,0 0,44 0,-44 0,0 0,22 0,0 0,-22 0,22 0,0 0,-22 0,0 0,0 0,22 0,0 0,-22 0,22 0,0 0,-22 0,22 0,-22 0,0 0,22 0,0 0,-22 0,23 0,-1 0,-22 0,0 0,0 0,22 0,0 0,-22 0,22 0,0 0,-22 0,22 0,-22 0,0 0,22 0,0 0,-22 0,0 0,0 0,22 0,0 0,-22 0,22 0,22 0,-44 0,22 0,0 0,-22 0,22 0,0 0,0 0,-22 0,22 0,0 0,-22 0,22 0,0 0,0 0,-22 0,22 0,0 0,-22 0,0 0,22 0,0 0,-22 0,0 0,0 0,22 0,0 0,-22 0,22 0,0 0,-22 0,22 0,23 0,-45 0,22 0,-22 0,0 0,44 0,-44 0,44 0,-22 0,-22 0,22 0,0 0,0 0,0 0,0 0,-22 0,22 0,0 0,0 22,0-22,0 0,0 0,-22 0,22 0,0 0,-22 0,22 0,0 0,-22 0,44 0,-22 0,-22 0,22 0,0 0,0 0,-22 0,22 0,0 0,-22 0,44 0,-21 0,-1 0,0 0,0 0,0 0,0 0,0 0,-22 0,22 0,0 0,-22 0,22 0,0 0,0 0,-22 0,22 0,0 0,-22 0,22 0,0 0,-22 0,22 0,0 0,0 0,-22 0,22 0,0 0,-22 0,22 0,0 0,0 0,-22 0,22 0,22 0,-44 0,22 0,0 0,-22 0,22 0,0 0,0 0,0 0,1 0,-23 0,22 0,0 0,0 0,-22 0,22 0,0 0,-22 0,22 0,22 0,-44 0,22 0,22 0,-44 0,22 0,0 0,0 0,0 0,0 0,0 0,0 0,0 0,-22 0,44 0,-22 0,0 0,0 0,0 0,0 0,22 0,-22 0,22 0,-44 0,22 0,23 0,-45 0,22 0,22 0,-44 0,22 0,0 0,-22 0,22 0,0 0,0 0,-22 0,22 0,0-22,0 22,0 0,0 0,-22 0,22 0,0 0,-22-22,22 22,0 0,0-22,-22 22,22 0,0-22,-22 22,22 0,0-22,0 22,-22 0,22 0,0-22,-22 22,22 0,22-22,-44 22,22 0,0-22,0 22,-22 0,23-21,-1 21,-22-22,44 0,-22 22,0-22,0 22,0-22,-22 22,22-22,0 22,0-22,-22 22,22 0,0-22,-22 22,22 0,0 0,-22 0,22 0,0 0,0 0,-22 0,22 0,0 0,-22 0,22 0,0 0,0 0,-22 0,22 0,0 0,-22 0,22 0,0 0,0 0,-22 0,22 0,0 0,-22 0,0 0,0 0,0 22,0 0,0-22,22 22,0 22,-22-44,22 22,1 0,-1-22,-22 43,0-21,0-22,0 0,0 0,22 0,0 0,-22 0,0 0,22 0,0 0,-22 0,0 0,0 0,22 0,0 0,-22 0,0 0,22 0,0 0,-22 0,0 0,0 0,0 22,22 0,0-22,0 22,-22 0,22-22,0 0,-22 0,0 0,0 0,0 22,0-22,0 0,0 22,22-22,-22 0,0 0,0 0,0 22,0 0,0-22,0 0,0 22,0-1,0-21,22 0,-22 0,0 0,0 0,0 22,44 0,-22 0,0-22,0 22,0 0,-22-22,0 0,0 0,0 0,0 0,0 22,0-22,0 22,0 0,0-22,0 0,0 0,0 22,0-22,0 0,0 22,0 0,0-22,0 21,0-21,0 0,0 44,44-22,0-22,-22 44,22-22,0 0,-22 0,-22-22,22 0,1 0,-23 0,0 0,0 0,0 0,0 0,0 0,0 0,0 0,0 0,0 22,0 0,22-22,0 22,0 21,-22-43,22 0,-22 0,0 0,0 0,0 22,0-22,0 0,0 22,0-22,0 0,0 22,0 0,0-22,0 0,0 22,22 0,0 0,-22 0,22 0,-22-22,0 0,0 0,0 0,0 0,0 22,0-22,0 0,0 21,0 1,0-22,0 22,0-22,0 0,0 22,0 0,0-22,0 22,0 0,0-22,0 22,0 0,0 0,0-22,0 22,0 0,0-22,0 21,0 1,0 0,0-22,-22 22,22 0,0-22,0 22,0 0,22 0,-22-22,0 0,0 0,0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20T15:03:41.091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11751 0,'0'0,"0"22,0 0,0-22,0 22,0 0,0-22,0 44,0-22,0-22,0 22,0 0,0 0,0-22,0 22,0 0,0-22,0 22,0 0,0 0,0-22,0 22,-22 0,0-22,22 22,-22 0,22 0,-22-22,0 22,22 0,-22-22,22 22,-23 0,23-22,-22 22,22 0,-22 0,22-22,-22 22,22 0,-22-22,22 22,0 0,-22 0,22-22,-22 22,22 0,0-22,0 22,-22 0,22 0,-22-22,22 22,-22 0,22-22,0 22,-22 0,22 0,-22-22,22 22,0 0,-22-22,22 22,-22 0,22 1,-22-23,22 22,0 0,-22-22,22 22,-22 0,22 0,-22-22,22 22,0 0,-22-22,22 22,-22 0,22-22,0 22,0 0,-22 0,22-22,0 22,-23 0,23-22,0 22,-22 0,22 0,0-22,0 22,-22 0,22-22,-22 22,22 0,0 0,0 22,22 22,0-44,23 0,-23 44,0-22,0 0,22-44,-44 44,0-22,0-22,0 0,0 0,0 22,-22 0,22-22,0 22,-22 0,22-22,-22 22,0 0,22 0,0-22,-22 22,22 0,0 0,0 22,0-22,0-22,0 44,0-22,0-22,0 22,0 0,0-22,0 22,0 0,0-22,0 22,0 0,0 0,0-22,0 22,0 0,0-22,0 66,0-44,0 22,0-22,0 0,0 22,0 0,0-44,0 22,0 0,0 0,0 22,0-44,0 22,0 0,0 0,0-22,0 22,0 0,0-22,0 22,0 0,0 0,0-22,0 22,0 0,0 44,0-22,0-22,22 22,-22 0,0 0,0 0,0 0,0-22,0 22,0-22,0 0,-22 0,22 0,0-22,-23 44,23-22,0-22,0 22,-22 0,22-22,0 22,-22 0,22 0,0-22,-22 22,22 0,0-22,-22 22,22 0,-22 0,22-22,0 22,0 0,-22-22,22 22,0 22,0-22,0 0,0 0,0 0,0 0,0 0,0 0,0 0,0 0,0-22,0 22,0 0,0-22,0 22,0 0,-22 0,22-22,-22 22,22 0,-22-22,0 0,0 22,22-22,-22 0,0 23,22-23,0 0,-22 0,0 0,0 0,22 0,-22 0,0 0,22 0,-22 0,0 0,-1 0,23 0,-22 0,0 0,22 0,-22 0,0 22,0-22,22 0,-22 0,0 0,22 22,-22 0,0-22,0 0,22 22,-22-22,0 0,22 22,-22-22,0 0,0 0,22 0,-22 0,0 0,22 22,-22-22,0 0,0 0,22 0,-45 0,23 22,22-22,-22 0,0 0,22 0,-22 0,0 0,22 0,-22 0,0 0,0 0,22 0,-22 0,22 0,-22 22,0-22,0 0,22 0,-22 0,0 0,22 0,-22 0,-22 0,44 22,-22-22,-22 0,44 22,-23-22,1 0,0 22,0 0,0-22,0 0,22 0,-22 22,0-22,22 0,-22 22,0-22,0 0,22 0,-22 0,0 0,22 0,-22 22,0-22,0 0,0 22,0-22,0 0,22 0,-44 0,22 22,22-22,-23 0,1 0,22 0,-22 0,0 0,22 0,-22 0,0 0,0 0,22 0,-22 0,0 0,0 0,22 0,-22 0,0 0,22 0,-22 0,0 0,0 0,0 0,0 0,0 0,22 0,-22 0,0 0,22 0,-22-22,-1 22,1 0,22 0,-22 0,0 0,22-22,-22 22,0 0,0-22,22 22,-22 0,0 0,22-22,-22 22,22-22,-22 22,0 0,22-22,-22 22,0 0,0-22,22 22,-22 0,0 0,22 0,-22-22,0 22,0 0,0 0,22-22,-45 22,23 0,22 0,-22 0,22-22,-22 22,0 0,0 0,22-22,-22 22,0 0,22 0,-22 0,0 0,0 0,22-22,-22 22,0 0,0 0,22-22,-44 22,22 0,22-22,-22 22,-22 0,44 0,-22 0,-1-22,1 22,22 0,-22 0,0 0,22 0,-22-22,0 22,22 0,-22 0,0 0,0 0,22 0,-22 0,0 0,0-22,0 22,-22 0,44 0,-22 0,0 0,22 0,-22 0,0 0,0 0,22 0,-22 0,-1 0,1 0,0 0,0 0,0 0,0 0,0 0,0 0,-22 0,44 0,-22 0,0 0,22 0,-22 0,0 0,0 0,0 0,0 0,22 0,-22 0,0 0,0 0,22 0,-22 0,0 0,22 0,-23 0,1 0,0 0,22 0,-22 0,-22 0,44 0,-22 0,0 0,22 0,-22 0,0 0,0 0,22 0,-22 0,0 0,22 0,-22 0,0 0,0 0,-22 22,22-22,22 0,-22 0,-23 0,45 0,-22 0,0 0,0 0,0 0,0 0,0 22,0 0,0-22,22 0,-44 0,22 0,22 0,-22 0,0 22,0-22,22 0,-22 0,0 0,22 22,-44-22,22 0,22 22,-22 0,-1-22,23 0,-22 22,0-22,0 0,22 0,-22 0,0 22,22-22,-22 0,0 0,0 0,22 22,-22 0,0-22,22 0,-22 0,0 0,0 0,22 0,-22 0,0 0,0 22,0-22,0 0,0 0,-22 0,21 0,23 0,-22 0,-22 0,44 0,-22 0,-22 0,44 0,-22 0,0 0,22 0,-22 0,0 0,0 0,22 0,-44 0,44 0,-44 0,22 0,22 0,-22 0,0 0,0 0,22 0,-22 0,-1 0,23-22,-22 0,-22 22,44-22,-22 0,0 0,22 22,-22-44,0 22,0 22,0-22,0 0,0 0,0 22,-22-22,44 22,-44 0,22 0,22-23,-22 23,-22 0,44-22,-45 22,23 0,22 0,-22 0,0-22,0 22,0 0,0 0,0 0,22 0,-22 0,22-22,-22 22,0 0,0 0,22 0,-44 0,22 0,22-22,-44 22,22 0,22 0,-22 0,0 0,22 0,-22-22,-23 22,45 0,-44 0,22 0,0 0,0-22,22 22,-22 0,-22 0,44 0,0-22,-44 22,22 0,22 0,-22-22,-22 22,44-22,-22 22,0 0,0 0,22 0,-44 0,44 0,-45 0,23 0,0-22,-22 22,22 0,-22 0,0 0,22 0,-22 0,22 0,0 0,0 0,0 0,22 0,-44 0,44 0,-22 0,0 0,-1 0,1 0,0 0,0 0,22 0,-22 0,0 0,22 0,-22 0,0 0,0 0,22 0,-22 0,0 0,22 0,-22 0,-22 0,44 0,-22 0,0 0,0 0,-22 0,22 0,-23 0,1 0,44 0,-22 0,-22 0,44 0,-22 0,0 0,0 0,-22 0,22 0,0 0,-22 0,22 0,-22 0,22 0,0 0,0 0,0 0,22 0,-23 0,-21 0,22 0,-22 0,44 0,-22 0,0 0,0 0,22 0,-22 0,0 0,22 0,-22 0,0 0,0 0,22 0,-22 0,0 0,22 0,-44 0,22 0,0 0,-23 0,45 0,-44 0,22 0,0 0,-22 0,22 0,0 0,-22 0,22 0,22 0,-44 0,44 0,-22 0,0 0,0 0,22 0,-44 0,22 0,0 0,-23 22,23-22,22 0,-22 0,-22 0,22 0,0 0,-22 0,44 0,-22 0,-22 0,44 0,-22 0,0 0,0 0,0 0,0 0,22 0,-22 0,0 0,22 0,-44 0,21-22,23 22,-22-22,-22 22,44 0,-22-22,-22 22,44 0,0-22,-22 22,0 0,0 0,22 0,-22 0,22-22,-22 22,0 0,0-22,22 22,0-22,-22 22,0 0,0 0,22-22,-22 22,0 0,22-22,-22 22,0-22,-1 0,23 22,0-22,-22 22,0-22,0 22,22-22,0 0,-22 22,22-22,-22 0,22 0,-22 22,22-22,0 0,0 0,-22 22,22-22,-22 0,0 0,22 22,-22 0,22-22,-22 0,0 22,22-22,-22 22,22-22,0 0,0 0,0 22,0-22,0 0,0 22,0-22,0 0,0 0,0 22,0-22,0 0,0 22,0-22,0 0,0 0,0 22,0-22,0 0,0 22,22-22,0-22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20T14:58:55.06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6062,'0'0,"22"0,-22 0,0 0,0 0,0 0,22 0,0 0,-22 0,0 0,0 0,0 0,0 0,22 0,0 0,-22 0,0 0,0 0,22 0,0 0,-22 0,0 0,0 0,22 0,0 0,-22 0,22 0,0 0,-22 0,0 0,22 0,-22 0,0 0,22 0,0 0,-22 0,23 0,-1 0,-22 0,22 0,0 0,-22 0,0 0,22 0,0 0,-22 0,22 0,0 0,-22 0,22 0,0 0,0 0,-22 0,22 0,0 0,-22 0,22 0,0 0,0 0,-22 0,22 0,0 0,-22 0,22 0,0 0,0 0,-22-22,0 22,22-22,0 22,-22-22,22 22,0-22,-22 22,23-22,-23 0,0 22,22-22,0 0,-22 22,22-21,0-1,-22 22,22-22,0 22,0 0,-22-22,0 22,22 0,0 0,-22-22,22 22,0 0,-22 0,22-22,0 22,0 0,-22-22,22 22,0 0,-22-22,22 22,0-22,0 22,-22 0,22 0,0-22,-22 22,22 0,0 0,0-22,-22 22,23 0,-23-22,0 22,22 0,-22-22,0 22,22 0,0-22,-22 22,22-22,0 22,-22-22,22 22,0 0,-22-22,0 22,22 0,-22-21,0 21,22 0,0-22,-22 22,22 0,-22-22,0 22,22 0,0-22,-22 22,22-22,0 22,-22 0,22-22,0 22,0-22,-22 22,22-22,0 22,-22 0,22-22,0 22,0 0,-22 0,22-22,1 22,-23 0,22 0,0 0,0 0,-22 0,0-22,0 22,22 0,0 0,-22 0,22 0,0 0,-22 0,22 0,0 0,0 0,-22 0,22 0,0 0,-22 0,22 0,0 0,0 0,-22 0,0 0,0 0,22 0,0 0,-22 0,22 0,0 0,-22 0,22 0,0 0,0 0,-22 0,22 0,0 0,-22 0,23 0,-1 0,0 0,0 0,0 0,0 0,-22 0,22 0,0 0,-22 0,22 0,0 0,0 0,-22 0,22 0,0 0,-22 0,22 0,0 0,-22 0,44 0,-22 0,-22 0,22 0,0 0,0 0,-22 0,22 0,0 0,-22 0,22 0,0 0,1 0,-23 0,22 0,0 0,-22-22,0 22,22-22,0 22,-22 0,22-22,0 22,0-22,0 0,0 22,-22 0,22-22,0 22,0 0,-22 0,22-21,0 21,-22 0,22 0,0-22,0 22,-22 0,22 0,0-22,-22 22,22 0,0 0,0-22,-22 22,22 0,0-22,-22 22,22 0,1 0,-1-22,-22 22,22-22,0 22,-22 0,22-22,0 22,0-22,-22 22,22-22,0 22,-22-22,22 22,0 0,-22-22,22 22,0-22,0 22,-22-22,22 22,0-22,-22 22,22 0,0-22,0 22,-22-21,22 21,0-22,-22 22,22 0,0-22,0 22,-22-22,22 22,1-22,-23 22,22 0,-22-22,0 22,22-22,0 22,-22-22,0 22,22-22,0 0,-22 22,0-22,0 22,22-22,0 22,-22-22,22 0,0 22,-22-22,22 22,0 0,0-22,-22 22,22 0,0-22,-22 22,0-21,0 21,22-22,0 22,-22-22,22 0,0 22,-22-22,22 22,0-22,0 22,-22 0,22 0,-22-22,0 22,22 0,0-22,-22 22,23-22,-1 22,-22 0,22-22,0 22,0-22,-22 22,0-22,0 22,22-22,0 0,-22 22,0-22,0 22,22-22,0 0,-22 1,22 21,0 0,-22-22,0 22,22-22,0 22,-22-22,22 22,0-22,-22 22,22 0</inkml:trace>
  <inkml:trace contextRef="#ctx0" brushRef="#br0" timeOffset="7406">5069 3956,'0'0,"0"-22,0 22,22 0,0 0,-22 0,22 0,22 0,-22 0,22 0,-44 0,44 0,1 0,-23 0,0 0,0 0,22 0,0 0,-44 0,44 0,-22 0,-22-22,22 22,0 0,-22 0,22 0,0 0,0 0,-22 0,22 0,0 0,0 0,0 0,0 0,0 0,0 0,0 0,1 0,-1 0,-22 0,22 0,0-22,0 0,-22 22,22-22,0 0,-22 0,22 22,0-22,-22 0,0 22,22-22,-22 0,0 22,0-22,0 1,0-1,0 22,0-22,0 0,0 22,0 0,0-22,0 0,22 0,0 22,-22-22,22 0,0 22,-22-22,22 22,0 0,0-22,0 22,0-22,0 22,-22-22,22 22,0 0,0-22,0 0,0 22,-22 0,23-22,-1 22,0 0,-22 0,22-22,0 22,-22 0,22 0,0 0,0-21,-22 21,22 0,0-22,-22 22,22 0,0 0,0-22,-22 22,22 0,0 0,-22 0,22 0,0-22,0 22,0 0,0-22,-22 22,22 0,0 0,0-22,-22 22,22 0,0-22,-22 22,23 0,-1 0,0 0,0 0,0 0,-22-22,22 22,0 0,0 0,-22 0,22-22,0 22,-22 0,22 0,0 0,0 0,-22 0,22 0,0 0,0 0,22 0,-22 0,0 0,22 0,-44 0,22 0,-44 0</inkml:trace>
  <inkml:trace contextRef="#ctx0" brushRef="#br0" timeOffset="36781">7449 3122,'22'-22,"-22"0,0 22,0-22,0 0,0 22,0-22,0 0,0 0,0 22,0-22,0 1,0 21,0-22,0 22,0-22,0 0,0 0,0 22,0-22,0 0,0 22,0-22,0 0,0 0,0 22,0-22,0 22,0-22,0 0,0 0,22 22,1-22,-23 0,22 22,0-21,-22-1,0 0,0 22,0-22,0 22,22-22,0 0,-22 0,0 22,0 0,22-22,-22 0,0 22,22-22,-22 0,0 22,0-22,0 22,0-22,0 22,0-22,0 22,22-22,0 0,-22 0,22 22,0-21,-22 21,0-22,0 22,22-22,0 22,-22-22,0 22,22-22,0 22,-22-22,22 0,0 22,-22-22,0 22</inkml:trace>
  <inkml:trace contextRef="#ctx0" brushRef="#br1" timeOffset="141890">11593 160,'0'0,"0"0,0 22,0 0,0-22,0 22,0 0,0-22,0 22,0 0,0 0,0-22,-22 22,22 0,0-22,0 22,0-1,-22 1,22-22,-22 22,22 0,0-22,-22 22,22 0,0 0,0-22,0 22,0 0,0-22,0 22,0-22,0 0,0 22,0 0,0-22,0 0,0 0,0 0,0 22,0-22,0 0,0 22,0-22,0 0,0 0,0 0,0 0,0 0,0 0,22 0,-22 0,0 0,0 0,0 0,22 0,-22 0,0 0,22 0,-22 0,0 0,22 0,0 0,-22 0,0 0,22 0,0 0,-22 0,22 0,0 0,-22 0,22 0,-22 0,0 0,22 0,0 0,-22 0,22 0,0 0,-22 0,22 0,0 0,0 0,-22 0,22 0,0 0,-22 0,23 0,-1-22,0 22,-22 0,22-22,0 22,-22-22,0 22,22 0,-22-22,0 22,22 0,-22-22,0 22,22 0,0-22,-22 22,0-22,0 22,0-22,0 22,0-22,0 22,0-22,0 0,22 0,0 22,-22 0,0-22,0 22,22 0,0 0,-22 0,22 0,0 0,-22-21,0 21,22 0,0 0,-22 0,22-22,0 22,-22 0,44 0,-22 0,-22 0,22 0,0 0,0-22,-22 0,23 0,-1 22,-22-22,0 22,22 0,-22-22,0 22,22-22,-22 0,0 22,0-22,0 0,0 22,0-22,0 0,0 0,0 22,0-22,-22 22,0 0,22-22,-22 22,-1 0,1 0,22-22,-22 22,0 0,22 0,-22 0,0 0,0 0,22 0,-22 0,0 0,22 0,-22 0,0 0,0 0,0 0,0 0,0 0,22 0,-22 0,0 0,22 0,-22 0,0 0,0 0,22 0,-22 0,0 0,22 0,-22 0,0 0,22 0,-22 0,-1 0,1 0,22 0,-22 0,0 0,22 0,-22 0,0 0,0 0,22 0,0 0,-22 0,0 0,22 0,-22 0,0 0,0 22,22 0,-22-22,0 22,22 0,-22-22,22 0</inkml:trace>
  <inkml:trace contextRef="#ctx0" brushRef="#br2" timeOffset="199609">7538 994,'0'22,"0"-22,22 0,-22 0,0 0,22 0,0 0,-22 0,22 0,0 0,-22 0,22 0,0 0,0 0,-22 0,44 0,-22 0,-22 0,22 0,0 0,-22 0,22 0,0 0,0 0,-22 0,22 0,0 0,-22 0,0 0,0 0,22 0,0 0,-22 0,22 0,0 0,0 0,1 0,-1 0,-22 0,0 0,22 0,0 0,-22 0,0 0,0 0,22 0,0 0,-22 0,0 0,22 0,0 0,-22 0,0 0,22 0,0 0,-22 0,22 0,0 0,-22 0,22 0,-22 0,0 0,22 0,0 0,-22 0,0 0,0 0,22 0,0 0,-22 0,22 0,0 0,-22 0,22 0,0 0,0 0,-22 0,22 0,0 0,-22 0,22 0,1 0,-1 0,-22 0,22 0,0 0,-22 0,0 0,22 0,-22 0,0 0,22 0,-22 0,0 0,22 0,0 0,-22 0,22 0,-22 0,0 0,22 0,0 0,-22 0,22 0,0 0,-22 0,22 0,0 22,0-22,0 0,0 0,0 0,0 0,0 0,-22 0,22 0,-22 0,0 0,22 0,0 0,-22 0,0 0,22 0,0 0,-22 0,0 0,23 0,-1 0,-22 0,22-22,0 22,-22 0,22-22,0 22,0 0,-22 0,0 0,0 0,22 0,-22 0,0 22,0-22,22 0,0 0,-22 0,22 0,0 0,-22 0,0 0,22 0,0 0,-22 0,22 0,0 0,-22 0,22 0,0 0,0 0,-22 0,22 0,0 0,-22 0,22 0,0 0,0 0,-22 0,22-22,1 22,-23 0,22 0,-22-22,0 22,22 0,0 0,-22-22,22 22,0-22,-22 0,22 22,0-22,0 0,-22 22,22-22,0 0,-22 0,22 22,0 0,0 0,-22-22,22 22,0-22,-22 22,22 0,-22-21,0 21,22-22,0 22,-22-22,22 22,0 0,-22 0,0-22,0 22,22 0,0 0,-22 0,22 0,0 0,-22 0,0 0,0 0,23 0,-1 0,-22 0,22 0,-22 0,0 0,0 0,44 0,0 22,0 0,22 0,22-22,-44 0,0 21,-22-21,0 0,-22 0,0 22,0 0,0-22,0 22,0 0,0-22,0 22,0 0,0 0,0-22,0 0,0 22,0 0,0-22,0 0,0 0,0 0,0 22,0 0,0-22,0 0,0 22,0-22,0 0,0 0,22 0,-22 22,0-22,0 0,0 22,111 22,-23-23,0 23,0 0,0-22,-22 22,0-22,-43 0,-1-22,0 0,-22 0,0 22,0 0,0-22,0 22,0 0,0-22,0 22,0 0,0 0,0-22,0 21,0 1,0-22,0 22,0 0,0 0,0-22,-22 22,22 0,0-22,0 22,0-22,22 0,-22 0,0 0,0 0,22 22,0-22,0 22,66 22,-44 0,22-22,0 0,-44-1,22-21,-44 22,0 0,0 0,0-22,0 22,0 0,-22-22,22 0,-22 0,22 0,-22 22,22 0,-22-22,22 0,-22 0,22 0,-22 22,22 0,0-22,-22 22,22 0,0-22,0 22,-22 0,22 0,0-22,0 22,0 0,0-22,0 21,0 1,0 0,0-22,0 22,0 0,0-22,0 22,0 0,0 0,0-22,0 22,0-22,0 0,0 22,0 0,0-22,0 22,0 0,0-22,0 22,0 0,0 0,0-22,0 22,0 21,0-43,0 22,0 0,0-22,0 22,0 0,0 0,0-22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20T15:00:04.54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0,'0'0,"0"0,22 0,1 0,-23 0,0 0,22 0,-22 0,0 0,22 0,-22 0,0 0,22 0,-22 0,0 0,22 0,0 0,-22 0,0 0,0 0,0 0,22 0,-22 0,0 0,0 0,0 0,22 0,-22 22,0-22,22 0,-22 0,0 0,0 0,0 0,0 0,0 0,0 0,0 0,0 0,0 0,0 0,0 0,22 0,-22 22,0-22,22 0,-22 22,0-22,22 0,-22 22,0-22,22 0,0 0,-22 0,22 0,-22 0,0 0,0 0,0 22,22-22,-22 0,0 22,22 0,0-22,-22 0,0 0,0 0,22 0,-22 22,0-22,22 0,0 0,-22 0,0 0,22 0,-22 0,0 0,0 0,0 0,0 0,0 0,22 0,0 22,-22-22,22 0,1 22,-23-22,0 0,0 0,22 0,0 0,-22 0,22 0,0 0,-22 22,22 0,-22-22,0 0,0 0,0 22,22-22,-22 0,0 0,22 0,0 0,-22 0,22 0,0 0,-22 0,22 0,0 0,0 0,-22 0,22 0,0 0,-22 0,0 0,22 0,-22 0,0 0,22 0,0 0,-22 0,0 0,0 0,22 0,0 0,-22 0,22 0,0 0,-22 0,0 0,0 0,22 0,1 0,-23 0,22 0,-22 0,0 0,22 0,-22 0,0 0,22 0,0 0,-22 22,22-22,-22 0,0 0,0 0,0 0,22 0,0 0,-22 0,0 0,0 0,0 0,0 0,0 0,0 0,22 0,-22 0,0 0,22 0,0 22,-22-22,0 0,0 0,22 0,0 0,-22 0,0 0,0 0,22 0,0 0,-22 0,22 0,22 0,-22 0,44 22,-22 0,1-22,-1 0,0 0,-44 0,22 0,0 0,-22 0,0 0,22 0,0 0,-22 0,22 0,-22 0,0 0,22 0,0 0,-22 0,44 23,22-1,0 0,0 0,1 22,-23-22,-22-22,0 0,0 0,-22 0,0-22,0 22,0-22,0 0,22 0,0 22,-22 0,0-22,0 0,22-1,0 23,-22-22,22 22,0-22,-22 0,22 0,0 22,0-22,-22 0,22 22,0-22,-22 22,22 0,0 0,0-22,-22 22,22 0,0-22,-22 22,22-22,0 22,1 0,-23 0,22-22,0 22,-22-22,0 22,44 0,-44 0,44 0,0 0,-44 0,22 0,0 0,-22 0,22 0,0 0,0 0,-22 0,22 0,0 0,-22 0,22 0,0 0,0 0,66 0,1 0,-23 22,0-22,22 0,-44 22,0-22,-44 0,22 0,0 0,-22 0,22 0,0 0,-22 0,0 0,22 0,0 0,-22 0,22 0,0 0,1 0,21 22,22 0,-44 0,44 0,0 0,-44-22,-22 0,0 0,0 22,0 0,0-22,0 22,0 0,0-22,0 22,0-22,0 0,0 23,22-1,0-22,44 44,0-22,0 22,-21 0,-1-22,0-22,-22 0,-22 22,0-22,0 0,0 22,22 0,0-22,-22 22,44 0,0 0,-22 0,66 0,-22 0,0 0,-21 0,21 23,-22-45,-22 0,-22 22,0 0,0-22,0 22,0 0,0-22,0 0,0 0,0 22,0 0,0-22,0 22,22 0,22 0,0 22,22 0,0 0,0 0,23-22,-67 1,0-23,-22 22,0-22,22 0</inkml:trace>
  <inkml:trace contextRef="#ctx0" brushRef="#br1" timeOffset="51344">4871 2182,'0'0,"0"22,-22 1,22-23,0 22,0 0,-22 0,22-22,0 22,0 0,0-22,0 22,0 0,0 0,0-22,0 22,0 0,0-22,0 0,0 0,0 0,0 0,0 0,0 0,0 22,22-22,-22 0,0 0,0 0,0 0,0 0,0 0,0 0,0 0,22 0,-22 0,0 0,0 0,0 0,22 0,-22 0,0 0,0 0,0 0,22 0,1 0,-23 0,0 0,0 0,0 0,0 22,0-22,0 0,0 0,0 0,0 0,22 0,-22 22,0 0,0-22,0 0,0 0,0 0,0 0,0 0,0 0,0 0,22 0,-22 0,0 0,0 0,0 22,22-22,-22 0,0 0,22 0,0 0,-22 0,0 0,0 0,22 0,-22 0,0 0,0 0,0 0,22 0,0 0,-22 0,0 0,0 0,0 0,0 0,0 0,0 0,0 22,0-22,0 0,0 0,0 0,0 0,0 0,0 0,0 0,0 0,0 0,0 22,0-22,22 0,0-22,-22 22,22 0,0 0,-22 0,22-22,0 22,0 0,-22 0,22 0,0-22,-22 22,22 0,0 0,0 0,-22 0,22 0,0 0,-22 0,22 0,1 0,-1 0,-22 0,22 0,0 0,-22 0,0-22,0 0,0 0,0 22,0-22,0 0,0 22,0-22,0 0,0 0,-22 22,22-22,0 0,0 0,-22 22,22-22,-22 22,22-22,0 0,-23 22,23-23,0 1,-22 22,22-22,-22 22,22-22,0 0,0 0,-22 22,22-22,-22 22,22-22,-22 22,22-22,-22 22,22-22,-22 22,0 0,0-22,22 22,-22 0,0 0,22 0,-22 0,0 0,0 0,22 0,-22 0,0 22,22-22,-22 0,0 22,0-22,22 0,-22 22,0 0,0-22,22 22,-22 0,-1-22,23 22,-22-22,22 0,-22 22,22 0,0-22,-22 22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20T15:00:31.76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462 22,'0'0,"-21"0,-1 0,22 0,-22 0,0 22,0-22,22 0,-22 21,0 0,22-21,-22 21,1 1,-1-22,22 0,-22 0,0 0,0 21,22 0,-22-21,22 21,-22-21,22 0,-22 0,22 0,-22 21,22 1,0-22,-21 0,21 0,0 21,-22 0,22-21,0 21,-22 0,22-21,-22 22,22-1,0 0,0-21,0 21,0 0,0-21,0 22,0-1,0 0,0-21,0 21,0 0,0-21,0 22,0-1,0 0,0-21,0 21,0 0,0-21,0 22,0-1,0-21,0 0,0 0,0 0,0 0,0 0,0 0,22 0,-22 0,0 0,22 0,0 0,-22 0,21 0,1 0,-22 0,22 0,22 0,-44 0,22 0,0 0,0 0,-22 0,0 0,0 0,22 0,-22 0,0 0,21 0,1 0,-22 0,22 0,0 0,-22 0,22 0,0 0,0 0,-22 0,22 0,-1 0,1 0,0 0,0 0,-22 0,22 0,0 0,0 0,-22 0,22 0,0 0,-22 0,21 0,1 0,0 0,-22 0,22 0,0 0,-22-21,0 21,22-22,0 22,-22 0,22 0,-1-21,-21 21,0-21,0 21,22-21,0 21,-22-21,22-1,0 1,-22 21,0-21,0 21,0-21,0 21,0-21,0 21,0-22,0 1,0 0,0 21,0-21,0 0,0-1,0 22,0-21,0 0,0 21,0-21,0 0,0-1,0 22,0-21,0 0,0 21,0-21,0 0,0-1,0 22,0-21,-22 21,0 0,22-21,-22 21,0 0,1-21,21 21,-22 0,-22 0,44-22,-22 22,0 0,0 0,22-21,-22 21,1 0,21 0,-22 0,0 0,0 0,22 0,-22 0,0 0,22 0,-22 0,0 0,0 0,22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20T15:00:37.6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188 0,'0'0,"0"22,0 0,0-22,0 22,-21 0,21-22,0 22,-21 0,21 0,-21-22,21 22,-21 0,0-22,21 22,-20-22,20 0,-21 22,21 0,-21-22,21 22,-21 0,21-22,0 22,0 0,0 0,0-22,0 22,0 0,0-22,0 22,0 0,0 0,0-22,0 22,0 0,0-22,0 0,0 0,0 22,0-22,0 0,0 22,0 0,0-22,0 0,0 0,0 0,0 0,21 0,0 0,-21 0,0 0,21 0,-21 0,0 0,20 0,1 0,-21 0,0 0,21 0,0 0,-21 0,21 0,0 0,-21 0,21-22,0 22,-21-22,0 22,20-22,-20 0,0 22,0-22,0 0,0 0,0 22,0-22,0 0,0 22,0-22,0 0,0 0,0 22,0-22,0 0,0 22,0-22,0 0,0 0,0 22,0-22,0 0,0 22,0-22,0 0,0 0,0 22,0-22,0 0,0 22,0-22,-20 0,-1 22,0-22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20T15:02:28.20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11685 0,'0'22,"0"-22,0 0,0 22,0 0,0-22,0 22,0 0,0-22,0 22,0 0,0 0,0-22,0 22,0 0,0-22,0 22,0 0,0 0,0-22,0 22,0 0,0-22,0 22,-22 0,22 0,-22-22,22 22,-22 0,22-22,-22 22,22 0,-23-22,23 0,-22 22,22 0,0-22,0 22,0 0,0-22,0 22,-22-22,22 0,-22 22,22 0,-22-22,22 22,0 0,-22-22,22 22,0 0,0 0,-22-22,22 0,0 22,-22-22,22 0,0 22,-22-22,22 0,-22 22,22 0,-22-22,22 0,0 22,-22-22,22 0,0 22,-22 0,22-22,-22 22,22 0,-22-22,0 22,22 0,-22 0,22-22,-22 22,22 1,-22-23,22 22,-22 0,22 0,0-22,0 22,0 0,0-22,0 22,0 0,0 0,0-22,0 22,0 0,0-22,0 22,0 0,0 0,0-22,0 22,0 0,0-22,0 22,0 0,0 0,0-22,0 22,0 0,0-22,0 22,0 0,0 0,0-22,0 0,0 0,0 22,0-22,0 0,0 22,0 0,0-22,0 22,0 0,0-22,0 22,0-22,0 0,0 22,0 0,0-22,0 22,0 0,0-22,0 22,0 0,0 0,0-22,0 22,0 0,0-22,0 22,0 0,0 0,0-22,0 22,0 0,0-22,0 22,0 0,0 0,0-22,0 22,0 0,0-22,0 0,0 22,0 1,0-23,0 0,0 0,0 0,0 0,0 22,0 0,0-22,22 0,-22 0,0 22,0-22,0 0,0 22,0 0,0-22,0 0,0 0,0 0,0 0,0 22,0 0,0-22,0 22,0-22,22 0,-22 22,0 0,0-22,0 0,0 0,0 22,0-22,0 0,0 0,0 0,0 22,0 0,0-22,0 0,0 0,0 22,0 0,0-22,0 0,0 22,0 0,0-22,0 22,0-22,0 0,0 0,0 0,0 22,0 0,0-22,0 0,0 22,0 0,0-22,0 0,0 0,0 22,0 0,0-22,0 0,0 0,0 22,0-22,0 0,0 22,0 0,0-22,0 22,0-22,0 0,0 22,0-22,0 0,0 22,0 0,0-22,0 0,0 0,0 22,0 0,0-22,0 22,0 0,0-22,0 0,0 22,0 0,0-22,0 0,0 0,0 22,0 0,0-22,0 0,0 0,0 22,0 0,0-22,0 0,0 0,0 22,0 0,0-22,0 0,0 0,0 22,0 0,0-22,0 0,0 22,0 0,0-22,0 22,0 1,0-23,0 22,0 0,-22 0,22-22,0 22,0 0,-22-22,22 22,-22 0,22 0,0-22,0 22,0 0,0-22,0 22,0 0,0 0,0-22,-22 22,22 0,0-22,0 22,0 0,0 0,0-22,-22 22,22 0,0-22,0 22,0 0,0 0,0-22,0 22,0 0,0-22,0 22,0 0,0 0,0-22,0 22,0 0,0-22,0 22,0 0,0 0,0 0,22 22,-22-44,0 0,0 0,0 22,0 0,0-22,0 22,0 0,0-22,-22 22,0 0,22 0,-22-22,0 0,0 22,22 0,-22-22,0 22,22 0,-22-22,0 22,0-22,22 0,-22 0,22 0,-22 0,0 0,0 0,22 0,-22 0,22 0,-22 0,0 0,0 0,22 0,-22 0,0 0,22-22,0 0,0 0,0 22,0-22,0 0,0 22,0-22,0 0,0 0,0 22,0 0,0-22,-22 22,0 0,0 0,22 0,-23 0,1 0,22 0,-22 0,0 0,0 0,22 22,-22-22,0 0,22 0,0 0,-22 0,22 0,-22 0,22 0,-22 0,22 0,-22 22,0 0,0-22,22 0,-22 0,0 0,0 22,22 0,-22-22,0 0,22 0,-22 0,0 0,0 0,22 0,-22 22,0 0,22-22,-22 0,0 22,0 0,22-22,-22 0,0 0,22 0,-22 0,22 0,-22 22,0-22,0 0,22 23,-22-23,0 0,22 22,-22 0,0-22,0 0,0 22,0 0,0-22,22 0,-22 0,22 0,-22 0,0 0,0 0,22 0,-22 22,-1-22,23 0,-22 0,0 0,0 22,22-22,-22 0,0 22,22 0,-22-22,0 22,0-22,22 0,-22 22,0 0,22-22,-22 22,0 0,0-22,22 0,-22 0,0 22,22-22,-22 0,0 0,0 0,22 0,-22 0,0 0,22 0,-22 0,0 0,0 0,22-22,0 0,0 0,0 22,-22 0,22-22,0 0,0 0,0 22,-22 0,22-22,0 0,-22 22,22-22,-22 22,22-22,-22 0,0 22,22-22,-22 22,0 0,0 0,22-22,-22 22,0 0,22-22,-22 22,0 0,22-23,-22 23,0 0,0 0,22-22,-22 22,22-22,-22 22,0 0,22-22,-22 22,0-22,-1 0,23 22,-22-22,0 22,22 0,-22-22,0 22,0-22,22 22,-22 0,0 0,22-22,-22 22,0 0,0 0,22 0,-22 0,22-22,-22 22,0 0,0 0,22 0,-22 0,0 0,22 0,-22 0,0 0,0 0,22-22,-22 22,0 0,22 0,-22 0,0 0,0-22,22 22,-22 0,0 0,22 0,-22 0,0 0,0 0,22 0,-22 0,0-22,22 22,-44 0,22 0,22 0,-44 0,22 0,22 0,-22 0,0 0,22 0,-22 0,0 0,0 0,22 0,-22 0,0 0,22 0,-23 0,1 0,0 0,22 0,-22 0,0 0,22 0,-22 0,0 0,0 0,22 0,-22 0,0 0,22 0,-22 0,0 0,22 0,-22 0,0 0,0 0,22 0,-22 0,0 0,22 0,-22 0,0 0,0 0,22 0,-22 0,0 0,22 0,-22 0,0 0,0 0,22 0,-44 0,22 0,22 0,-22 0,0 0,22 0,-22 0,0 0,0 0,0 0,-22 0,44 0,-22 0,0 0,22 0,-22 0,0 0,0 0,22 0,-22 0,0 0,22 0,-22 0,0 0,-1 0,23 0,-22 0,0 0,22 22,-22-22,0 0,0 0,0 0,0 22,0 0,22-22,-44 0,22 22,22 0,-22-22,-22 0,44 22,-22 0,0-22,0 22,0 0,0 0,22-22,-22 0,0 22,22-22,-22 0,0 0,0 0,22 0,-22 0,0 0,22 0,-22 0,0 0,0 0,22 0,-22 0,0 0,22 0,-22 0,0 0,0 0,22 0,-22 0,0 0,22 0,-22 0,0 0,0 0,22 0,-22 0,0 0,22 0,-22 0,0 0,0 0,22 0,-23 0,1 0,22 0,-22 0,0 0,22 0,-22 0,0 0,0 0,22 0,-22 0,22 0,0 22,0 0,0-22,0 23,-22-23,0 0,0 0,22 0,-22 0,0 0,22 0,-22 0,0 0,0 0,22 0,-22 0,0 0,22 0,-22 0,0 0,0 0,22 0,-22 0,0 0,22 0,-22 0,22-23,-22 23,0 0,0 0,22 0,-22 0,0 0,22-22,-22 22,0 0,22-22,-22 22,0 0,0 0,22-22,-22 22,0-22,0 22,22-22,-22 22,0 0,22-22,-22 22,22-22,-22 22,0 0,0 0,22-22,-22 22,0 0,-1 0,23 0,0-22,-22 22,0 0,0 0,22-22,-22 22,0 0,22 0,-22-22,0 22,0 0,22 0,0-22,-22 22,0 0,0 0,22-22,-22 22,0 0,0 0,22-22,-22 22,0 0,0 0,22 0,-22 0,0 0,22-22,-22 22,0 0,0 0,22 0,-22 0,0 0,22 0,-22 0,22-22,-22 22,0 0,0 0,22 0,-22 0,0 0,22 0,0-22,-22 22,0 0,0 0,22 0,-22 0,0 0,22 0,-22 0,0-22,0 22,22 0,-44 0,22-22,22 22,-22 0,0 0,22 0,-22 0,22-22,-23 22,1 0,0 0,22-22,-22 22,0 0,0 0,22 0,-22 0,22-22,-22 22,0 0,0-22,22 22,-22 0,0 0,22 0,-22 0,0 0,0 0,22 0,-22-22,0 22,22 0,-22 0,0 0,0 0,22 0,-22 0,0 0,22 0,-22 0,22-22,-22 22,0 0,0 0,22 0,-22 0,0 0,22 0,-22 0,0 0,0 0,22 0,-22 0,0 0,22 0,-22 0,0 0,0 0,22 0,-22 0,0 0,22 0,-22 0,22-22,0 22,-22 0,0 0,0 0,22 0,-22 0,0 0,22 0,-22 0,-1 0,1 0,22 0,0 0,-22 0,0 0,0 0,22 0,-22 22,0 0,22-22,-22 0,0 0,0 0,22 0,-22 0,0 22,22-22,-22 0,0 0,0 0,22 0,-22 0,0 22,22-22,-22 0,0 0,0 0,22 0,-22 0,0 22,22-22,-22 0,0 0,0 0,22 0,-22 0,0 22,22-22,-22 0,0 0,0 0,22 22,-22 0,0-22,22 0,-22 22,0-22,0 0,22 22,-22 0,0-22,22 0,-22 0,0 0,0 22,22 0,-22-22,0 0,22 0,-22 22,0-22,0 0,22 0,-23 0,1 0,22 0,-22 0,0 0,0 0,22 0,-22 0,0 0,22 0,-22 0,0 0,0 0,22 0,-22 0,0 0,22 0,-22 0,0 0,0 0,22 0,-22 0,0 0,22 0,-22 0,0 0,0 0,22 0,-22 0,0 0,22 0,-22 0,0 0,0 0,0 0,0 0,22 0,-22 0,0 0,0 0,22 0,-22 0,0 0,22 0,0-22,-22 22,0 0,0 0,22 0,-22 0,0 0,22 0,0-22,-22 22,0 0,0 0,22-22,-22 22,0 0,22-22,-22 22,0 0,22-22,-23 22,1-22,0 22,22-22,0 0,-22 22,0-22,0 22,22-22,-22 22,0-22,0 22,22-22,-22 22,22-22,-22 22,22-22,-22 22,0-22,0 22,22-22,-22 22,22-22,-22 22,22-22,-22 22,0 0,22-22,-22 22,0-22,0 22,22 0,0-22,-22 22,0 0,0-22,22 22,-22 0,22-22,-22 22,0-22,22 0,-22 0,22 22,-22 0,22-22,-22 22,22-22,-22 22,22-22,0 0,0 0,-22 22,22-22,0 0,0 22,0-22,0 0,0 0,0 22,0-22,0-1,0 23,0-22,0 0,0 0,0 22,0-22,0 0,0 22,0-22,0 0,0 0,0 22,22-22,0 0,-22 22,0 0,22-22,0 0,-22 22,0-22,0 0,22 22,0-22,-22 22,22-22,0 22,-22-22,22 22,-22-22,0 22,22 0,-22-22,0 22,22 0,-22-22,0 22,22 0,0 0,-22-22,22 22,0 0,-22-22,22 22,0 0,0 0,-22-22,22 22,0 0,-22-22,0 22,22 0,0-22,-22 22,22-22,0 22,-22-22,22 22,0 0,0-22,-22 22,22-22,0 22,-22 0,22-22,0 22,1-22,-23 22,22-22,0 22,-22-22,22 22,0 0,0-22,-22 22,22 0,0 0,-22 0,22-22,0 22,0 0,-22 0,22-22,0 22,-22 0,22-22,22 22,-44-22,22 22,0 0,-22-22,22 22,0 0,0 0,-22-22,22 22,0 0,-22-22,22 22,0 0,0 0,-22-22,22 22,0 0,-22-22,22 22,0 0,0 0,-22-22,22 22,0 0,-22-22,22 22,0 0,0 0,-22-22,22 22,0 0,-22-22,22 22,0-22,0 22,-22-23,0 23,22 0,0-22,-22 22,22-22,1 22,-23 0,22-22,0 22,0-22,-22 22,22 0,0-22,-22 22,22-22,0 22,0-22,-22 22,22 0,0-22,-22 22,22-22,0 22,0-22,-22 22,22-22,0 22,-22-22,22 22,0-22,0 22,-22-22,22 22,-22-22,0 0,22 22,0-22,-22 0,22 22,0-22,-22 0,22 22,0 0,0-22,-22 22,22 0,0 0,-22 0,22-22,0 22,0 0,-22 0,22 0,0 0,-22-22,22 22,0 0,0-22,-22 22,22 0,0-22,-22 22,22 0,0-22,0 22,-22 0,22 0,-22-22,0 22,22 0,0 0,-22 0,23 0,-1-22,-22 22,22 0,0-22,0 22,-22-22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20T15:01:36.4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43,'22'0,"0"0,-22 0,22 0,0 0,-22 0,22 0,0 0,0 0,-22 0,22 0,0 0,-22 0,22 0,0-22,0 22,-22 0,22 0,0 0,-22 0,22 0,0 0,0 0,-22 0,22 0,0 0,-22 0,22 0,0 0,0 0,-22-22,0 22,22 0,-22 0,0 22,-22 0,0-22,0 22,22-22,-22 0,0 23,22-23,-22 0,0 22,0-22,22 0,0 0,-22 0,0 0,0 0,22 0,-22 0,-22 0,44 0,-22 0,0 0,22 0,-22 22,22 0,-22-22,0 22,22 1,0-23,0 22,0 0,0 0,0-22,0 0,22 0,0 0,-22 0,22 0,0 0,-22 0,22 0,0 0,0 0,-22 0,22 0,0 0,-22 0,22 0,0 0,0 0,-22 0,22 0,22 0,-44 0,44 0,-44 0,22 0,0 0,-44 0,0 0,0 0,22 0,-22 0,0 0,22 0,-22 0,0 0,0 0,22 0,-22 0,0 0,22 0,-22 0,0 0,0 0,22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20T15:03:22.669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1345,'0'-22,"0"22,0-22,0 0,0 22,0 0,0-22,0 0,0 22,0-22,0 0,0 0,0 22,22 0,0 0,-22 0,22 0,0 0,-22 0,22-22,0 0,0 22,-22-22,22 22,0 0,-22-22,22 22,0 0,1-22,-23 22,22 0,0 0,-22-22,22 22,0 0,0-23,-22 23,22 0,0 0,-22-22,22 22,0 0,0 0,-22 0,22 0,0 0,-22 0,22 0,0 0,0 0,-22 0,22-22,0 22,-22 0,22-22,0 22,0 0,-22 0,23-22,-1 22,-22 0,22 0,0-22,-22 22,22 0,0-22,0 22,-22 0,22-22,0 22,-22 0,22 0,0-22,0 22,-22 0,22-22,0 22,-22-22,22 22,0-22,0 22,-22-22,22 22,0 0,-22-22,22 22,0-22,1 22,-23-22,22 22,0-22,-22 22,22 0,0-22,0 22,-22 0,22-22,0 22,-22 0,22 0,0 0,0-22,-22 22,22-23,0 23,-22 0,22 0,0 0,-22-22,22 22,0 0,0 0,-22 0,22 0,0 0,-22-22,23 22,-1 0,0-22,0 22,0-22,0 22,-22 0,22-22,0 22,-22-22,22 22,0-22,0 22,-22-22,22 22,0 0,-22-22,22 22,-22-22,0 22,22-22,0 22,-22-22,0 22,22-22,0 0,-22 22,22-22,0 22,-22-22,22 22,1-22,-1 22,-22-22,22 22,0-22,-22 22,22-22,22 22,-44-23,22 23,0 0,0-22,-22 22,22 0,0 0,-22-22,22 22,0 0,0 0,-22-22,22 22,0 0,-22-22,22 22,0-22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52" units="cm"/>
          <inkml:channel name="Y" type="integer" max="864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20T15:03:27.372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2954,'0'0,"22"0,0 0,1 0,-23 0,22 0,0 0,-22-22,22 22,0 0,0 0,-22 0,22-22,0 22,-22 0,22-22,0 22,0 0,-22 0,22 0,0 0,-22 0,22 0,0 0,0-22,0 22,0 0,0 0,-22 0,22 0,0 0,-22 0,22 0,0 0,0-22,-22 22,22 0,0 0,-22-22,22 22,0-22,-22 22,23 0,-1 0,0-22,0 22,0 0,0-22,0 22,22-22,-44 22,44-23,-22 23,-22 0,22-22,0 22,0 0,-22 0,22 0,0 0,-22 0,22-22,0 22,0-22,-22 22,22 0,0 0,-22 0,22-22,0 22,0 0,-22-22,22 22,0 0,-22 0,22 0,0 0,1 0,-23-22,22 22,0 0,-22-22,22 22,0 0,-22 0,22-22,0 22,0 0,-22 0,22-22,0 22,-22 0,22 0,0-22,0 22,-22 0,22 0,0-22,-22 22,22-22,0 22,0 0,-22 0,22-22,0 22,-22 0,44-22,-22 22,-22 0,22-22,0 22,0 0,-22-22,22 22,0-22,-22 22,23 0,-1-23,0 1,-22 22,22 0,0-22,-22 0,22 0,0 22,-22 0,0-22,0 22,22-22,0 0,-22 0,22 22,0-22,-22 0,22 22,0-22,0 0,-22 0,22 22,0-22,-22 0,22 22,-22-22,0 0,0-1,0 23,0-22,0 0,0 22,0-22,0 0,0 0,0 22,0-22,0 0,0 22,0-22,0 0,0 0,0 22,0-22,0 0,0 22,0 0,0-22,0 0,22 0,-22 22,0-22,22-1,-22 23,0-22,0 0,0 0,22 22,0-22,-22 0,0 22,0-22,0 0,22 0,-22 22,0-22,0 0,22 22,0-22,-22 0,22 0,0 22,-22-22,0 0,0 22,22-22,0 0,-22-1,0 23,0-22,22 0,1 22,-23-22,22 0,0 0,-22 22,0 0,0-22,0 22,22-22,0 0,-22 0,22 22,0-22,-22 0,22 22,0-22,0 0,-44 22,66-22,-44 0,0 0,22 22,-22-22,0-1,22 1,-22 22,0-22,0 0,0 22,22-22,-22 0,0 0,22 0,-22 0,0 0,0 22,0-44,22 22,-22 22,0-22,0 0,0 22,22-22,-22 0,0 0,22 22,0-23,-22 1,22 22,0-22,-22 0,22 22,0-22,0 0,-22 0,0 22,0-22,22 0,0 22,-22-22,22 0,0 0,-22 22,0-22,23 0,-1 22,-22-22,22 0,0 0,-44 22,0 0,0 0,22 0,-23 22,1 0,22-22,-22 0,22 0,-22 0,22 0,-22 22,0 0,0-22,22 22,-22 0,0-22,0 22,22 0,-22 0,22-22,-22 22,0 0,0-22,22 22,-22 0,22 0,-22-22,22 22,-22 0,22-22,0 23,-22-1,22 0,0-22,-22 22,22 0,-22-22,22 22,-22 0,22 0,-22-22,22 22,0 0,-22-22,22 22,-22 0,22 0,-22-22,22 22,-22 0,22-22,0 22,-22 0,22 0,-22-22,22 23,0-1,-23-22,23 22,-22 0,22-22,-22 22,22-22,-22 0,22 22,-22 0,22-22,0 22,-22 0,22-22,0 22,0 0,-22 0,22-22,0 22,-22 0,22-22,0 22,0 0,-22 0,22-22,0 22,-22 1,22-23,0 22,0 0,-22 0,22-22,0 22,0 0,0-22,-22 22,22 0,0 0,0-22,0 22,0 0,0-22,0 22,0 22,0-44,-22 22,22 0,0-22,0 22,0 0,0 1,0-23,0 22,-22 0,22-22,0 22,-22 0,22 0,0-22,-22 22,22 0,-22-22,0 22,22 0,-22 0,0-22,22 22,0 0,-22-22,22 22,0 0,0-22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D15449E0-E02D-4466-929F-9010C94D2E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82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49E0-E02D-4466-929F-9010C94D2E5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49E0-E02D-4466-929F-9010C94D2E5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49E0-E02D-4466-929F-9010C94D2E5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49E0-E02D-4466-929F-9010C94D2E5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49E0-E02D-4466-929F-9010C94D2E5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49E0-E02D-4466-929F-9010C94D2E5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49E0-E02D-4466-929F-9010C94D2E5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49E0-E02D-4466-929F-9010C94D2E5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49E0-E02D-4466-929F-9010C94D2E5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49E0-E02D-4466-929F-9010C94D2E5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49E0-E02D-4466-929F-9010C94D2E5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49E0-E02D-4466-929F-9010C94D2E5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49E0-E02D-4466-929F-9010C94D2E5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49E0-E02D-4466-929F-9010C94D2E5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49E0-E02D-4466-929F-9010C94D2E5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167A-1BF1-4DF3-BF02-0BDFA58013F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167A-1BF1-4DF3-BF02-0BDFA58013F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167A-1BF1-4DF3-BF02-0BDFA58013F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167A-1BF1-4DF3-BF02-0BDFA58013F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167A-1BF1-4DF3-BF02-0BDFA58013F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167A-1BF1-4DF3-BF02-0BDFA58013F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14167A-1BF1-4DF3-BF02-0BDFA58013F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49E0-E02D-4466-929F-9010C94D2E5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49E0-E02D-4466-929F-9010C94D2E5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49E0-E02D-4466-929F-9010C94D2E5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49E0-E02D-4466-929F-9010C94D2E5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DD7DC-6787-4347-A61E-D04CA679721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DD7DC-6787-4347-A61E-D04CA679721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DD7DC-6787-4347-A61E-D04CA679721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DD7DC-6787-4347-A61E-D04CA679721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DD7DC-6787-4347-A61E-D04CA679721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DD7DC-6787-4347-A61E-D04CA679721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49E0-E02D-4466-929F-9010C94D2E5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49E0-E02D-4466-929F-9010C94D2E5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49E0-E02D-4466-929F-9010C94D2E5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49E0-E02D-4466-929F-9010C94D2E5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49E0-E02D-4466-929F-9010C94D2E5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49E0-E02D-4466-929F-9010C94D2E5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1F9AF80-FAC7-487F-8CFF-F2A7273A4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9FDF9-E418-4EA0-BA50-2A5AA7F231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8A4E2C-5A0D-45A6-A0E5-86A67BA0F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BF4C6C-8087-4EB7-B335-3BA5E0EC31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BCA55-5C65-41C5-BFFB-8CB536AE4C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FEEF22-F810-454D-85BF-E7FB482CD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FB71B6-8E0D-4A75-A633-40B6836213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118E3-20B6-43FE-93F1-E9CE0B937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8C297-0B23-4C33-BECB-5E3BE25F0C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D21DA5-91CE-42BB-AD72-33CFB8C732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F1FE20-DEC7-4B4A-9D01-1FD09F334C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BA2A6F-6632-47A5-86EF-C76366AB22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5910CCE-25BF-4383-B4CD-752D274FE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9.emf"/><Relationship Id="rId18" Type="http://schemas.openxmlformats.org/officeDocument/2006/relationships/customXml" Target="../ink/ink8.xml"/><Relationship Id="rId3" Type="http://schemas.openxmlformats.org/officeDocument/2006/relationships/image" Target="../media/image4.png"/><Relationship Id="rId21" Type="http://schemas.openxmlformats.org/officeDocument/2006/relationships/image" Target="../media/image13.emf"/><Relationship Id="rId7" Type="http://schemas.openxmlformats.org/officeDocument/2006/relationships/image" Target="../media/image6.emf"/><Relationship Id="rId12" Type="http://schemas.openxmlformats.org/officeDocument/2006/relationships/customXml" Target="../ink/ink5.xml"/><Relationship Id="rId17" Type="http://schemas.openxmlformats.org/officeDocument/2006/relationships/image" Target="../media/image11.emf"/><Relationship Id="rId25" Type="http://schemas.openxmlformats.org/officeDocument/2006/relationships/image" Target="../media/image15.emf"/><Relationship Id="rId2" Type="http://schemas.openxmlformats.org/officeDocument/2006/relationships/notesSlide" Target="../notesSlides/notesSlide31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8.emf"/><Relationship Id="rId24" Type="http://schemas.openxmlformats.org/officeDocument/2006/relationships/customXml" Target="../ink/ink11.xml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23" Type="http://schemas.openxmlformats.org/officeDocument/2006/relationships/image" Target="../media/image14.emf"/><Relationship Id="rId10" Type="http://schemas.openxmlformats.org/officeDocument/2006/relationships/customXml" Target="../ink/ink4.xml"/><Relationship Id="rId19" Type="http://schemas.openxmlformats.org/officeDocument/2006/relationships/image" Target="../media/image12.emf"/><Relationship Id="rId4" Type="http://schemas.openxmlformats.org/officeDocument/2006/relationships/customXml" Target="../ink/ink1.xml"/><Relationship Id="rId9" Type="http://schemas.openxmlformats.org/officeDocument/2006/relationships/image" Target="../media/image7.emf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store.usgs.gov/b2c_usgs/b2c/start.do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.nrcs.usda.gov/technical/WS_delineation.html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ec.ny.gov/lands/25563.html" TargetMode="External"/><Relationship Id="rId4" Type="http://schemas.openxmlformats.org/officeDocument/2006/relationships/hyperlink" Target="http://www.epa.gov/owow/watershed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Highway Drainage-Hydrology</a:t>
            </a:r>
            <a:br>
              <a:rPr lang="en-US"/>
            </a:br>
            <a:endParaRPr lang="en-US" sz="24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Ch. 8</a:t>
            </a:r>
          </a:p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609F4D81-60C1-4420-9353-6BC32A733E5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Probability that a design storm will </a:t>
            </a:r>
            <a:r>
              <a:rPr lang="en-US" dirty="0" smtClean="0"/>
              <a:t>occur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Q</a:t>
            </a:r>
            <a:r>
              <a:rPr lang="en-US" baseline="-25000" dirty="0" smtClean="0"/>
              <a:t>10</a:t>
            </a:r>
            <a:r>
              <a:rPr lang="en-US" dirty="0" smtClean="0"/>
              <a:t> </a:t>
            </a:r>
            <a:r>
              <a:rPr lang="en-US" dirty="0"/>
              <a:t>would occur theoretically once every 10 years  (each year there would be a 10% probability that a storm will exceed the Q</a:t>
            </a:r>
            <a:r>
              <a:rPr lang="en-US" baseline="-25000" dirty="0"/>
              <a:t>10</a:t>
            </a:r>
            <a:r>
              <a:rPr lang="en-US" dirty="0"/>
              <a:t> flow</a:t>
            </a:r>
            <a:r>
              <a:rPr lang="en-US" dirty="0" smtClean="0"/>
              <a:t>).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Q</a:t>
            </a:r>
            <a:r>
              <a:rPr lang="en-US" baseline="-25000" dirty="0"/>
              <a:t>50 </a:t>
            </a:r>
            <a:r>
              <a:rPr lang="en-US" dirty="0"/>
              <a:t>would occur theoretically once every 50 years (each year there would be a 2% probability that a storm will exceed the Q</a:t>
            </a:r>
            <a:r>
              <a:rPr lang="en-US" baseline="-25000" dirty="0"/>
              <a:t>50</a:t>
            </a:r>
            <a:r>
              <a:rPr lang="en-US" dirty="0"/>
              <a:t> flow).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E5FE-6615-48CF-84E1-0DF281D976F3}" type="slidenum">
              <a:rPr lang="en-US"/>
              <a:pPr/>
              <a:t>10</a:t>
            </a:fld>
            <a:endParaRPr 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Storm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Not economically feasible to design for all floods for every structure for any type of road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A9730-3D68-42D3-A1BC-D0EF6DFD570D}" type="slidenum">
              <a:rPr lang="en-US"/>
              <a:pPr/>
              <a:t>11</a:t>
            </a:fld>
            <a:endParaRPr 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Frequencies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Storm Frequencies</a:t>
            </a:r>
            <a:endParaRPr lang="en-US"/>
          </a:p>
        </p:txBody>
      </p:sp>
      <p:graphicFrame>
        <p:nvGraphicFramePr>
          <p:cNvPr id="118848" name="Group 6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07241597"/>
              </p:ext>
            </p:extLst>
          </p:nvPr>
        </p:nvGraphicFramePr>
        <p:xfrm>
          <a:off x="457200" y="1676400"/>
          <a:ext cx="8077200" cy="4117848"/>
        </p:xfrm>
        <a:graphic>
          <a:graphicData uri="http://schemas.openxmlformats.org/drawingml/2006/table">
            <a:tbl>
              <a:tblPr/>
              <a:tblGrid>
                <a:gridCol w="2617788"/>
                <a:gridCol w="1573212"/>
                <a:gridCol w="1866900"/>
                <a:gridCol w="2019300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Highway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Culverts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Storm Drainage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Ditches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Interstates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(check 100)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(check 50 if sag)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Princ. Arterials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(Check 100)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(check 50 if sag)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Minor arterials &amp; 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(Check 100)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(check 25 if sag)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6967D-8470-4FFF-916A-99D436C22A4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81328"/>
            <a:ext cx="4038600" cy="476707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Construction on new</a:t>
            </a:r>
          </a:p>
          <a:p>
            <a:r>
              <a:rPr lang="en-US" dirty="0">
                <a:solidFill>
                  <a:schemeClr val="bg1"/>
                </a:solidFill>
              </a:rPr>
              <a:t>Reconstruction on </a:t>
            </a:r>
            <a:r>
              <a:rPr lang="en-US" dirty="0" smtClean="0">
                <a:solidFill>
                  <a:schemeClr val="bg1"/>
                </a:solidFill>
              </a:rPr>
              <a:t>existing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3R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Maintenance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Culvert replacement or relining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371600"/>
            <a:ext cx="4038600" cy="4635691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Complete </a:t>
            </a:r>
            <a:r>
              <a:rPr lang="en-US" sz="2400" dirty="0" smtClean="0">
                <a:solidFill>
                  <a:schemeClr val="bg1"/>
                </a:solidFill>
              </a:rPr>
              <a:t>analysis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Analysis for structures w/ flooding history or service life &lt; design life</a:t>
            </a:r>
          </a:p>
          <a:p>
            <a:r>
              <a:rPr lang="en-US" sz="2400" dirty="0">
                <a:solidFill>
                  <a:schemeClr val="bg1"/>
                </a:solidFill>
              </a:rPr>
              <a:t>Analysis for structures w/ flooding history or in need of replacement</a:t>
            </a:r>
          </a:p>
          <a:p>
            <a:r>
              <a:rPr lang="en-US" sz="2400" dirty="0">
                <a:solidFill>
                  <a:schemeClr val="bg1"/>
                </a:solidFill>
              </a:rPr>
              <a:t>None </a:t>
            </a:r>
            <a:r>
              <a:rPr lang="en-US" sz="2400" dirty="0" smtClean="0">
                <a:solidFill>
                  <a:schemeClr val="bg1"/>
                </a:solidFill>
              </a:rPr>
              <a:t>needed</a:t>
            </a:r>
          </a:p>
          <a:p>
            <a:pPr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Complete analysis 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950-2E32-41C9-BFD2-C6D55D993E63}" type="slidenum">
              <a:rPr lang="en-US"/>
              <a:pPr/>
              <a:t>13</a:t>
            </a:fld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Type of Project </a:t>
            </a:r>
            <a:r>
              <a:rPr lang="en-US" sz="4000" dirty="0" err="1">
                <a:solidFill>
                  <a:schemeClr val="bg1"/>
                </a:solidFill>
              </a:rPr>
              <a:t>vs</a:t>
            </a:r>
            <a:r>
              <a:rPr lang="en-US" sz="4000" dirty="0">
                <a:solidFill>
                  <a:schemeClr val="bg1"/>
                </a:solidFill>
              </a:rPr>
              <a:t> Extent of Analysis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dirty="0"/>
              <a:t>Preliminary </a:t>
            </a:r>
            <a:r>
              <a:rPr lang="en-US" dirty="0" smtClean="0"/>
              <a:t>Research   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en-US" dirty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/>
              <a:t>Field </a:t>
            </a:r>
            <a:r>
              <a:rPr lang="en-US" dirty="0" smtClean="0"/>
              <a:t>trip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en-US" dirty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 smtClean="0"/>
              <a:t>Determine Peak Flows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2A00-D3F2-4EA8-AF04-B1506CCCE654}" type="slidenum">
              <a:rPr lang="en-US"/>
              <a:pPr/>
              <a:t>14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/>
              <a:t>Hydrologic Analysis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Obtain topo maps</a:t>
            </a:r>
          </a:p>
          <a:p>
            <a:r>
              <a:rPr lang="en-US" sz="2800"/>
              <a:t>Determine soils</a:t>
            </a:r>
          </a:p>
          <a:p>
            <a:r>
              <a:rPr lang="en-US" sz="2800"/>
              <a:t>Obtain flood insurance data</a:t>
            </a:r>
          </a:p>
          <a:p>
            <a:r>
              <a:rPr lang="en-US" sz="2800"/>
              <a:t>Obtain existing data </a:t>
            </a:r>
          </a:p>
          <a:p>
            <a:r>
              <a:rPr lang="en-US" sz="2800"/>
              <a:t>Obtain aerial photos</a:t>
            </a:r>
          </a:p>
          <a:p>
            <a:r>
              <a:rPr lang="en-US" sz="2800"/>
              <a:t>Check field reconnaissance notes, historical records, record plans </a:t>
            </a:r>
          </a:p>
          <a:p>
            <a:r>
              <a:rPr lang="en-US" sz="2800"/>
              <a:t>Calculate preliminary flow rates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9ACC-8B94-4B8D-9178-79661A6C0FD3}" type="slidenum">
              <a:rPr lang="en-US"/>
              <a:pPr/>
              <a:t>15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Preliminary Research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lphaLcPeriod"/>
            </a:pPr>
            <a:r>
              <a:rPr lang="en-US"/>
              <a:t>Drainage patterns and areas</a:t>
            </a:r>
          </a:p>
          <a:p>
            <a:pPr marL="609600" indent="-609600">
              <a:buFont typeface="Wingdings" pitchFamily="2" charset="2"/>
              <a:buAutoNum type="alphaLcPeriod"/>
            </a:pPr>
            <a:r>
              <a:rPr lang="en-US"/>
              <a:t>Land Use</a:t>
            </a:r>
          </a:p>
          <a:p>
            <a:pPr marL="609600" indent="-609600">
              <a:buFont typeface="Wingdings" pitchFamily="2" charset="2"/>
              <a:buAutoNum type="alphaLcPeriod"/>
            </a:pPr>
            <a:r>
              <a:rPr lang="en-US"/>
              <a:t>Soil Types</a:t>
            </a:r>
          </a:p>
          <a:p>
            <a:pPr marL="609600" indent="-609600">
              <a:buFont typeface="Wingdings" pitchFamily="2" charset="2"/>
              <a:buAutoNum type="alphaLcPeriod"/>
            </a:pPr>
            <a:r>
              <a:rPr lang="en-US"/>
              <a:t>Existing &amp; previous floods</a:t>
            </a:r>
          </a:p>
          <a:p>
            <a:pPr marL="609600" indent="-609600">
              <a:buFont typeface="Wingdings" pitchFamily="2" charset="2"/>
              <a:buAutoNum type="alphaLcPeriod"/>
            </a:pPr>
            <a:r>
              <a:rPr lang="en-US"/>
              <a:t>Location of detention structures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D1236-4759-4EC3-904D-B89AFAA10487}" type="slidenum">
              <a:rPr lang="en-US"/>
              <a:pPr/>
              <a:t>16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Initial Field Trip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Check that patterns coincide w/ what you have determined preliminarily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98F7-FC4A-435D-8372-971D6711F89F}" type="slidenum">
              <a:rPr lang="en-US"/>
              <a:pPr/>
              <a:t>17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a.  Drainage Patterns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Wooded, Crops, Pasture</a:t>
            </a:r>
          </a:p>
          <a:p>
            <a:r>
              <a:rPr lang="en-US"/>
              <a:t>Urban, Suburban or Rural</a:t>
            </a:r>
          </a:p>
          <a:p>
            <a:r>
              <a:rPr lang="en-US"/>
              <a:t>Undeveloped or Developed</a:t>
            </a:r>
          </a:p>
          <a:p>
            <a:r>
              <a:rPr lang="en-US"/>
              <a:t>If developed (% paved or roof area, % grass)</a:t>
            </a:r>
          </a:p>
          <a:p>
            <a:r>
              <a:rPr lang="en-US"/>
              <a:t>Potential for future development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4B00-7E8B-47FE-A1DB-77EEA17B87A9}" type="slidenum">
              <a:rPr lang="en-US"/>
              <a:pPr/>
              <a:t>18</a:t>
            </a:fld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b.  Land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Confirm soil types</a:t>
            </a:r>
          </a:p>
          <a:p>
            <a:r>
              <a:rPr lang="en-US"/>
              <a:t>Any soils subject to erosion?</a:t>
            </a:r>
          </a:p>
          <a:p>
            <a:r>
              <a:rPr lang="en-US"/>
              <a:t>Any channel banks that may need to be protected?</a:t>
            </a:r>
          </a:p>
          <a:p>
            <a:r>
              <a:rPr lang="en-US"/>
              <a:t>Rocks, clays, silts, wetlands, fragipan?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CDFE-4D5A-4EA7-9E75-3F8209A87CC7}" type="slidenum">
              <a:rPr lang="en-US"/>
              <a:pPr/>
              <a:t>19</a:t>
            </a:fld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c.  Soils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Know what design frequency means 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Know how to delineate a drainage area on a topographic map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D7B6-97C7-4E6B-9A40-6CD2AA60D8B9}" type="slidenum">
              <a:rPr lang="en-US"/>
              <a:pPr/>
              <a:t>2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Determine HWE</a:t>
            </a:r>
          </a:p>
          <a:p>
            <a:r>
              <a:rPr lang="en-US"/>
              <a:t>Interview locals</a:t>
            </a:r>
          </a:p>
          <a:p>
            <a:r>
              <a:rPr lang="en-US"/>
              <a:t>Check for deposition &amp; scour</a:t>
            </a:r>
          </a:p>
          <a:p>
            <a:r>
              <a:rPr lang="en-US"/>
              <a:t>Check debris – velocity</a:t>
            </a:r>
          </a:p>
          <a:p>
            <a:r>
              <a:rPr lang="en-US"/>
              <a:t>Regional DEC office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B9BF-C223-4599-9651-62BB022B0395}" type="slidenum">
              <a:rPr lang="en-US"/>
              <a:pPr/>
              <a:t>20</a:t>
            </a:fld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d. Flood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Wetlands</a:t>
            </a:r>
          </a:p>
          <a:p>
            <a:r>
              <a:rPr lang="en-US"/>
              <a:t>Ponding areas</a:t>
            </a:r>
          </a:p>
          <a:p>
            <a:r>
              <a:rPr lang="en-US"/>
              <a:t>Reservoirs or lakes</a:t>
            </a:r>
          </a:p>
          <a:p>
            <a:r>
              <a:rPr lang="en-US"/>
              <a:t>Flood control dams</a:t>
            </a:r>
          </a:p>
          <a:p>
            <a:r>
              <a:rPr lang="en-US"/>
              <a:t>Highway embankments</a:t>
            </a:r>
          </a:p>
          <a:p>
            <a:r>
              <a:rPr lang="en-US"/>
              <a:t>Culvert locations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40B5F-10D4-47EC-AAC6-6702BDCCA85E}" type="slidenum">
              <a:rPr lang="en-US"/>
              <a:pPr/>
              <a:t>21</a:t>
            </a:fld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e.  Detention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Drainage </a:t>
            </a:r>
            <a:r>
              <a:rPr lang="en-US" dirty="0" smtClean="0">
                <a:solidFill>
                  <a:srgbClr val="00B050"/>
                </a:solidFill>
              </a:rPr>
              <a:t>Area (Watershed)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Infiltration</a:t>
            </a:r>
          </a:p>
          <a:p>
            <a:r>
              <a:rPr lang="en-US" dirty="0"/>
              <a:t>Time of concentration</a:t>
            </a:r>
          </a:p>
          <a:p>
            <a:r>
              <a:rPr lang="en-US" dirty="0"/>
              <a:t>Slopes</a:t>
            </a:r>
          </a:p>
          <a:p>
            <a:r>
              <a:rPr lang="en-US" dirty="0"/>
              <a:t>Rainfall Intensity</a:t>
            </a:r>
          </a:p>
          <a:p>
            <a:r>
              <a:rPr lang="en-US" dirty="0"/>
              <a:t>Storage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BC2FC-10DC-40D7-B995-D19C6C75EE49}" type="slidenum">
              <a:rPr lang="en-US"/>
              <a:pPr/>
              <a:t>22</a:t>
            </a:fld>
            <a:endParaRPr lang="en-US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Determine </a:t>
            </a:r>
            <a:r>
              <a:rPr lang="en-US" dirty="0"/>
              <a:t>peak flows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When water runs off your property where does it go?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AD9AC1-2E47-493E-989D-041DC1CF7E9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 All Live in a Watershed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Any particular point on a water channel (stream, ditch, gutter, etc.) has an associated watershed area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boundaries of a watershed are ridge lines (high points)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You can identify ridge lines by contour lines on topographic maps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D8651B-7F60-479A-8FAE-EC73D3A7FEDB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Pollutants can enter </a:t>
            </a:r>
            <a:r>
              <a:rPr lang="en-US" dirty="0" err="1" smtClean="0"/>
              <a:t>waterbodies</a:t>
            </a: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Silt from construction sites, farms, erosion </a:t>
            </a:r>
          </a:p>
          <a:p>
            <a:pPr lvl="1" eaLnBrk="1" hangingPunct="1"/>
            <a:r>
              <a:rPr lang="en-US" dirty="0" smtClean="0"/>
              <a:t>Septic system waste</a:t>
            </a:r>
          </a:p>
          <a:p>
            <a:pPr lvl="1" eaLnBrk="1" hangingPunct="1"/>
            <a:r>
              <a:rPr lang="en-US" dirty="0" smtClean="0"/>
              <a:t>Fertilizers, pesticides</a:t>
            </a:r>
          </a:p>
          <a:p>
            <a:pPr lvl="1" eaLnBrk="1" hangingPunct="1"/>
            <a:r>
              <a:rPr lang="en-US" dirty="0" smtClean="0"/>
              <a:t>Road salt</a:t>
            </a:r>
          </a:p>
          <a:p>
            <a:pPr lvl="1" eaLnBrk="1" hangingPunct="1"/>
            <a:r>
              <a:rPr lang="en-US" dirty="0" smtClean="0"/>
              <a:t>Other pollutants (industry/commercial)</a:t>
            </a:r>
          </a:p>
        </p:txBody>
      </p:sp>
      <p:sp>
        <p:nvSpPr>
          <p:cNvPr id="71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9977B5-1A60-4481-B43F-145F4ED3623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Importance of Watersheds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SPDES (</a:t>
            </a:r>
            <a:r>
              <a:rPr lang="en-US" dirty="0" err="1" smtClean="0"/>
              <a:t>stormwater</a:t>
            </a:r>
            <a:r>
              <a:rPr lang="en-US" dirty="0" smtClean="0"/>
              <a:t> pollution discharge and elimination system)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Watershed action plans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Public Involvement (stewardship)</a:t>
            </a:r>
          </a:p>
        </p:txBody>
      </p:sp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9AACF3-D2EF-4A95-99EC-7F6EB5D735C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Watershed Protection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4C540D-6286-4596-A494-BB2469C667A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220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Contour Maps-Lines showing constant elevation</a:t>
            </a:r>
          </a:p>
        </p:txBody>
      </p:sp>
      <p:pic>
        <p:nvPicPr>
          <p:cNvPr id="9219" name="Picture 9" descr="contou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057400"/>
            <a:ext cx="5037138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30A8F0-D23A-4042-B470-97C80BBBCF2A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10243" name="Picture 5" descr="fig9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762000"/>
            <a:ext cx="661987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Flow paths are perpendicular to contour lines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Streams---Contour lines are concave (think V’s)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Ridges----Contour lines are convex (think noses)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Peaks of mountains and depressions (swamps, ponds) usually show as small circular areas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Contour lines close together indicate steep slopes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Contour lines which are far apart indicate flat slopes</a:t>
            </a:r>
          </a:p>
        </p:txBody>
      </p:sp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97534E-55F1-40BA-9591-5416E2589674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Hints-Delineating Drainage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dirty="0"/>
              <a:t>Bridges:  </a:t>
            </a:r>
            <a:r>
              <a:rPr lang="en-US" dirty="0" smtClean="0"/>
              <a:t>&gt;20 </a:t>
            </a:r>
            <a:r>
              <a:rPr lang="en-US" dirty="0"/>
              <a:t>feet </a:t>
            </a:r>
            <a:r>
              <a:rPr lang="en-US" dirty="0" smtClean="0"/>
              <a:t>span</a:t>
            </a:r>
            <a:endParaRPr lang="en-US" dirty="0"/>
          </a:p>
          <a:p>
            <a:r>
              <a:rPr lang="en-US" dirty="0"/>
              <a:t>Small Drainage Structures </a:t>
            </a:r>
            <a:r>
              <a:rPr lang="en-US" dirty="0" smtClean="0"/>
              <a:t>&lt;= </a:t>
            </a:r>
            <a:r>
              <a:rPr lang="en-US" dirty="0"/>
              <a:t>20 </a:t>
            </a:r>
            <a:r>
              <a:rPr lang="en-US" dirty="0" err="1" smtClean="0"/>
              <a:t>ft</a:t>
            </a:r>
            <a:r>
              <a:rPr lang="en-US" dirty="0" smtClean="0"/>
              <a:t> span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b="1" u="sng" dirty="0" smtClean="0"/>
              <a:t>Below </a:t>
            </a:r>
            <a:r>
              <a:rPr lang="en-US" b="1" u="sng" dirty="0" smtClean="0"/>
              <a:t>Definition </a:t>
            </a:r>
            <a:r>
              <a:rPr lang="en-US" b="1" u="sng" dirty="0"/>
              <a:t>f</a:t>
            </a:r>
            <a:r>
              <a:rPr lang="en-US" b="1" u="sng" dirty="0" smtClean="0"/>
              <a:t>rom NYSDOT Bridge Design Manual:</a:t>
            </a:r>
          </a:p>
          <a:p>
            <a:pPr marL="109728" indent="0">
              <a:buNone/>
            </a:pPr>
            <a:endParaRPr lang="en-US" b="1" dirty="0" smtClean="0"/>
          </a:p>
          <a:p>
            <a:pPr marL="109728" indent="0">
              <a:buNone/>
            </a:pPr>
            <a:r>
              <a:rPr lang="en-US" b="1" dirty="0" smtClean="0"/>
              <a:t>Bridge:  </a:t>
            </a:r>
            <a:r>
              <a:rPr lang="en-US" dirty="0" smtClean="0"/>
              <a:t>A </a:t>
            </a:r>
            <a:r>
              <a:rPr lang="en-US" dirty="0"/>
              <a:t>structure, including supports, erected over a depression or an</a:t>
            </a:r>
          </a:p>
          <a:p>
            <a:pPr marL="109728" indent="0">
              <a:buNone/>
            </a:pPr>
            <a:r>
              <a:rPr lang="en-US" dirty="0"/>
              <a:t>obstruction such as water, highway, or railway and having a track or</a:t>
            </a:r>
          </a:p>
          <a:p>
            <a:pPr marL="109728" indent="0">
              <a:buNone/>
            </a:pPr>
            <a:r>
              <a:rPr lang="en-US" dirty="0"/>
              <a:t>passageway for carrying traffic or other moving loads, and having an</a:t>
            </a:r>
          </a:p>
          <a:p>
            <a:pPr marL="109728" indent="0">
              <a:buNone/>
            </a:pPr>
            <a:r>
              <a:rPr lang="en-US" dirty="0"/>
              <a:t>opening measured along the center of the roadway of more than 20 ft.</a:t>
            </a:r>
          </a:p>
          <a:p>
            <a:pPr marL="109728" indent="0">
              <a:buNone/>
            </a:pPr>
            <a:r>
              <a:rPr lang="en-US" dirty="0"/>
              <a:t>between </a:t>
            </a:r>
            <a:r>
              <a:rPr lang="en-US" dirty="0" err="1"/>
              <a:t>undercopings</a:t>
            </a:r>
            <a:r>
              <a:rPr lang="en-US" dirty="0"/>
              <a:t> of abutments or spring lines of arches, or</a:t>
            </a:r>
          </a:p>
          <a:p>
            <a:pPr marL="109728" indent="0">
              <a:buNone/>
            </a:pPr>
            <a:r>
              <a:rPr lang="en-US" dirty="0"/>
              <a:t>extreme ends of openings for multiple boxes. Multiple pipe	</a:t>
            </a:r>
          </a:p>
          <a:p>
            <a:pPr marL="109728" indent="0">
              <a:buNone/>
            </a:pPr>
            <a:r>
              <a:rPr lang="en-US" dirty="0"/>
              <a:t>configurations will qualify as bridges where the clear distance between</a:t>
            </a:r>
          </a:p>
          <a:p>
            <a:pPr marL="109728" indent="0">
              <a:buNone/>
            </a:pPr>
            <a:r>
              <a:rPr lang="en-US" dirty="0"/>
              <a:t>openings is less than half of the smaller adjacent opening, and the total</a:t>
            </a:r>
          </a:p>
          <a:p>
            <a:pPr marL="109728" indent="0">
              <a:buNone/>
            </a:pPr>
            <a:r>
              <a:rPr lang="en-US" dirty="0"/>
              <a:t>length along the center of the roadway is greater than 20 ft.</a:t>
            </a:r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EA2A-084E-4A44-AC8A-16D78669F101}" type="slidenum">
              <a:rPr lang="en-US"/>
              <a:pPr/>
              <a:t>3</a:t>
            </a:fld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Small Drainage Structures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CA55-5C65-41C5-BFFB-8CB536AE4CA1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37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8139" y="457200"/>
            <a:ext cx="589106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CA55-5C65-41C5-BFFB-8CB536AE4CA1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37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8139" y="457200"/>
            <a:ext cx="589106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824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3750" y="1666875"/>
              <a:ext cx="1865313" cy="1270000"/>
            </p14:xfrm>
          </p:contentPart>
        </mc:Choice>
        <mc:Fallback xmlns="">
          <p:pic>
            <p:nvPicPr>
              <p:cNvPr id="13824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24389" y="1657516"/>
                <a:ext cx="1884035" cy="12887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824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6813" y="1404938"/>
              <a:ext cx="4524375" cy="2182812"/>
            </p14:xfrm>
          </p:contentPart>
        </mc:Choice>
        <mc:Fallback xmlns="">
          <p:pic>
            <p:nvPicPr>
              <p:cNvPr id="13824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27453" y="1395579"/>
                <a:ext cx="4543095" cy="2201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824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5875" y="3206750"/>
              <a:ext cx="1992313" cy="936625"/>
            </p14:xfrm>
          </p:contentPart>
        </mc:Choice>
        <mc:Fallback xmlns="">
          <p:pic>
            <p:nvPicPr>
              <p:cNvPr id="13824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16515" y="3197391"/>
                <a:ext cx="2011034" cy="955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824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8625" y="3810000"/>
              <a:ext cx="333375" cy="254000"/>
            </p14:xfrm>
          </p:contentPart>
        </mc:Choice>
        <mc:Fallback xmlns="">
          <p:pic>
            <p:nvPicPr>
              <p:cNvPr id="13824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29265" y="3800646"/>
                <a:ext cx="352096" cy="272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824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32563" y="2436813"/>
              <a:ext cx="95250" cy="214312"/>
            </p14:xfrm>
          </p:contentPart>
        </mc:Choice>
        <mc:Fallback xmlns="">
          <p:pic>
            <p:nvPicPr>
              <p:cNvPr id="13824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23218" y="2427448"/>
                <a:ext cx="113941" cy="2330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824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0938" y="2373313"/>
              <a:ext cx="4206875" cy="1674812"/>
            </p14:xfrm>
          </p:contentPart>
        </mc:Choice>
        <mc:Fallback xmlns="">
          <p:pic>
            <p:nvPicPr>
              <p:cNvPr id="13824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11578" y="2363952"/>
                <a:ext cx="4225595" cy="1693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824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54250" y="3540125"/>
              <a:ext cx="182563" cy="95250"/>
            </p14:xfrm>
          </p:contentPart>
        </mc:Choice>
        <mc:Fallback xmlns="">
          <p:pic>
            <p:nvPicPr>
              <p:cNvPr id="13824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38406" y="3476505"/>
                <a:ext cx="214250" cy="2224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824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6813" y="2976563"/>
              <a:ext cx="896937" cy="484187"/>
            </p14:xfrm>
          </p:contentPart>
        </mc:Choice>
        <mc:Fallback xmlns="">
          <p:pic>
            <p:nvPicPr>
              <p:cNvPr id="13824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20970" y="2913205"/>
                <a:ext cx="928983" cy="6112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825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3750" y="1889125"/>
              <a:ext cx="1174750" cy="1063625"/>
            </p14:xfrm>
          </p:contentPart>
        </mc:Choice>
        <mc:Fallback xmlns="">
          <p:pic>
            <p:nvPicPr>
              <p:cNvPr id="13825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17909" y="1825415"/>
                <a:ext cx="1206432" cy="1190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825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00563" y="1666875"/>
              <a:ext cx="2151062" cy="595313"/>
            </p14:xfrm>
          </p:contentPart>
        </mc:Choice>
        <mc:Fallback xmlns="">
          <p:pic>
            <p:nvPicPr>
              <p:cNvPr id="13825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84363" y="1603529"/>
                <a:ext cx="2183103" cy="722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825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8875" y="2317750"/>
              <a:ext cx="4230688" cy="1698625"/>
            </p14:xfrm>
          </p:contentPart>
        </mc:Choice>
        <mc:Fallback xmlns="">
          <p:pic>
            <p:nvPicPr>
              <p:cNvPr id="13825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13035" y="2254385"/>
                <a:ext cx="4262368" cy="182535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English:  Typically 1”=2000 ft </a:t>
            </a:r>
            <a:r>
              <a:rPr lang="en-US" sz="1200" dirty="0" smtClean="0"/>
              <a:t>(24,000 inches)</a:t>
            </a:r>
          </a:p>
          <a:p>
            <a:endParaRPr lang="en-US" dirty="0" smtClean="0"/>
          </a:p>
          <a:p>
            <a:r>
              <a:rPr lang="en-US" dirty="0" smtClean="0"/>
              <a:t>Another way to represent that same scale is: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1:24,000 (could be any units)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Also </a:t>
            </a:r>
          </a:p>
          <a:p>
            <a:r>
              <a:rPr lang="en-US" dirty="0" smtClean="0"/>
              <a:t>1 acre=43,506 ft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1 hectare=10,000 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BCA55-5C65-41C5-BFFB-8CB536AE4CA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USGS Maps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98161FF-517C-48E1-BA4F-3967D54FDEA7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Measuring Drainage Areas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Stripping Method</a:t>
            </a:r>
          </a:p>
          <a:p>
            <a:pPr eaLnBrk="1" hangingPunct="1"/>
            <a:r>
              <a:rPr lang="en-US" smtClean="0"/>
              <a:t>Grid Method</a:t>
            </a:r>
          </a:p>
          <a:p>
            <a:pPr eaLnBrk="1" hangingPunct="1"/>
            <a:r>
              <a:rPr lang="en-US" smtClean="0"/>
              <a:t>Planimeter</a:t>
            </a:r>
          </a:p>
          <a:p>
            <a:pPr eaLnBrk="1" hangingPunct="1"/>
            <a:r>
              <a:rPr lang="en-US" smtClean="0"/>
              <a:t>Software Programs (GIS)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543800" cy="1371600"/>
          </a:xfrm>
        </p:spPr>
        <p:txBody>
          <a:bodyPr/>
          <a:lstStyle/>
          <a:p>
            <a:pPr eaLnBrk="1" hangingPunct="1"/>
            <a:r>
              <a:rPr lang="en-US" smtClean="0"/>
              <a:t>Stripping/Grid Methods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8FFF58-85DF-4363-91FE-3608D89A4948}" type="slidenum">
              <a:rPr lang="en-US" smtClean="0"/>
              <a:pPr/>
              <a:t>34</a:t>
            </a:fld>
            <a:endParaRPr lang="en-US" smtClean="0"/>
          </a:p>
        </p:txBody>
      </p:sp>
      <p:pic>
        <p:nvPicPr>
          <p:cNvPr id="1638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524000"/>
            <a:ext cx="3781425" cy="4914900"/>
          </a:xfrm>
          <a:noFill/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676400"/>
            <a:ext cx="28765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228600" y="6477000"/>
            <a:ext cx="7620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http://www.globalsecurity.org/military/library/policy/army/fm/5-430-00-1/fig6-13.gif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Planimeter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EE73D28-0315-4BCA-9B5F-C559741BABDA}" type="slidenum">
              <a:rPr lang="en-US" smtClean="0"/>
              <a:pPr/>
              <a:t>35</a:t>
            </a:fld>
            <a:endParaRPr lang="en-US" smtClean="0"/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066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286000"/>
            <a:ext cx="4148138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657600"/>
            <a:ext cx="3344863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Software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C1FE779-DDC8-4E28-B197-BEA549A450C8}" type="slidenum">
              <a:rPr lang="en-US" smtClean="0"/>
              <a:pPr/>
              <a:t>36</a:t>
            </a:fld>
            <a:endParaRPr lang="en-US" smtClean="0"/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752600"/>
            <a:ext cx="4022725" cy="3048000"/>
          </a:xfrm>
          <a:noFill/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971800"/>
            <a:ext cx="3908425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28600" y="52578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http://gis.esri.com/library/userconf/proc99/proceed/papers/pap676/p6764.gif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Dowloading USGS Maps *.pdf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267200" cy="838200"/>
          </a:xfrm>
        </p:spPr>
        <p:txBody>
          <a:bodyPr>
            <a:normAutofit fontScale="92500" lnSpcReduction="10000"/>
          </a:bodyPr>
          <a:lstStyle/>
          <a:p>
            <a:r>
              <a:rPr lang="en-US" sz="2800" smtClean="0">
                <a:hlinkClick r:id="rId3"/>
              </a:rPr>
              <a:t>http://store.usgs.gov/b2c_usgs/b2c/start.do</a:t>
            </a:r>
            <a:endParaRPr lang="en-US" sz="2800" smtClean="0"/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36D6607-82F0-4609-8D73-DBDD34EA3397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524000"/>
            <a:ext cx="2600325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Sources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www.nh.nrcs.usda.gov/technical/WS_delineation.html</a:t>
            </a:r>
            <a:r>
              <a:rPr lang="en-US" sz="2000" dirty="0" smtClean="0"/>
              <a:t> </a:t>
            </a:r>
          </a:p>
          <a:p>
            <a:r>
              <a:rPr lang="en-US" sz="2000" dirty="0" smtClean="0">
                <a:hlinkClick r:id="rId4"/>
              </a:rPr>
              <a:t>http://www.epa.gov/owow/watershed/</a:t>
            </a:r>
            <a:endParaRPr lang="en-US" sz="2000" dirty="0" smtClean="0"/>
          </a:p>
          <a:p>
            <a:pPr eaLnBrk="1" hangingPunct="1"/>
            <a:r>
              <a:rPr lang="en-US" sz="2000" dirty="0" smtClean="0">
                <a:hlinkClick r:id="rId5"/>
              </a:rPr>
              <a:t>http://www.dec.ny.gov/lands/25563.html</a:t>
            </a:r>
            <a:endParaRPr lang="en-US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B946CE6-5E67-46F2-9119-2887FB073AE5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Cross drainage structures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Roadside Surface Drainage System:</a:t>
            </a:r>
          </a:p>
          <a:p>
            <a:pPr>
              <a:buFont typeface="Wingdings" pitchFamily="2" charset="2"/>
              <a:buNone/>
            </a:pPr>
            <a:r>
              <a:rPr lang="en-US"/>
              <a:t>	Gutters</a:t>
            </a:r>
          </a:p>
          <a:p>
            <a:pPr>
              <a:buFont typeface="Wingdings" pitchFamily="2" charset="2"/>
              <a:buNone/>
            </a:pPr>
            <a:r>
              <a:rPr lang="en-US"/>
              <a:t>	Ditches</a:t>
            </a:r>
          </a:p>
          <a:p>
            <a:pPr>
              <a:buFont typeface="Wingdings" pitchFamily="2" charset="2"/>
              <a:buNone/>
            </a:pPr>
            <a:r>
              <a:rPr lang="en-US"/>
              <a:t>	Closed roadway system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1074C-A350-42B6-B010-6EFCF1936680}" type="slidenum">
              <a:rPr lang="en-US"/>
              <a:pPr/>
              <a:t>4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Roadside Surface Drainage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highway from rainfall and </a:t>
            </a:r>
            <a:r>
              <a:rPr lang="en-US" dirty="0" smtClean="0"/>
              <a:t>runoff</a:t>
            </a:r>
          </a:p>
          <a:p>
            <a:endParaRPr lang="en-US" dirty="0"/>
          </a:p>
          <a:p>
            <a:r>
              <a:rPr lang="en-US" dirty="0"/>
              <a:t>Adjacent land from discharge of artificially collected and concentrated flow from highway </a:t>
            </a:r>
            <a:r>
              <a:rPr lang="en-US" dirty="0" smtClean="0"/>
              <a:t>channels</a:t>
            </a:r>
          </a:p>
          <a:p>
            <a:endParaRPr lang="en-US" dirty="0"/>
          </a:p>
          <a:p>
            <a:r>
              <a:rPr lang="en-US" dirty="0" smtClean="0"/>
              <a:t>Floodplains</a:t>
            </a:r>
          </a:p>
          <a:p>
            <a:endParaRPr lang="en-US" dirty="0"/>
          </a:p>
          <a:p>
            <a:r>
              <a:rPr lang="en-US" dirty="0"/>
              <a:t>Water quality and natural resources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D9CBC-388E-417F-A6AD-A9E823839BC1}" type="slidenum">
              <a:rPr lang="en-US"/>
              <a:pPr/>
              <a:t>5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Legal Aspects-Protect: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5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Keep existing drainage patterns (don’t divert)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Return drainage patterns to existing conditions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Establish natural patterns w/in ROW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Take d/s PE’s to the </a:t>
            </a:r>
            <a:r>
              <a:rPr lang="en-US" sz="2800" dirty="0" err="1"/>
              <a:t>pt</a:t>
            </a:r>
            <a:r>
              <a:rPr lang="en-US" sz="2800" dirty="0"/>
              <a:t> where </a:t>
            </a:r>
            <a:r>
              <a:rPr lang="en-US" sz="2800" dirty="0" smtClean="0"/>
              <a:t>velocities </a:t>
            </a:r>
            <a:r>
              <a:rPr lang="en-US" sz="2800" dirty="0"/>
              <a:t>have returned to their natural state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Take u/s PE’s to provide storage for headwater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Improve d/s structures or create u/s storage areas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Improve existing structures which become inadequate by loss of u/s storage areas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50E5-0A4E-4A0C-8CEC-25AD35788971}" type="slidenum">
              <a:rPr lang="en-US"/>
              <a:pPr/>
              <a:t>6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Guidance for draining surface waters:</a:t>
            </a:r>
            <a:endParaRPr lang="en-US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Wetlands</a:t>
            </a:r>
          </a:p>
          <a:p>
            <a:r>
              <a:rPr lang="en-US"/>
              <a:t>Wild, Scenic &amp; Recreational Rivers</a:t>
            </a:r>
          </a:p>
          <a:p>
            <a:r>
              <a:rPr lang="en-US"/>
              <a:t>Coastal Zone</a:t>
            </a:r>
          </a:p>
          <a:p>
            <a:r>
              <a:rPr lang="en-US"/>
              <a:t>Floodplains</a:t>
            </a:r>
          </a:p>
          <a:p>
            <a:r>
              <a:rPr lang="en-US"/>
              <a:t>Water quality</a:t>
            </a:r>
          </a:p>
          <a:p>
            <a:r>
              <a:rPr lang="en-US"/>
              <a:t>Endangered Species</a:t>
            </a:r>
          </a:p>
          <a:p>
            <a:r>
              <a:rPr lang="en-US"/>
              <a:t>Fish &amp; Wildlife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AFBB-90AA-44EC-BA13-AD0FBA348035}" type="slidenum">
              <a:rPr lang="en-US"/>
              <a:pPr/>
              <a:t>7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&amp; Fed Laws/Regs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the maximum (peak) runoff volume (in </a:t>
            </a:r>
            <a:r>
              <a:rPr lang="en-US" dirty="0" err="1"/>
              <a:t>cfs</a:t>
            </a:r>
            <a:r>
              <a:rPr lang="en-US" dirty="0"/>
              <a:t>) for a given design </a:t>
            </a:r>
            <a:r>
              <a:rPr lang="en-US" dirty="0" smtClean="0"/>
              <a:t>frequency </a:t>
            </a:r>
          </a:p>
          <a:p>
            <a:r>
              <a:rPr lang="en-US" dirty="0" smtClean="0"/>
              <a:t>------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hydrology</a:t>
            </a:r>
          </a:p>
          <a:p>
            <a:r>
              <a:rPr lang="en-US" dirty="0"/>
              <a:t>Size structure to carry the design flow </a:t>
            </a:r>
            <a:endParaRPr lang="en-US" dirty="0" smtClean="0"/>
          </a:p>
          <a:p>
            <a:r>
              <a:rPr lang="en-US" dirty="0" smtClean="0"/>
              <a:t>------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hydraulics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8162D-BC7F-461D-8107-EB55CE058D16}" type="slidenum">
              <a:rPr lang="en-US"/>
              <a:pPr/>
              <a:t>8</a:t>
            </a:fld>
            <a:endParaRPr 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Drainage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Hydrology</a:t>
            </a: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Occurrence, distribution, and movement of water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34CE8367-0A9A-4B66-8D48-9DA4DD38C1DC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502</TotalTime>
  <Words>1003</Words>
  <Application>Microsoft Office PowerPoint</Application>
  <PresentationFormat>On-screen Show (4:3)</PresentationFormat>
  <Paragraphs>299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Concourse</vt:lpstr>
      <vt:lpstr>Highway Drainage-Hydrology </vt:lpstr>
      <vt:lpstr>Objectives</vt:lpstr>
      <vt:lpstr>Small Drainage Structures</vt:lpstr>
      <vt:lpstr>Roadside Surface Drainage System</vt:lpstr>
      <vt:lpstr>Legal Aspects-Protect:</vt:lpstr>
      <vt:lpstr>Guidance for draining surface waters:</vt:lpstr>
      <vt:lpstr>State &amp; Fed Laws/Regs</vt:lpstr>
      <vt:lpstr>Drainage design</vt:lpstr>
      <vt:lpstr>Hydrology</vt:lpstr>
      <vt:lpstr>Design Storm</vt:lpstr>
      <vt:lpstr>Design Frequencies</vt:lpstr>
      <vt:lpstr>Design Storm Frequencies</vt:lpstr>
      <vt:lpstr>Type of Project vs Extent of Analysis</vt:lpstr>
      <vt:lpstr>Hydrologic Analysis</vt:lpstr>
      <vt:lpstr>1. Preliminary Research</vt:lpstr>
      <vt:lpstr>2. Initial Field Trip</vt:lpstr>
      <vt:lpstr>a.  Drainage Patterns</vt:lpstr>
      <vt:lpstr>b.  Land Use</vt:lpstr>
      <vt:lpstr>c.  Soils</vt:lpstr>
      <vt:lpstr>d. Flood conditions</vt:lpstr>
      <vt:lpstr>e.  Detention Features</vt:lpstr>
      <vt:lpstr>3.  Determine peak flows</vt:lpstr>
      <vt:lpstr>We All Live in a Watershed</vt:lpstr>
      <vt:lpstr>Watershed</vt:lpstr>
      <vt:lpstr>Importance of Watersheds</vt:lpstr>
      <vt:lpstr>Watershed Protection</vt:lpstr>
      <vt:lpstr>Contour Maps-Lines showing constant elevation</vt:lpstr>
      <vt:lpstr>PowerPoint Presentation</vt:lpstr>
      <vt:lpstr>Hints-Delineating Drainage Areas</vt:lpstr>
      <vt:lpstr>PowerPoint Presentation</vt:lpstr>
      <vt:lpstr>PowerPoint Presentation</vt:lpstr>
      <vt:lpstr>USGS Maps</vt:lpstr>
      <vt:lpstr>Measuring Drainage Areas</vt:lpstr>
      <vt:lpstr>Stripping/Grid Methods</vt:lpstr>
      <vt:lpstr>Planimeter</vt:lpstr>
      <vt:lpstr>Software</vt:lpstr>
      <vt:lpstr>Dowloading USGS Maps *.pdf</vt:lpstr>
      <vt:lpstr>Other Sources</vt:lpstr>
    </vt:vector>
  </TitlesOfParts>
  <Company>SUNY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Interchanges</dc:title>
  <dc:creator>Jayne Baran</dc:creator>
  <cp:lastModifiedBy>technician</cp:lastModifiedBy>
  <cp:revision>40</cp:revision>
  <dcterms:created xsi:type="dcterms:W3CDTF">2002-10-04T19:39:32Z</dcterms:created>
  <dcterms:modified xsi:type="dcterms:W3CDTF">2015-11-05T14:09:26Z</dcterms:modified>
</cp:coreProperties>
</file>