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29" r:id="rId2"/>
    <p:sldId id="256" r:id="rId3"/>
    <p:sldId id="354" r:id="rId4"/>
    <p:sldId id="285" r:id="rId5"/>
    <p:sldId id="331" r:id="rId6"/>
    <p:sldId id="332" r:id="rId7"/>
    <p:sldId id="333" r:id="rId8"/>
    <p:sldId id="334" r:id="rId9"/>
    <p:sldId id="341" r:id="rId10"/>
    <p:sldId id="342" r:id="rId11"/>
    <p:sldId id="343" r:id="rId12"/>
    <p:sldId id="353" r:id="rId13"/>
    <p:sldId id="344" r:id="rId14"/>
    <p:sldId id="345" r:id="rId15"/>
    <p:sldId id="358" r:id="rId16"/>
    <p:sldId id="336" r:id="rId17"/>
    <p:sldId id="337" r:id="rId18"/>
    <p:sldId id="351" r:id="rId19"/>
    <p:sldId id="352" r:id="rId20"/>
    <p:sldId id="335" r:id="rId21"/>
    <p:sldId id="347" r:id="rId22"/>
    <p:sldId id="349" r:id="rId23"/>
    <p:sldId id="350" r:id="rId24"/>
    <p:sldId id="346" r:id="rId25"/>
    <p:sldId id="357" r:id="rId26"/>
    <p:sldId id="34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122" d="100"/>
          <a:sy n="122" d="100"/>
        </p:scale>
        <p:origin x="6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742FB349-273D-4FE6-900A-8338C60AFA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6F3BAE7-A452-40C5-BE93-537251FF61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8E8EEB42-4D45-4F1A-A199-16CEA2D220E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C5F1D49D-ACBA-4B8A-9AB1-F9DC8CEF2A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3F95911F-6836-453D-B7B8-741EBCD92E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180B5EA6-8D87-403F-8653-C6FE8DA3B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3FD04BA-BA2B-4230-A335-55C676A113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6BE8C68-B38F-46E5-AFB1-7AADF3875B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8E7D55BF-E6BC-432D-89C4-DF21BF833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19EC747C-692B-4EE5-8D48-BED8D63465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99EC5E-8F59-49D8-84EF-899C18F85E27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1B05C28-CE1B-4EC6-B159-424751E10A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5A7A80BA-E2AF-47DF-B77B-843D78ED5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66E09C9-24CE-456D-A6E6-8881297CD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6F09437-E22E-4423-8ED5-230F056ECD09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3F15198-FECF-4ADB-B4C8-9C3CBFF0FF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0D8460B3-0E41-4CCF-9EA5-8AC972FD3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05AAEAAB-C574-4832-9084-9B515BB6F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BABA0B9-15C7-4661-A606-A7E40247949B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EE07E5D5-85B1-403A-8C0D-ED8C92AE1F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3C59D23D-C8FE-4CCE-AF93-8547A6BF4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1CCD793-EFE9-4D9E-AE70-9A5207C1E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308852-069A-4DC8-8EAC-FC273D444CD2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C0E7EE7-6187-4D4E-8806-1C19D05384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EC5CC61-8140-414B-ABFD-DD19162AF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D7B1A15-A06F-4358-ADB9-523EA22F8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61CC2F0-FBBA-4F2D-A33F-9F0CFCEB8402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D6345891-A786-41FE-8002-9069A4C345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EA0D24E-B52E-49C8-BED5-850AD881D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3B3B3455-CA54-4817-8BC7-5F7142605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E391E54-B728-434B-B6E4-905EB42CF7D3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C2EDB1B-A0FC-4E4E-AECF-78E2C111DF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50F8BF43-1633-491C-B4BB-0CF1E0E50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E887D62-2522-4635-B834-2104224FA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AB852F2-1312-400F-8753-2AB9D5E1C60F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0D996239-3212-4A03-B18E-23C3615A42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F19264F7-9E8B-41C1-B959-E1135880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F5058EAA-2072-4A64-A6E2-DA22A08FE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30DA90C-ACFA-4A8D-8EE9-5E066785280E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E93F7461-F1C6-4953-AE6C-DEC4EC1BC6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02496C36-CC67-4F42-BC37-B4F420E6B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2B1BAC7-2409-44E0-B103-EF766C06C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22139AF-16BB-42B4-8E35-1ABE94DF6F3E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77694043-5FED-45D0-BBC7-0B673FBE06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F187C987-CDE9-46D5-AF89-B55C03682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7CF59FED-349A-40EA-9F3B-615AF20D5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3E3E9B6-3ECA-400D-B0AC-23C223F864FB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1A37C845-B510-478F-9BBD-778C57CBB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AF06A7FC-6DEE-4B9A-AD2D-E1E66B350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17FC07BA-5AFA-4280-B115-A34C31B03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483A157-59C1-4C8C-88AF-2E5658AF9E85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6DAE4C0-86C9-41FD-880A-634EA0A9FE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2A663105-C662-43F3-A77A-47090D644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41E3B7D-B8D6-4BEF-8C65-B5FA8D7F3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3DABBF9-9DEF-4C46-9D22-72A39E0AD556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6395DEE8-B93C-40CB-B545-561CA9A472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0FB39CEF-DE02-4D80-9937-BBD6B794B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7FF77265-6A83-487C-9B45-A47B399C2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D75F7D-19A1-4F5B-898A-C2526E1E691C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534F038C-CD13-491B-B4A4-61CC6C561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244E30A9-CA5A-4AE5-9480-696265AEB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96DF9D88-A6D4-43FB-87AE-F1DAA5F5B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88B0A42-C031-4AA4-AD23-9FF4E2C41A70}" type="slidenum">
              <a:rPr lang="en-US" altLang="en-US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4C778366-110A-47EF-96EC-2C76169B15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C6CF9D7F-70C4-4E50-BA04-E7D63C743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145D4A6F-24AE-4871-A034-41EBBF28F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380B84F-F4C0-463A-B9C8-0C38D1B85C0B}" type="slidenum">
              <a:rPr lang="en-US" altLang="en-US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1E71995A-6891-4FBE-950A-1EEC9EE942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FC31C175-B248-479B-8F59-25E05F397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E589579C-3649-49CF-97A2-492138AFF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54230A-D10C-44AE-ACA5-39EB0D1AC718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87F9F95F-0525-4127-90DE-8172433945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58F6A20F-BF96-45D2-9F3D-E5F6DE70B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A63D5C6A-FA7A-4336-9F71-FD41B5D06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50248DE-CBC9-44A4-9A35-D532BEB787F1}" type="slidenum">
              <a:rPr lang="en-US" altLang="en-US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72733F5D-75C5-4E3A-9946-560104D06B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110B945-B8F6-4ED1-84EB-AAF6A4E8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A9F8F8FC-CD38-4135-A0CC-5E14B24FB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FF3338B-BB50-4488-BE89-1C9EE42949D8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D09DA4FE-FB6B-4F23-81C1-570FA09395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4933FA02-DCE2-4EBB-A6AC-8B83033B0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BD21F488-5362-463D-A6F5-F68662497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B6953E-56F3-44F1-BE86-724606757E0B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F644D2B7-5E4B-4019-966F-8C8C898387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3B187AC-1EB7-4EE4-95FF-6FA65568D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6E7721B6-FB56-4C6A-96FB-19E4EDDFE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2903AE5-F0C4-41AE-86E4-874182D64FC8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4C26670D-45FC-4C04-B25B-710AD2BA25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A324831-A4AE-4320-BD46-E6844D7FA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F2FD477-94B5-497E-A370-D88649683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23351D3-7C57-4C6D-954F-77C4C3D1FF00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A54C333-71EE-419B-AC9D-829372E307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A7842D0-2882-4284-B3D4-427F6065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4768DA6-DF7F-4B23-8C4E-B92A8784A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E052022-5AC1-45FD-AE51-72F31C74B5CC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A5890B87-8FC5-47CE-9109-8AAB3FFD32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CDF72DA-2A7B-4128-8404-684B73B2C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55647ACB-E5F1-4798-A0A4-832174761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3240AD7-DC2D-415F-95A4-22F3AF2E979C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5501A828-CC28-4B77-9D98-39F9EC319D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5D31F79-8351-428F-9A28-7FD80AE73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A374A81-D087-4DB1-8549-BDDBEBC2C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0726C19-FC48-447B-A038-391FE42A9BA7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24B4EA0-04E4-42E8-AB68-EAAC6AFEDE60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F5561A53-1098-41F3-A199-226D7E5B042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>
                <a:extLst>
                  <a:ext uri="{FF2B5EF4-FFF2-40B4-BE49-F238E27FC236}">
                    <a16:creationId xmlns:a16="http://schemas.microsoft.com/office/drawing/2014/main" id="{70AF6A33-330E-4772-A80E-67E46DA0ED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>
                <a:extLst>
                  <a:ext uri="{FF2B5EF4-FFF2-40B4-BE49-F238E27FC236}">
                    <a16:creationId xmlns:a16="http://schemas.microsoft.com/office/drawing/2014/main" id="{36B45C24-E398-42A8-9DF4-904101A086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>
                <a:extLst>
                  <a:ext uri="{FF2B5EF4-FFF2-40B4-BE49-F238E27FC236}">
                    <a16:creationId xmlns:a16="http://schemas.microsoft.com/office/drawing/2014/main" id="{B5BC5768-FABA-41EB-88B1-A48D5711C0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>
                <a:extLst>
                  <a:ext uri="{FF2B5EF4-FFF2-40B4-BE49-F238E27FC236}">
                    <a16:creationId xmlns:a16="http://schemas.microsoft.com/office/drawing/2014/main" id="{7FF5E56A-D3F2-4F73-92A0-E86C4DD40F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>
                <a:extLst>
                  <a:ext uri="{FF2B5EF4-FFF2-40B4-BE49-F238E27FC236}">
                    <a16:creationId xmlns:a16="http://schemas.microsoft.com/office/drawing/2014/main" id="{6E543156-D8F8-4F96-946D-81F9DDD5B8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id="{CCD22506-898F-47F3-8B44-8B8573ECEB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>
                <a:extLst>
                  <a:ext uri="{FF2B5EF4-FFF2-40B4-BE49-F238E27FC236}">
                    <a16:creationId xmlns:a16="http://schemas.microsoft.com/office/drawing/2014/main" id="{7D5C75B8-132D-46DD-B12E-48FFC44861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>
                <a:extLst>
                  <a:ext uri="{FF2B5EF4-FFF2-40B4-BE49-F238E27FC236}">
                    <a16:creationId xmlns:a16="http://schemas.microsoft.com/office/drawing/2014/main" id="{7AE7B79D-9AFC-4BC4-81BD-10C8B57280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>
                <a:extLst>
                  <a:ext uri="{FF2B5EF4-FFF2-40B4-BE49-F238E27FC236}">
                    <a16:creationId xmlns:a16="http://schemas.microsoft.com/office/drawing/2014/main" id="{170C0E12-4552-4301-9D61-1C36C0354D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>
                <a:extLst>
                  <a:ext uri="{FF2B5EF4-FFF2-40B4-BE49-F238E27FC236}">
                    <a16:creationId xmlns:a16="http://schemas.microsoft.com/office/drawing/2014/main" id="{C3685353-9639-41BB-836F-D44127E5DC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>
                <a:extLst>
                  <a:ext uri="{FF2B5EF4-FFF2-40B4-BE49-F238E27FC236}">
                    <a16:creationId xmlns:a16="http://schemas.microsoft.com/office/drawing/2014/main" id="{9951CAC8-4A2A-4E8D-A814-307959FF49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>
                <a:extLst>
                  <a:ext uri="{FF2B5EF4-FFF2-40B4-BE49-F238E27FC236}">
                    <a16:creationId xmlns:a16="http://schemas.microsoft.com/office/drawing/2014/main" id="{5F4CA007-520E-41D9-82B4-E5CBD6106C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54528507-71F8-4C32-BCB9-3B64B02668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2B807799-AEF8-4441-8D1F-F0813FC70F2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>
                <a:extLst>
                  <a:ext uri="{FF2B5EF4-FFF2-40B4-BE49-F238E27FC236}">
                    <a16:creationId xmlns:a16="http://schemas.microsoft.com/office/drawing/2014/main" id="{45C00F83-85B1-4856-8532-6DA116E54E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F67F5CD-AB86-4D3A-BFF1-CC0C6F6C28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" name="Rectangle 20">
                <a:extLst>
                  <a:ext uri="{FF2B5EF4-FFF2-40B4-BE49-F238E27FC236}">
                    <a16:creationId xmlns:a16="http://schemas.microsoft.com/office/drawing/2014/main" id="{5CCC2907-2F02-4F1E-8DFC-F98B992E7B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FFD12554-D386-45E0-82D7-DBD9766767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22">
                <a:extLst>
                  <a:ext uri="{FF2B5EF4-FFF2-40B4-BE49-F238E27FC236}">
                    <a16:creationId xmlns:a16="http://schemas.microsoft.com/office/drawing/2014/main" id="{613697FB-3917-486B-BCDB-84C821279C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" name="Rectangle 23">
                <a:extLst>
                  <a:ext uri="{FF2B5EF4-FFF2-40B4-BE49-F238E27FC236}">
                    <a16:creationId xmlns:a16="http://schemas.microsoft.com/office/drawing/2014/main" id="{5FEF7309-ABEE-4959-AEE1-76D6937EC4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731A5A6A-7250-43D6-9D4A-B6B57E4544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CAA05A53-2F9A-4ED5-9F1C-352C804606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26DB2FD5-B4C7-48E2-A4EA-5A70D83F17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7ED415B8-432D-4026-B3BB-2DC876947F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4D63C7ED-BF63-4935-8E96-52D39F84F1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8" name="Rectangle 29">
                <a:extLst>
                  <a:ext uri="{FF2B5EF4-FFF2-40B4-BE49-F238E27FC236}">
                    <a16:creationId xmlns:a16="http://schemas.microsoft.com/office/drawing/2014/main" id="{3E2CCE45-DC70-4E33-9BC8-DBC756E1D1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4A62051A-86AA-4738-A25B-CB4C547065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" name="Rectangle 31">
                <a:extLst>
                  <a:ext uri="{FF2B5EF4-FFF2-40B4-BE49-F238E27FC236}">
                    <a16:creationId xmlns:a16="http://schemas.microsoft.com/office/drawing/2014/main" id="{C251290C-F8E3-414F-A3E4-F83198AA36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" name="Rectangle 32">
                <a:extLst>
                  <a:ext uri="{FF2B5EF4-FFF2-40B4-BE49-F238E27FC236}">
                    <a16:creationId xmlns:a16="http://schemas.microsoft.com/office/drawing/2014/main" id="{590363D5-C962-4574-B9D2-79792B5BAF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2" name="Rectangle 33">
                <a:extLst>
                  <a:ext uri="{FF2B5EF4-FFF2-40B4-BE49-F238E27FC236}">
                    <a16:creationId xmlns:a16="http://schemas.microsoft.com/office/drawing/2014/main" id="{AEE95DCD-75BC-417C-8400-7F9C2007B0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3" name="Rectangle 34">
                <a:extLst>
                  <a:ext uri="{FF2B5EF4-FFF2-40B4-BE49-F238E27FC236}">
                    <a16:creationId xmlns:a16="http://schemas.microsoft.com/office/drawing/2014/main" id="{ED855B51-BD3D-4FF9-BAD4-1CB89EF81C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4" name="Rectangle 35">
                <a:extLst>
                  <a:ext uri="{FF2B5EF4-FFF2-40B4-BE49-F238E27FC236}">
                    <a16:creationId xmlns:a16="http://schemas.microsoft.com/office/drawing/2014/main" id="{AF6DD3F4-500A-43AC-A172-E37EA9FEA5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5" name="Rectangle 36">
                <a:extLst>
                  <a:ext uri="{FF2B5EF4-FFF2-40B4-BE49-F238E27FC236}">
                    <a16:creationId xmlns:a16="http://schemas.microsoft.com/office/drawing/2014/main" id="{B2BAF653-267A-44C6-8F9D-8FBF31F13A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6" name="Rectangle 37">
                <a:extLst>
                  <a:ext uri="{FF2B5EF4-FFF2-40B4-BE49-F238E27FC236}">
                    <a16:creationId xmlns:a16="http://schemas.microsoft.com/office/drawing/2014/main" id="{3E4091B8-5B1E-47DC-BF68-88EDF281EA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7" name="Rectangle 38">
                <a:extLst>
                  <a:ext uri="{FF2B5EF4-FFF2-40B4-BE49-F238E27FC236}">
                    <a16:creationId xmlns:a16="http://schemas.microsoft.com/office/drawing/2014/main" id="{4B447953-187B-41CC-B3E5-F5F5DE48EE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8" name="Rectangle 39">
                <a:extLst>
                  <a:ext uri="{FF2B5EF4-FFF2-40B4-BE49-F238E27FC236}">
                    <a16:creationId xmlns:a16="http://schemas.microsoft.com/office/drawing/2014/main" id="{555F0392-7E26-4350-8706-CB4940A499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9" name="Rectangle 40">
                <a:extLst>
                  <a:ext uri="{FF2B5EF4-FFF2-40B4-BE49-F238E27FC236}">
                    <a16:creationId xmlns:a16="http://schemas.microsoft.com/office/drawing/2014/main" id="{EBD54B80-04BD-4B24-BD17-67DF35927E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53593EEE-5DB0-45E0-B33A-2E570640B7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D039996E-E80B-4F67-BE12-2BFAE98D12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" name="Rectangle 43">
                <a:extLst>
                  <a:ext uri="{FF2B5EF4-FFF2-40B4-BE49-F238E27FC236}">
                    <a16:creationId xmlns:a16="http://schemas.microsoft.com/office/drawing/2014/main" id="{BF2109A0-B48F-4C91-BFE5-54F7F1EF6C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3" name="Rectangle 44">
                <a:extLst>
                  <a:ext uri="{FF2B5EF4-FFF2-40B4-BE49-F238E27FC236}">
                    <a16:creationId xmlns:a16="http://schemas.microsoft.com/office/drawing/2014/main" id="{0C393F6D-5B15-4E92-BB97-FE4646E2FA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4" name="Rectangle 45">
                <a:extLst>
                  <a:ext uri="{FF2B5EF4-FFF2-40B4-BE49-F238E27FC236}">
                    <a16:creationId xmlns:a16="http://schemas.microsoft.com/office/drawing/2014/main" id="{4509DC8C-B505-4CF5-991C-A1FFC927E4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5" name="Rectangle 46">
                <a:extLst>
                  <a:ext uri="{FF2B5EF4-FFF2-40B4-BE49-F238E27FC236}">
                    <a16:creationId xmlns:a16="http://schemas.microsoft.com/office/drawing/2014/main" id="{1835A3CB-E2DB-4BBA-B75D-0F2FC50C6B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6" name="Rectangle 47">
                <a:extLst>
                  <a:ext uri="{FF2B5EF4-FFF2-40B4-BE49-F238E27FC236}">
                    <a16:creationId xmlns:a16="http://schemas.microsoft.com/office/drawing/2014/main" id="{3724F6CA-0196-4D0D-83FB-7620AA92B9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7" name="Rectangle 48">
                <a:extLst>
                  <a:ext uri="{FF2B5EF4-FFF2-40B4-BE49-F238E27FC236}">
                    <a16:creationId xmlns:a16="http://schemas.microsoft.com/office/drawing/2014/main" id="{070D08F8-2750-4EB7-A37A-E0C2E5D428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8" name="Rectangle 49">
                <a:extLst>
                  <a:ext uri="{FF2B5EF4-FFF2-40B4-BE49-F238E27FC236}">
                    <a16:creationId xmlns:a16="http://schemas.microsoft.com/office/drawing/2014/main" id="{C0570A95-28AC-4954-91AE-1564ED7E3F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9" name="Rectangle 50">
                <a:extLst>
                  <a:ext uri="{FF2B5EF4-FFF2-40B4-BE49-F238E27FC236}">
                    <a16:creationId xmlns:a16="http://schemas.microsoft.com/office/drawing/2014/main" id="{FB8FAFC1-E748-42F0-926E-6D670260C6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0" name="Rectangle 51">
                <a:extLst>
                  <a:ext uri="{FF2B5EF4-FFF2-40B4-BE49-F238E27FC236}">
                    <a16:creationId xmlns:a16="http://schemas.microsoft.com/office/drawing/2014/main" id="{1A98FFAB-750B-48B5-B114-C958E5F4CA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1" name="Rectangle 52">
                <a:extLst>
                  <a:ext uri="{FF2B5EF4-FFF2-40B4-BE49-F238E27FC236}">
                    <a16:creationId xmlns:a16="http://schemas.microsoft.com/office/drawing/2014/main" id="{BD0BFE62-26F4-417A-BA79-34864CEF30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2" name="Rectangle 53">
                <a:extLst>
                  <a:ext uri="{FF2B5EF4-FFF2-40B4-BE49-F238E27FC236}">
                    <a16:creationId xmlns:a16="http://schemas.microsoft.com/office/drawing/2014/main" id="{81A04081-EE3E-4296-8107-D60EDC6577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3" name="Rectangle 54">
                <a:extLst>
                  <a:ext uri="{FF2B5EF4-FFF2-40B4-BE49-F238E27FC236}">
                    <a16:creationId xmlns:a16="http://schemas.microsoft.com/office/drawing/2014/main" id="{3A073ECC-6B8D-4E57-B07D-B12B082121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4" name="Rectangle 55">
                <a:extLst>
                  <a:ext uri="{FF2B5EF4-FFF2-40B4-BE49-F238E27FC236}">
                    <a16:creationId xmlns:a16="http://schemas.microsoft.com/office/drawing/2014/main" id="{B31943BD-CE0D-4889-A143-334D754047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5" name="Rectangle 56">
                <a:extLst>
                  <a:ext uri="{FF2B5EF4-FFF2-40B4-BE49-F238E27FC236}">
                    <a16:creationId xmlns:a16="http://schemas.microsoft.com/office/drawing/2014/main" id="{5A41FD9F-CB4B-48C1-BD04-0828C5BD52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6" name="Rectangle 57">
                <a:extLst>
                  <a:ext uri="{FF2B5EF4-FFF2-40B4-BE49-F238E27FC236}">
                    <a16:creationId xmlns:a16="http://schemas.microsoft.com/office/drawing/2014/main" id="{9FF1E2C1-06D9-4B9A-AB83-B12E8469F1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7" name="Rectangle 58">
                <a:extLst>
                  <a:ext uri="{FF2B5EF4-FFF2-40B4-BE49-F238E27FC236}">
                    <a16:creationId xmlns:a16="http://schemas.microsoft.com/office/drawing/2014/main" id="{422F6880-CC39-4784-8C3A-D36F65BAE7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8" name="Rectangle 59">
                <a:extLst>
                  <a:ext uri="{FF2B5EF4-FFF2-40B4-BE49-F238E27FC236}">
                    <a16:creationId xmlns:a16="http://schemas.microsoft.com/office/drawing/2014/main" id="{B8DAD4A9-5F69-4626-81AE-DC25C9005A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BA1C4670-D59B-4090-9827-438C0E428A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0" name="Rectangle 61">
                <a:extLst>
                  <a:ext uri="{FF2B5EF4-FFF2-40B4-BE49-F238E27FC236}">
                    <a16:creationId xmlns:a16="http://schemas.microsoft.com/office/drawing/2014/main" id="{4946354B-DD4D-43BB-AC0C-019AD2B110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1" name="Rectangle 62">
                <a:extLst>
                  <a:ext uri="{FF2B5EF4-FFF2-40B4-BE49-F238E27FC236}">
                    <a16:creationId xmlns:a16="http://schemas.microsoft.com/office/drawing/2014/main" id="{F11A5510-01F7-45CE-93C4-45B41A1675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6F395591-09B5-4866-B2CC-987018FECF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3" name="Rectangle 64">
                <a:extLst>
                  <a:ext uri="{FF2B5EF4-FFF2-40B4-BE49-F238E27FC236}">
                    <a16:creationId xmlns:a16="http://schemas.microsoft.com/office/drawing/2014/main" id="{B4D28B49-1B48-429D-A2BC-DD4FA6A8B2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4" name="Rectangle 65">
                <a:extLst>
                  <a:ext uri="{FF2B5EF4-FFF2-40B4-BE49-F238E27FC236}">
                    <a16:creationId xmlns:a16="http://schemas.microsoft.com/office/drawing/2014/main" id="{047A0C18-4F1E-4D89-AE96-7FE2EEB0A5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5" name="Rectangle 66">
                <a:extLst>
                  <a:ext uri="{FF2B5EF4-FFF2-40B4-BE49-F238E27FC236}">
                    <a16:creationId xmlns:a16="http://schemas.microsoft.com/office/drawing/2014/main" id="{87768548-ECD5-41D3-930D-6E2CFC2F9E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6" name="Rectangle 67">
                <a:extLst>
                  <a:ext uri="{FF2B5EF4-FFF2-40B4-BE49-F238E27FC236}">
                    <a16:creationId xmlns:a16="http://schemas.microsoft.com/office/drawing/2014/main" id="{13DF529E-26B8-485E-9777-42CD3C7B0D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7" name="Rectangle 68">
                <a:extLst>
                  <a:ext uri="{FF2B5EF4-FFF2-40B4-BE49-F238E27FC236}">
                    <a16:creationId xmlns:a16="http://schemas.microsoft.com/office/drawing/2014/main" id="{F4425EE6-EEEC-4F34-B3AA-5773182DBB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8" name="Rectangle 69">
                <a:extLst>
                  <a:ext uri="{FF2B5EF4-FFF2-40B4-BE49-F238E27FC236}">
                    <a16:creationId xmlns:a16="http://schemas.microsoft.com/office/drawing/2014/main" id="{54A99B33-FE20-44E9-9C12-A15598EA7A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59" name="Rectangle 70">
                <a:extLst>
                  <a:ext uri="{FF2B5EF4-FFF2-40B4-BE49-F238E27FC236}">
                    <a16:creationId xmlns:a16="http://schemas.microsoft.com/office/drawing/2014/main" id="{5C85CBEA-227B-430C-8F14-3186AAB64A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0" name="Rectangle 71">
                <a:extLst>
                  <a:ext uri="{FF2B5EF4-FFF2-40B4-BE49-F238E27FC236}">
                    <a16:creationId xmlns:a16="http://schemas.microsoft.com/office/drawing/2014/main" id="{48DDCD98-22DF-4976-81E9-F635D59E19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1" name="Rectangle 72">
                <a:extLst>
                  <a:ext uri="{FF2B5EF4-FFF2-40B4-BE49-F238E27FC236}">
                    <a16:creationId xmlns:a16="http://schemas.microsoft.com/office/drawing/2014/main" id="{453281DC-2CE1-42F9-AA3F-5EE2524AA0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2" name="Rectangle 73">
                <a:extLst>
                  <a:ext uri="{FF2B5EF4-FFF2-40B4-BE49-F238E27FC236}">
                    <a16:creationId xmlns:a16="http://schemas.microsoft.com/office/drawing/2014/main" id="{4592C74C-7578-4D28-ADDB-BCB1BA68E6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3" name="Rectangle 74">
                <a:extLst>
                  <a:ext uri="{FF2B5EF4-FFF2-40B4-BE49-F238E27FC236}">
                    <a16:creationId xmlns:a16="http://schemas.microsoft.com/office/drawing/2014/main" id="{9EB14B99-FE5C-489D-B303-38108E309C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4" name="Rectangle 75">
                <a:extLst>
                  <a:ext uri="{FF2B5EF4-FFF2-40B4-BE49-F238E27FC236}">
                    <a16:creationId xmlns:a16="http://schemas.microsoft.com/office/drawing/2014/main" id="{A5B5D166-7A0E-4DA2-A654-A5E908E127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5" name="Rectangle 76">
                <a:extLst>
                  <a:ext uri="{FF2B5EF4-FFF2-40B4-BE49-F238E27FC236}">
                    <a16:creationId xmlns:a16="http://schemas.microsoft.com/office/drawing/2014/main" id="{EE463956-0B0B-492D-BBC9-5832357556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6" name="Rectangle 77">
                <a:extLst>
                  <a:ext uri="{FF2B5EF4-FFF2-40B4-BE49-F238E27FC236}">
                    <a16:creationId xmlns:a16="http://schemas.microsoft.com/office/drawing/2014/main" id="{62E7EB4E-CAB7-4B3E-8CAB-D7C776C602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7" name="Rectangle 78">
                <a:extLst>
                  <a:ext uri="{FF2B5EF4-FFF2-40B4-BE49-F238E27FC236}">
                    <a16:creationId xmlns:a16="http://schemas.microsoft.com/office/drawing/2014/main" id="{4858AED9-45A7-4ED6-9324-24651C7097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8" name="Rectangle 79">
                <a:extLst>
                  <a:ext uri="{FF2B5EF4-FFF2-40B4-BE49-F238E27FC236}">
                    <a16:creationId xmlns:a16="http://schemas.microsoft.com/office/drawing/2014/main" id="{0A0EBC20-503A-4A31-87BC-62068FCD0E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69" name="Rectangle 80">
                <a:extLst>
                  <a:ext uri="{FF2B5EF4-FFF2-40B4-BE49-F238E27FC236}">
                    <a16:creationId xmlns:a16="http://schemas.microsoft.com/office/drawing/2014/main" id="{64EA16F3-83C4-470F-A78D-22824337D8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0" name="Freeform 81">
                <a:extLst>
                  <a:ext uri="{FF2B5EF4-FFF2-40B4-BE49-F238E27FC236}">
                    <a16:creationId xmlns:a16="http://schemas.microsoft.com/office/drawing/2014/main" id="{9432FE85-645C-493C-9AC7-604B007E2CB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>
                <a:extLst>
                  <a:ext uri="{FF2B5EF4-FFF2-40B4-BE49-F238E27FC236}">
                    <a16:creationId xmlns:a16="http://schemas.microsoft.com/office/drawing/2014/main" id="{A4B244D0-DBA9-4575-B0BC-575CE7BD45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2" name="Rectangle 83">
                <a:extLst>
                  <a:ext uri="{FF2B5EF4-FFF2-40B4-BE49-F238E27FC236}">
                    <a16:creationId xmlns:a16="http://schemas.microsoft.com/office/drawing/2014/main" id="{949D4ED8-CE4E-4FD1-9B2F-C934573D45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3" name="Rectangle 84">
                <a:extLst>
                  <a:ext uri="{FF2B5EF4-FFF2-40B4-BE49-F238E27FC236}">
                    <a16:creationId xmlns:a16="http://schemas.microsoft.com/office/drawing/2014/main" id="{7BFACD36-57F0-419D-ABDD-7810A7F31D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4" name="Rectangle 85">
                <a:extLst>
                  <a:ext uri="{FF2B5EF4-FFF2-40B4-BE49-F238E27FC236}">
                    <a16:creationId xmlns:a16="http://schemas.microsoft.com/office/drawing/2014/main" id="{A23DB197-E507-4EFA-8C8F-60576E3955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5" name="Rectangle 86">
                <a:extLst>
                  <a:ext uri="{FF2B5EF4-FFF2-40B4-BE49-F238E27FC236}">
                    <a16:creationId xmlns:a16="http://schemas.microsoft.com/office/drawing/2014/main" id="{C70DE9E7-3FEC-4F2D-8F7B-D560FF0141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6" name="Rectangle 87">
                <a:extLst>
                  <a:ext uri="{FF2B5EF4-FFF2-40B4-BE49-F238E27FC236}">
                    <a16:creationId xmlns:a16="http://schemas.microsoft.com/office/drawing/2014/main" id="{439BE22D-AFFF-4AD4-8209-48CF4E00AB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7" name="Rectangle 88">
                <a:extLst>
                  <a:ext uri="{FF2B5EF4-FFF2-40B4-BE49-F238E27FC236}">
                    <a16:creationId xmlns:a16="http://schemas.microsoft.com/office/drawing/2014/main" id="{03D30199-A95E-486D-A73D-AFA8AFB8F3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8" name="Rectangle 89">
                <a:extLst>
                  <a:ext uri="{FF2B5EF4-FFF2-40B4-BE49-F238E27FC236}">
                    <a16:creationId xmlns:a16="http://schemas.microsoft.com/office/drawing/2014/main" id="{E946AD7E-8ED6-487C-BB82-CC92E0DD98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79" name="Rectangle 90">
                <a:extLst>
                  <a:ext uri="{FF2B5EF4-FFF2-40B4-BE49-F238E27FC236}">
                    <a16:creationId xmlns:a16="http://schemas.microsoft.com/office/drawing/2014/main" id="{4D8B4647-F23D-4649-9DD4-61D2D71C3B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0" name="Rectangle 91">
                <a:extLst>
                  <a:ext uri="{FF2B5EF4-FFF2-40B4-BE49-F238E27FC236}">
                    <a16:creationId xmlns:a16="http://schemas.microsoft.com/office/drawing/2014/main" id="{54D875DE-08E6-4CAA-BE58-BF4C58296C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1" name="Rectangle 92">
                <a:extLst>
                  <a:ext uri="{FF2B5EF4-FFF2-40B4-BE49-F238E27FC236}">
                    <a16:creationId xmlns:a16="http://schemas.microsoft.com/office/drawing/2014/main" id="{F69659FB-4802-42F1-840F-0D0E1A5CC4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2" name="Rectangle 93">
                <a:extLst>
                  <a:ext uri="{FF2B5EF4-FFF2-40B4-BE49-F238E27FC236}">
                    <a16:creationId xmlns:a16="http://schemas.microsoft.com/office/drawing/2014/main" id="{1A8EB488-A95A-421A-B039-5E2AA24C37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3" name="Rectangle 94">
                <a:extLst>
                  <a:ext uri="{FF2B5EF4-FFF2-40B4-BE49-F238E27FC236}">
                    <a16:creationId xmlns:a16="http://schemas.microsoft.com/office/drawing/2014/main" id="{561415D7-94C5-4355-97FC-CF1B23A426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4" name="Rectangle 95">
                <a:extLst>
                  <a:ext uri="{FF2B5EF4-FFF2-40B4-BE49-F238E27FC236}">
                    <a16:creationId xmlns:a16="http://schemas.microsoft.com/office/drawing/2014/main" id="{B20423CC-B856-408D-B28A-8EF32821A8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5" name="Rectangle 96">
                <a:extLst>
                  <a:ext uri="{FF2B5EF4-FFF2-40B4-BE49-F238E27FC236}">
                    <a16:creationId xmlns:a16="http://schemas.microsoft.com/office/drawing/2014/main" id="{507DF18A-8EE7-4930-B1F1-AD4317B182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6" name="Rectangle 97">
                <a:extLst>
                  <a:ext uri="{FF2B5EF4-FFF2-40B4-BE49-F238E27FC236}">
                    <a16:creationId xmlns:a16="http://schemas.microsoft.com/office/drawing/2014/main" id="{2EA2306E-16A9-4EE0-A0BD-A77819D50A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7" name="Rectangle 98">
                <a:extLst>
                  <a:ext uri="{FF2B5EF4-FFF2-40B4-BE49-F238E27FC236}">
                    <a16:creationId xmlns:a16="http://schemas.microsoft.com/office/drawing/2014/main" id="{083C8BCF-FD79-4846-BEB0-98E325E680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8" name="Rectangle 99">
                <a:extLst>
                  <a:ext uri="{FF2B5EF4-FFF2-40B4-BE49-F238E27FC236}">
                    <a16:creationId xmlns:a16="http://schemas.microsoft.com/office/drawing/2014/main" id="{FF3C0922-F210-4B87-9849-4DCCFE8141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9" name="Rectangle 100">
                <a:extLst>
                  <a:ext uri="{FF2B5EF4-FFF2-40B4-BE49-F238E27FC236}">
                    <a16:creationId xmlns:a16="http://schemas.microsoft.com/office/drawing/2014/main" id="{66998811-17BD-46FC-B90C-37C703FFEA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0" name="Rectangle 101">
                <a:extLst>
                  <a:ext uri="{FF2B5EF4-FFF2-40B4-BE49-F238E27FC236}">
                    <a16:creationId xmlns:a16="http://schemas.microsoft.com/office/drawing/2014/main" id="{7253670B-A869-4E62-BBA4-F952C1B08C1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1" name="Rectangle 102">
                <a:extLst>
                  <a:ext uri="{FF2B5EF4-FFF2-40B4-BE49-F238E27FC236}">
                    <a16:creationId xmlns:a16="http://schemas.microsoft.com/office/drawing/2014/main" id="{7EBA00E7-D74A-4D21-A735-CF4A964425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2" name="Rectangle 103">
                <a:extLst>
                  <a:ext uri="{FF2B5EF4-FFF2-40B4-BE49-F238E27FC236}">
                    <a16:creationId xmlns:a16="http://schemas.microsoft.com/office/drawing/2014/main" id="{3939F04E-AC7E-4AA1-94D3-069C7CC0F9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3" name="Rectangle 104">
                <a:extLst>
                  <a:ext uri="{FF2B5EF4-FFF2-40B4-BE49-F238E27FC236}">
                    <a16:creationId xmlns:a16="http://schemas.microsoft.com/office/drawing/2014/main" id="{330640E8-5E07-4918-8D76-83D7A13298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4" name="Rectangle 105">
                <a:extLst>
                  <a:ext uri="{FF2B5EF4-FFF2-40B4-BE49-F238E27FC236}">
                    <a16:creationId xmlns:a16="http://schemas.microsoft.com/office/drawing/2014/main" id="{5B46EE1A-8D98-4E02-AFD7-F222F68417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5" name="Rectangle 106">
                <a:extLst>
                  <a:ext uri="{FF2B5EF4-FFF2-40B4-BE49-F238E27FC236}">
                    <a16:creationId xmlns:a16="http://schemas.microsoft.com/office/drawing/2014/main" id="{9041A7FD-D928-4F0D-92F6-9BDBA2F99C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6" name="Rectangle 107">
                <a:extLst>
                  <a:ext uri="{FF2B5EF4-FFF2-40B4-BE49-F238E27FC236}">
                    <a16:creationId xmlns:a16="http://schemas.microsoft.com/office/drawing/2014/main" id="{0723D78D-14FE-42CA-9F59-CD6BA99283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7" name="Rectangle 108">
                <a:extLst>
                  <a:ext uri="{FF2B5EF4-FFF2-40B4-BE49-F238E27FC236}">
                    <a16:creationId xmlns:a16="http://schemas.microsoft.com/office/drawing/2014/main" id="{3E22D992-21F4-4D69-8F50-4DDD498F13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8" name="Rectangle 109">
                <a:extLst>
                  <a:ext uri="{FF2B5EF4-FFF2-40B4-BE49-F238E27FC236}">
                    <a16:creationId xmlns:a16="http://schemas.microsoft.com/office/drawing/2014/main" id="{182B1D05-9A5D-4C68-9F10-D24A1AF391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9" name="Rectangle 110">
                <a:extLst>
                  <a:ext uri="{FF2B5EF4-FFF2-40B4-BE49-F238E27FC236}">
                    <a16:creationId xmlns:a16="http://schemas.microsoft.com/office/drawing/2014/main" id="{9ED040AF-3B9C-4D03-9D27-344AAFF010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0" name="Rectangle 111">
                <a:extLst>
                  <a:ext uri="{FF2B5EF4-FFF2-40B4-BE49-F238E27FC236}">
                    <a16:creationId xmlns:a16="http://schemas.microsoft.com/office/drawing/2014/main" id="{45E98CC4-DCE9-4934-A243-79FDD2C436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1" name="Rectangle 112">
                <a:extLst>
                  <a:ext uri="{FF2B5EF4-FFF2-40B4-BE49-F238E27FC236}">
                    <a16:creationId xmlns:a16="http://schemas.microsoft.com/office/drawing/2014/main" id="{E491E327-4AFA-4117-BDE8-B99186EE78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2" name="Rectangle 113">
                <a:extLst>
                  <a:ext uri="{FF2B5EF4-FFF2-40B4-BE49-F238E27FC236}">
                    <a16:creationId xmlns:a16="http://schemas.microsoft.com/office/drawing/2014/main" id="{06DB0F19-090E-4AF1-9E0C-067C2BB50C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" name="Rectangle 114">
                <a:extLst>
                  <a:ext uri="{FF2B5EF4-FFF2-40B4-BE49-F238E27FC236}">
                    <a16:creationId xmlns:a16="http://schemas.microsoft.com/office/drawing/2014/main" id="{63163603-F816-46B1-A4E1-7AD290A5DC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" name="Rectangle 115">
                <a:extLst>
                  <a:ext uri="{FF2B5EF4-FFF2-40B4-BE49-F238E27FC236}">
                    <a16:creationId xmlns:a16="http://schemas.microsoft.com/office/drawing/2014/main" id="{79AD35F7-3C3B-4B04-B895-73C0F66006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" name="Rectangle 116">
                <a:extLst>
                  <a:ext uri="{FF2B5EF4-FFF2-40B4-BE49-F238E27FC236}">
                    <a16:creationId xmlns:a16="http://schemas.microsoft.com/office/drawing/2014/main" id="{1BFE452B-F29C-49C1-AE7C-433AF2AE3E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" name="Rectangle 117">
                <a:extLst>
                  <a:ext uri="{FF2B5EF4-FFF2-40B4-BE49-F238E27FC236}">
                    <a16:creationId xmlns:a16="http://schemas.microsoft.com/office/drawing/2014/main" id="{00AB8526-6956-42E4-BF9F-D39C37AF84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" name="Rectangle 118">
                <a:extLst>
                  <a:ext uri="{FF2B5EF4-FFF2-40B4-BE49-F238E27FC236}">
                    <a16:creationId xmlns:a16="http://schemas.microsoft.com/office/drawing/2014/main" id="{69F18D06-D28F-455D-8570-0236D64A22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" name="Rectangle 119">
                <a:extLst>
                  <a:ext uri="{FF2B5EF4-FFF2-40B4-BE49-F238E27FC236}">
                    <a16:creationId xmlns:a16="http://schemas.microsoft.com/office/drawing/2014/main" id="{68037E92-0603-4D96-9E4E-4963CC9A12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" name="Rectangle 120">
                <a:extLst>
                  <a:ext uri="{FF2B5EF4-FFF2-40B4-BE49-F238E27FC236}">
                    <a16:creationId xmlns:a16="http://schemas.microsoft.com/office/drawing/2014/main" id="{F6B12C5F-14F5-4BBB-A559-E2272165F6A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" name="Rectangle 121">
                <a:extLst>
                  <a:ext uri="{FF2B5EF4-FFF2-40B4-BE49-F238E27FC236}">
                    <a16:creationId xmlns:a16="http://schemas.microsoft.com/office/drawing/2014/main" id="{13844AF1-FD2D-498A-8D0F-4CE4011E02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" name="Rectangle 122">
                <a:extLst>
                  <a:ext uri="{FF2B5EF4-FFF2-40B4-BE49-F238E27FC236}">
                    <a16:creationId xmlns:a16="http://schemas.microsoft.com/office/drawing/2014/main" id="{E5913A2E-B263-4196-AF5A-7D4D50A6C6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" name="Rectangle 123">
                <a:extLst>
                  <a:ext uri="{FF2B5EF4-FFF2-40B4-BE49-F238E27FC236}">
                    <a16:creationId xmlns:a16="http://schemas.microsoft.com/office/drawing/2014/main" id="{036AA655-6BCC-407F-8D72-837BCD35AF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" name="Rectangle 124">
                <a:extLst>
                  <a:ext uri="{FF2B5EF4-FFF2-40B4-BE49-F238E27FC236}">
                    <a16:creationId xmlns:a16="http://schemas.microsoft.com/office/drawing/2014/main" id="{2DFF49C7-44F6-4F5D-A61B-C22A9C10F4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" name="Rectangle 125">
                <a:extLst>
                  <a:ext uri="{FF2B5EF4-FFF2-40B4-BE49-F238E27FC236}">
                    <a16:creationId xmlns:a16="http://schemas.microsoft.com/office/drawing/2014/main" id="{87E940CC-4533-4700-8FEC-C1DBFB9E6F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5" name="Rectangle 126">
                <a:extLst>
                  <a:ext uri="{FF2B5EF4-FFF2-40B4-BE49-F238E27FC236}">
                    <a16:creationId xmlns:a16="http://schemas.microsoft.com/office/drawing/2014/main" id="{0E2B897C-5F34-4E2D-AD15-1AC22BF303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6" name="Rectangle 127">
                <a:extLst>
                  <a:ext uri="{FF2B5EF4-FFF2-40B4-BE49-F238E27FC236}">
                    <a16:creationId xmlns:a16="http://schemas.microsoft.com/office/drawing/2014/main" id="{3265FC30-A396-410B-B7EB-DC33D1EDB8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7" name="Rectangle 128">
                <a:extLst>
                  <a:ext uri="{FF2B5EF4-FFF2-40B4-BE49-F238E27FC236}">
                    <a16:creationId xmlns:a16="http://schemas.microsoft.com/office/drawing/2014/main" id="{0E0E6B8C-17DF-425D-8F43-3AFF810B25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8" name="Rectangle 129">
                <a:extLst>
                  <a:ext uri="{FF2B5EF4-FFF2-40B4-BE49-F238E27FC236}">
                    <a16:creationId xmlns:a16="http://schemas.microsoft.com/office/drawing/2014/main" id="{198ECC00-97F7-41D3-8C4B-BF369AA0CD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9" name="Rectangle 130">
                <a:extLst>
                  <a:ext uri="{FF2B5EF4-FFF2-40B4-BE49-F238E27FC236}">
                    <a16:creationId xmlns:a16="http://schemas.microsoft.com/office/drawing/2014/main" id="{1065C5E0-C1FE-4884-8570-58758D7215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0" name="Rectangle 131">
                <a:extLst>
                  <a:ext uri="{FF2B5EF4-FFF2-40B4-BE49-F238E27FC236}">
                    <a16:creationId xmlns:a16="http://schemas.microsoft.com/office/drawing/2014/main" id="{4D93717D-64D6-4B0A-99F8-E123DBC81F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1" name="Rectangle 132">
                <a:extLst>
                  <a:ext uri="{FF2B5EF4-FFF2-40B4-BE49-F238E27FC236}">
                    <a16:creationId xmlns:a16="http://schemas.microsoft.com/office/drawing/2014/main" id="{99E336A2-52F1-4BE6-9AAD-FB6F70C7FC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2" name="Rectangle 133">
                <a:extLst>
                  <a:ext uri="{FF2B5EF4-FFF2-40B4-BE49-F238E27FC236}">
                    <a16:creationId xmlns:a16="http://schemas.microsoft.com/office/drawing/2014/main" id="{3D5BC918-47BA-47DD-AF15-DD7E089896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3" name="Rectangle 134">
                <a:extLst>
                  <a:ext uri="{FF2B5EF4-FFF2-40B4-BE49-F238E27FC236}">
                    <a16:creationId xmlns:a16="http://schemas.microsoft.com/office/drawing/2014/main" id="{1B0D58A2-FB61-40F9-A665-06DC417404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4" name="Rectangle 135">
                <a:extLst>
                  <a:ext uri="{FF2B5EF4-FFF2-40B4-BE49-F238E27FC236}">
                    <a16:creationId xmlns:a16="http://schemas.microsoft.com/office/drawing/2014/main" id="{1AC7BF50-97E7-4797-ABFF-37C0DAAF82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5" name="Rectangle 136">
                <a:extLst>
                  <a:ext uri="{FF2B5EF4-FFF2-40B4-BE49-F238E27FC236}">
                    <a16:creationId xmlns:a16="http://schemas.microsoft.com/office/drawing/2014/main" id="{B430B66D-E7A9-4C3F-B2C1-2B582D929A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6" name="Rectangle 137">
                <a:extLst>
                  <a:ext uri="{FF2B5EF4-FFF2-40B4-BE49-F238E27FC236}">
                    <a16:creationId xmlns:a16="http://schemas.microsoft.com/office/drawing/2014/main" id="{BFD9BBB1-C15D-4958-9236-D07E697CF7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7" name="Freeform 138">
                <a:extLst>
                  <a:ext uri="{FF2B5EF4-FFF2-40B4-BE49-F238E27FC236}">
                    <a16:creationId xmlns:a16="http://schemas.microsoft.com/office/drawing/2014/main" id="{C141CE27-5193-46D2-B99A-DDF4A3AC851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>
                <a:extLst>
                  <a:ext uri="{FF2B5EF4-FFF2-40B4-BE49-F238E27FC236}">
                    <a16:creationId xmlns:a16="http://schemas.microsoft.com/office/drawing/2014/main" id="{CDD9E0F1-0001-4613-9ECA-A1722693C20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>
                <a:extLst>
                  <a:ext uri="{FF2B5EF4-FFF2-40B4-BE49-F238E27FC236}">
                    <a16:creationId xmlns:a16="http://schemas.microsoft.com/office/drawing/2014/main" id="{895A31DC-4BCF-48FD-9D9C-FB31A8BC33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>
                <a:extLst>
                  <a:ext uri="{FF2B5EF4-FFF2-40B4-BE49-F238E27FC236}">
                    <a16:creationId xmlns:a16="http://schemas.microsoft.com/office/drawing/2014/main" id="{D798DA80-4146-4A41-AEC5-33F7777541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>
                <a:extLst>
                  <a:ext uri="{FF2B5EF4-FFF2-40B4-BE49-F238E27FC236}">
                    <a16:creationId xmlns:a16="http://schemas.microsoft.com/office/drawing/2014/main" id="{1E18370C-8FFC-4B4F-BCB4-3305A1214BB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>
                <a:extLst>
                  <a:ext uri="{FF2B5EF4-FFF2-40B4-BE49-F238E27FC236}">
                    <a16:creationId xmlns:a16="http://schemas.microsoft.com/office/drawing/2014/main" id="{942BF1E2-54F7-4041-A964-E1A021D0FFD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>
                <a:extLst>
                  <a:ext uri="{FF2B5EF4-FFF2-40B4-BE49-F238E27FC236}">
                    <a16:creationId xmlns:a16="http://schemas.microsoft.com/office/drawing/2014/main" id="{C136FADF-F3B8-4838-B9D7-A9E2C3D8573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>
                <a:extLst>
                  <a:ext uri="{FF2B5EF4-FFF2-40B4-BE49-F238E27FC236}">
                    <a16:creationId xmlns:a16="http://schemas.microsoft.com/office/drawing/2014/main" id="{47FB200E-8697-4DD1-97F0-A088F557814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>
                <a:extLst>
                  <a:ext uri="{FF2B5EF4-FFF2-40B4-BE49-F238E27FC236}">
                    <a16:creationId xmlns:a16="http://schemas.microsoft.com/office/drawing/2014/main" id="{A142481E-EBCF-441D-BB06-FB4AD6C012E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>
                <a:extLst>
                  <a:ext uri="{FF2B5EF4-FFF2-40B4-BE49-F238E27FC236}">
                    <a16:creationId xmlns:a16="http://schemas.microsoft.com/office/drawing/2014/main" id="{224E9890-C8A5-49F1-B6F1-077BB38BC5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7" name="Rectangle 148">
                <a:extLst>
                  <a:ext uri="{FF2B5EF4-FFF2-40B4-BE49-F238E27FC236}">
                    <a16:creationId xmlns:a16="http://schemas.microsoft.com/office/drawing/2014/main" id="{A0464265-30B4-460F-B39E-B71CB3B046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8" name="Freeform 149">
                <a:extLst>
                  <a:ext uri="{FF2B5EF4-FFF2-40B4-BE49-F238E27FC236}">
                    <a16:creationId xmlns:a16="http://schemas.microsoft.com/office/drawing/2014/main" id="{DDDEC6E4-D070-442C-B7A0-240D4B7F75A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>
                <a:extLst>
                  <a:ext uri="{FF2B5EF4-FFF2-40B4-BE49-F238E27FC236}">
                    <a16:creationId xmlns:a16="http://schemas.microsoft.com/office/drawing/2014/main" id="{30FE6EF4-81A5-4EBC-AADD-4B2236D472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 h 154"/>
                  <a:gd name="T2" fmla="*/ 0 w 144"/>
                  <a:gd name="T3" fmla="*/ 1 h 154"/>
                  <a:gd name="T4" fmla="*/ 1 w 144"/>
                  <a:gd name="T5" fmla="*/ 1 h 154"/>
                  <a:gd name="T6" fmla="*/ 0 w 144"/>
                  <a:gd name="T7" fmla="*/ 0 h 154"/>
                  <a:gd name="T8" fmla="*/ 1 w 144"/>
                  <a:gd name="T9" fmla="*/ 0 h 154"/>
                  <a:gd name="T10" fmla="*/ 1 w 144"/>
                  <a:gd name="T11" fmla="*/ 0 h 154"/>
                  <a:gd name="T12" fmla="*/ 1 w 144"/>
                  <a:gd name="T13" fmla="*/ 0 h 154"/>
                  <a:gd name="T14" fmla="*/ 1 w 144"/>
                  <a:gd name="T15" fmla="*/ 0 h 154"/>
                  <a:gd name="T16" fmla="*/ 0 w 144"/>
                  <a:gd name="T17" fmla="*/ 0 h 154"/>
                  <a:gd name="T18" fmla="*/ 1 w 144"/>
                  <a:gd name="T19" fmla="*/ 1 h 154"/>
                  <a:gd name="T20" fmla="*/ 0 w 144"/>
                  <a:gd name="T21" fmla="*/ 1 h 154"/>
                  <a:gd name="T22" fmla="*/ 0 w 144"/>
                  <a:gd name="T23" fmla="*/ 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>
                <a:extLst>
                  <a:ext uri="{FF2B5EF4-FFF2-40B4-BE49-F238E27FC236}">
                    <a16:creationId xmlns:a16="http://schemas.microsoft.com/office/drawing/2014/main" id="{B8D763C9-40EA-466A-A481-408446BBE6F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Oval 152">
                <a:extLst>
                  <a:ext uri="{FF2B5EF4-FFF2-40B4-BE49-F238E27FC236}">
                    <a16:creationId xmlns:a16="http://schemas.microsoft.com/office/drawing/2014/main" id="{A250AB75-152E-412E-BCBB-9A4B6F1AFA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9164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164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>
            <a:extLst>
              <a:ext uri="{FF2B5EF4-FFF2-40B4-BE49-F238E27FC236}">
                <a16:creationId xmlns:a16="http://schemas.microsoft.com/office/drawing/2014/main" id="{3699D8FA-60CB-4D28-9E8D-62AED1803A8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>
            <a:extLst>
              <a:ext uri="{FF2B5EF4-FFF2-40B4-BE49-F238E27FC236}">
                <a16:creationId xmlns:a16="http://schemas.microsoft.com/office/drawing/2014/main" id="{14415AAC-93BE-462D-A96E-207C996263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>
            <a:extLst>
              <a:ext uri="{FF2B5EF4-FFF2-40B4-BE49-F238E27FC236}">
                <a16:creationId xmlns:a16="http://schemas.microsoft.com/office/drawing/2014/main" id="{5E03E4E8-ACE3-4DB0-8A01-514ABD992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6300C32B-E8B2-4B73-A174-20656F71E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85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089999DC-B8D3-4325-9BF7-970DA4817E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A3E2B44B-2AE8-4657-80BF-2BFFD3321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B1A6D278-5321-4C29-BCF5-BD614B522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5B339-8A8A-41C9-B7F1-38A6C33BF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18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EA2B4CFB-DE87-4D93-B8B8-10AEE1DFD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72596F08-1873-45D4-BD4E-B919F694F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2EDF7B3B-11FD-4D45-A5EF-3A9659E02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D1D3C-6BDA-4C59-93D6-EEDE6E63D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26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96803FCE-CE8F-4247-B27B-B80F4A2C25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7EBDDC6F-1681-4E7C-9B0A-F9922D5DD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1EF16C43-E100-477A-818F-781FAD95C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362C2-837C-49C2-8262-EABB7FFFF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04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28081914-5152-489E-93B0-757D29B54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E9FA63B9-163A-4D8C-B45F-C1D433571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08501525-5404-4706-BBEF-BF7DD699E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1E373-B204-4EBA-A816-AA8010F22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54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780799C2-6460-433A-AA00-DABEFC2A0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B806F1E9-D598-4FCB-9471-A4E2415D2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F3453C56-6C39-4730-ADA5-9A34AC66F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87A19-7E14-45FF-9506-8FAC85221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77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>
            <a:extLst>
              <a:ext uri="{FF2B5EF4-FFF2-40B4-BE49-F238E27FC236}">
                <a16:creationId xmlns:a16="http://schemas.microsoft.com/office/drawing/2014/main" id="{AB25F12A-76D3-4FFF-BD82-56AF03F21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>
            <a:extLst>
              <a:ext uri="{FF2B5EF4-FFF2-40B4-BE49-F238E27FC236}">
                <a16:creationId xmlns:a16="http://schemas.microsoft.com/office/drawing/2014/main" id="{C9653E9E-4C00-411C-BA74-DD49940D6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>
            <a:extLst>
              <a:ext uri="{FF2B5EF4-FFF2-40B4-BE49-F238E27FC236}">
                <a16:creationId xmlns:a16="http://schemas.microsoft.com/office/drawing/2014/main" id="{F5B4357A-88E7-4A2A-B61E-BA4838769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09760-C524-4595-9AD8-6743D0643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04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>
            <a:extLst>
              <a:ext uri="{FF2B5EF4-FFF2-40B4-BE49-F238E27FC236}">
                <a16:creationId xmlns:a16="http://schemas.microsoft.com/office/drawing/2014/main" id="{BFFE419B-A76B-4408-A81D-6C32460F0B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>
            <a:extLst>
              <a:ext uri="{FF2B5EF4-FFF2-40B4-BE49-F238E27FC236}">
                <a16:creationId xmlns:a16="http://schemas.microsoft.com/office/drawing/2014/main" id="{C9DCB46A-0A17-4F3E-9D39-C8C1FC3F59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id="{222DA35F-8AF6-41CE-BB68-6E1A9BC79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47900-70EA-4DCF-8A0D-738EBEBBA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14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>
            <a:extLst>
              <a:ext uri="{FF2B5EF4-FFF2-40B4-BE49-F238E27FC236}">
                <a16:creationId xmlns:a16="http://schemas.microsoft.com/office/drawing/2014/main" id="{DA5F4601-F4C4-43B4-94CD-AB0A8DB43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>
            <a:extLst>
              <a:ext uri="{FF2B5EF4-FFF2-40B4-BE49-F238E27FC236}">
                <a16:creationId xmlns:a16="http://schemas.microsoft.com/office/drawing/2014/main" id="{32B9FCB0-3952-410B-8699-35AEBCFFA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>
            <a:extLst>
              <a:ext uri="{FF2B5EF4-FFF2-40B4-BE49-F238E27FC236}">
                <a16:creationId xmlns:a16="http://schemas.microsoft.com/office/drawing/2014/main" id="{5CEF54D1-24E8-42B6-B194-6B822523C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9FEDA-6EA8-4E9F-A299-205381052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60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AC8385DF-03F0-48DB-960B-BAF00F0452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5C5EE2A0-F1FA-48DC-A801-9A3C33998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CBAF10E6-A164-4E29-9095-A122BA8F39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C2637-3DCD-4F9B-875C-701F8EB49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56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B6AB4459-A034-4D21-96E0-2D9044BD34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7B448CFF-1C29-4B71-A2A1-15CE03BC4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2007359E-8F27-44CC-8762-829F325F4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E86C0-B6D7-4C21-974A-9C7FBB33F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73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9C9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95F3075-41D9-439B-AECA-A5F2A7F424B6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CDBC2E03-C19D-441A-A55D-7EDFF65F10D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>
                <a:extLst>
                  <a:ext uri="{FF2B5EF4-FFF2-40B4-BE49-F238E27FC236}">
                    <a16:creationId xmlns:a16="http://schemas.microsoft.com/office/drawing/2014/main" id="{E8CAC877-E2B8-48A5-96F1-BDBCFB144A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>
                <a:extLst>
                  <a:ext uri="{FF2B5EF4-FFF2-40B4-BE49-F238E27FC236}">
                    <a16:creationId xmlns:a16="http://schemas.microsoft.com/office/drawing/2014/main" id="{A4CB1424-665E-4FC0-AEFA-0830B3B5F34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>
                <a:extLst>
                  <a:ext uri="{FF2B5EF4-FFF2-40B4-BE49-F238E27FC236}">
                    <a16:creationId xmlns:a16="http://schemas.microsoft.com/office/drawing/2014/main" id="{C92FC7CB-5A88-484E-A1B1-8E0BC98F88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>
                <a:extLst>
                  <a:ext uri="{FF2B5EF4-FFF2-40B4-BE49-F238E27FC236}">
                    <a16:creationId xmlns:a16="http://schemas.microsoft.com/office/drawing/2014/main" id="{C475BBEE-137B-4A49-9AD1-0AF256D828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>
                <a:extLst>
                  <a:ext uri="{FF2B5EF4-FFF2-40B4-BE49-F238E27FC236}">
                    <a16:creationId xmlns:a16="http://schemas.microsoft.com/office/drawing/2014/main" id="{EC23268B-7D5F-45FD-ABA8-8BE88ABA03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>
                <a:extLst>
                  <a:ext uri="{FF2B5EF4-FFF2-40B4-BE49-F238E27FC236}">
                    <a16:creationId xmlns:a16="http://schemas.microsoft.com/office/drawing/2014/main" id="{67C2B8C6-5BC3-4E3E-B07A-A54DFD1B14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>
                <a:extLst>
                  <a:ext uri="{FF2B5EF4-FFF2-40B4-BE49-F238E27FC236}">
                    <a16:creationId xmlns:a16="http://schemas.microsoft.com/office/drawing/2014/main" id="{6F2E5BDE-D1F9-4DA8-B982-C1EECA66B6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>
                <a:extLst>
                  <a:ext uri="{FF2B5EF4-FFF2-40B4-BE49-F238E27FC236}">
                    <a16:creationId xmlns:a16="http://schemas.microsoft.com/office/drawing/2014/main" id="{4BC0B35D-5C54-4C19-BACC-713E7F7DD5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>
                <a:extLst>
                  <a:ext uri="{FF2B5EF4-FFF2-40B4-BE49-F238E27FC236}">
                    <a16:creationId xmlns:a16="http://schemas.microsoft.com/office/drawing/2014/main" id="{72CACC0C-987A-4874-9CC4-E8E6C1C72A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>
                <a:extLst>
                  <a:ext uri="{FF2B5EF4-FFF2-40B4-BE49-F238E27FC236}">
                    <a16:creationId xmlns:a16="http://schemas.microsoft.com/office/drawing/2014/main" id="{5F451989-6AFA-4AD1-B2BD-6A684859C2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>
                <a:extLst>
                  <a:ext uri="{FF2B5EF4-FFF2-40B4-BE49-F238E27FC236}">
                    <a16:creationId xmlns:a16="http://schemas.microsoft.com/office/drawing/2014/main" id="{0A22C1E4-B9A4-4559-BE74-F9983CEF6C3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>
                <a:extLst>
                  <a:ext uri="{FF2B5EF4-FFF2-40B4-BE49-F238E27FC236}">
                    <a16:creationId xmlns:a16="http://schemas.microsoft.com/office/drawing/2014/main" id="{7A45639D-FDF0-4EB4-9E28-D9D50E977DE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>
                <a:extLst>
                  <a:ext uri="{FF2B5EF4-FFF2-40B4-BE49-F238E27FC236}">
                    <a16:creationId xmlns:a16="http://schemas.microsoft.com/office/drawing/2014/main" id="{FF03B107-A91F-4B98-BE49-652C950DFF3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>
              <a:extLst>
                <a:ext uri="{FF2B5EF4-FFF2-40B4-BE49-F238E27FC236}">
                  <a16:creationId xmlns:a16="http://schemas.microsoft.com/office/drawing/2014/main" id="{C213CD92-2256-4464-8235-2141D25A11A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>
                <a:extLst>
                  <a:ext uri="{FF2B5EF4-FFF2-40B4-BE49-F238E27FC236}">
                    <a16:creationId xmlns:a16="http://schemas.microsoft.com/office/drawing/2014/main" id="{CA3F3FD8-B9FB-4205-9575-EF1B52CE90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5" name="Rectangle 19">
                <a:extLst>
                  <a:ext uri="{FF2B5EF4-FFF2-40B4-BE49-F238E27FC236}">
                    <a16:creationId xmlns:a16="http://schemas.microsoft.com/office/drawing/2014/main" id="{5CAEFD6B-CDC6-4F2C-80A6-7971355573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6" name="Rectangle 20">
                <a:extLst>
                  <a:ext uri="{FF2B5EF4-FFF2-40B4-BE49-F238E27FC236}">
                    <a16:creationId xmlns:a16="http://schemas.microsoft.com/office/drawing/2014/main" id="{FAF47E2E-F625-443C-9BD0-2A4C973656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7" name="Rectangle 21">
                <a:extLst>
                  <a:ext uri="{FF2B5EF4-FFF2-40B4-BE49-F238E27FC236}">
                    <a16:creationId xmlns:a16="http://schemas.microsoft.com/office/drawing/2014/main" id="{F56CC507-3E6F-488F-8474-32EFD3EAE2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8" name="Rectangle 22">
                <a:extLst>
                  <a:ext uri="{FF2B5EF4-FFF2-40B4-BE49-F238E27FC236}">
                    <a16:creationId xmlns:a16="http://schemas.microsoft.com/office/drawing/2014/main" id="{25039C69-43E2-4287-9051-65332A98B7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9" name="Rectangle 23">
                <a:extLst>
                  <a:ext uri="{FF2B5EF4-FFF2-40B4-BE49-F238E27FC236}">
                    <a16:creationId xmlns:a16="http://schemas.microsoft.com/office/drawing/2014/main" id="{99FDD2AA-8F60-4B97-8596-DDDF97DCC0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0" name="Rectangle 24">
                <a:extLst>
                  <a:ext uri="{FF2B5EF4-FFF2-40B4-BE49-F238E27FC236}">
                    <a16:creationId xmlns:a16="http://schemas.microsoft.com/office/drawing/2014/main" id="{86F27064-CD4E-4488-914E-0F3A5F0B3A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1" name="Rectangle 25">
                <a:extLst>
                  <a:ext uri="{FF2B5EF4-FFF2-40B4-BE49-F238E27FC236}">
                    <a16:creationId xmlns:a16="http://schemas.microsoft.com/office/drawing/2014/main" id="{C8546599-5B81-43D2-BB86-80F98244C3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2" name="Rectangle 26">
                <a:extLst>
                  <a:ext uri="{FF2B5EF4-FFF2-40B4-BE49-F238E27FC236}">
                    <a16:creationId xmlns:a16="http://schemas.microsoft.com/office/drawing/2014/main" id="{E8C3CA55-843A-4F3B-9653-AED639CD0B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3" name="Rectangle 27">
                <a:extLst>
                  <a:ext uri="{FF2B5EF4-FFF2-40B4-BE49-F238E27FC236}">
                    <a16:creationId xmlns:a16="http://schemas.microsoft.com/office/drawing/2014/main" id="{89B123A5-3FD1-4632-BAED-95355F5193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4" name="Rectangle 28">
                <a:extLst>
                  <a:ext uri="{FF2B5EF4-FFF2-40B4-BE49-F238E27FC236}">
                    <a16:creationId xmlns:a16="http://schemas.microsoft.com/office/drawing/2014/main" id="{279393B0-97A7-48F6-A8F3-829AC7FDBB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5" name="Rectangle 29">
                <a:extLst>
                  <a:ext uri="{FF2B5EF4-FFF2-40B4-BE49-F238E27FC236}">
                    <a16:creationId xmlns:a16="http://schemas.microsoft.com/office/drawing/2014/main" id="{80D284DE-3A91-46AD-9DC7-B3E52B023E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6" name="Rectangle 30">
                <a:extLst>
                  <a:ext uri="{FF2B5EF4-FFF2-40B4-BE49-F238E27FC236}">
                    <a16:creationId xmlns:a16="http://schemas.microsoft.com/office/drawing/2014/main" id="{5CC23464-88C2-4EE8-8DA1-A07DC3DF3D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7" name="Rectangle 31">
                <a:extLst>
                  <a:ext uri="{FF2B5EF4-FFF2-40B4-BE49-F238E27FC236}">
                    <a16:creationId xmlns:a16="http://schemas.microsoft.com/office/drawing/2014/main" id="{56C5E8E5-F5C4-4D64-A97F-8B623B8E09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8" name="Rectangle 32">
                <a:extLst>
                  <a:ext uri="{FF2B5EF4-FFF2-40B4-BE49-F238E27FC236}">
                    <a16:creationId xmlns:a16="http://schemas.microsoft.com/office/drawing/2014/main" id="{80E8C149-DCA3-4A94-9552-6CF5D37CB9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9" name="Rectangle 33">
                <a:extLst>
                  <a:ext uri="{FF2B5EF4-FFF2-40B4-BE49-F238E27FC236}">
                    <a16:creationId xmlns:a16="http://schemas.microsoft.com/office/drawing/2014/main" id="{75F025E2-87C7-4D64-AA90-2A63CBE607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0" name="Rectangle 34">
                <a:extLst>
                  <a:ext uri="{FF2B5EF4-FFF2-40B4-BE49-F238E27FC236}">
                    <a16:creationId xmlns:a16="http://schemas.microsoft.com/office/drawing/2014/main" id="{0E9D6824-223C-4AE5-8B53-009BE7104E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1" name="Rectangle 35">
                <a:extLst>
                  <a:ext uri="{FF2B5EF4-FFF2-40B4-BE49-F238E27FC236}">
                    <a16:creationId xmlns:a16="http://schemas.microsoft.com/office/drawing/2014/main" id="{D4382CDC-6D10-4932-8C55-0CE9C4B7A4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2" name="Rectangle 36">
                <a:extLst>
                  <a:ext uri="{FF2B5EF4-FFF2-40B4-BE49-F238E27FC236}">
                    <a16:creationId xmlns:a16="http://schemas.microsoft.com/office/drawing/2014/main" id="{56EE294C-331A-4B36-BB55-98C9A414B8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3" name="Rectangle 37">
                <a:extLst>
                  <a:ext uri="{FF2B5EF4-FFF2-40B4-BE49-F238E27FC236}">
                    <a16:creationId xmlns:a16="http://schemas.microsoft.com/office/drawing/2014/main" id="{29B47D7E-2AD8-41B5-964D-2DC59C93A8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4" name="Rectangle 38">
                <a:extLst>
                  <a:ext uri="{FF2B5EF4-FFF2-40B4-BE49-F238E27FC236}">
                    <a16:creationId xmlns:a16="http://schemas.microsoft.com/office/drawing/2014/main" id="{379F69DB-0CE2-4986-AE2A-7E1263973F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5" name="Rectangle 39">
                <a:extLst>
                  <a:ext uri="{FF2B5EF4-FFF2-40B4-BE49-F238E27FC236}">
                    <a16:creationId xmlns:a16="http://schemas.microsoft.com/office/drawing/2014/main" id="{618272DA-1B5E-47D0-9DD9-132B15F846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6" name="Rectangle 40">
                <a:extLst>
                  <a:ext uri="{FF2B5EF4-FFF2-40B4-BE49-F238E27FC236}">
                    <a16:creationId xmlns:a16="http://schemas.microsoft.com/office/drawing/2014/main" id="{7A24B870-4D9F-46C7-8FCA-A12B3BCA08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7" name="Rectangle 41">
                <a:extLst>
                  <a:ext uri="{FF2B5EF4-FFF2-40B4-BE49-F238E27FC236}">
                    <a16:creationId xmlns:a16="http://schemas.microsoft.com/office/drawing/2014/main" id="{F2C76237-603D-4780-86C3-A530D20376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8" name="Rectangle 42">
                <a:extLst>
                  <a:ext uri="{FF2B5EF4-FFF2-40B4-BE49-F238E27FC236}">
                    <a16:creationId xmlns:a16="http://schemas.microsoft.com/office/drawing/2014/main" id="{5FEFEFA6-323C-4BA4-AEA7-8A7C229C9F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9" name="Rectangle 43">
                <a:extLst>
                  <a:ext uri="{FF2B5EF4-FFF2-40B4-BE49-F238E27FC236}">
                    <a16:creationId xmlns:a16="http://schemas.microsoft.com/office/drawing/2014/main" id="{6FB5B085-6F8B-4736-B1DA-DC9B5381D9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0" name="Rectangle 44">
                <a:extLst>
                  <a:ext uri="{FF2B5EF4-FFF2-40B4-BE49-F238E27FC236}">
                    <a16:creationId xmlns:a16="http://schemas.microsoft.com/office/drawing/2014/main" id="{C9F75DC0-2743-4E29-8F76-6B843C4FCB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1" name="Rectangle 45">
                <a:extLst>
                  <a:ext uri="{FF2B5EF4-FFF2-40B4-BE49-F238E27FC236}">
                    <a16:creationId xmlns:a16="http://schemas.microsoft.com/office/drawing/2014/main" id="{FBCED5B9-9137-4F46-9214-605FFDF5F5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2" name="Rectangle 46">
                <a:extLst>
                  <a:ext uri="{FF2B5EF4-FFF2-40B4-BE49-F238E27FC236}">
                    <a16:creationId xmlns:a16="http://schemas.microsoft.com/office/drawing/2014/main" id="{1968B66A-17DB-4C66-8BAE-091399A11B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3" name="Rectangle 47">
                <a:extLst>
                  <a:ext uri="{FF2B5EF4-FFF2-40B4-BE49-F238E27FC236}">
                    <a16:creationId xmlns:a16="http://schemas.microsoft.com/office/drawing/2014/main" id="{949F65FC-78C5-458D-9987-88C31C4AB1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4" name="Rectangle 48">
                <a:extLst>
                  <a:ext uri="{FF2B5EF4-FFF2-40B4-BE49-F238E27FC236}">
                    <a16:creationId xmlns:a16="http://schemas.microsoft.com/office/drawing/2014/main" id="{DBA863DD-C619-4C6B-871D-B4CD9851EF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5" name="Rectangle 49">
                <a:extLst>
                  <a:ext uri="{FF2B5EF4-FFF2-40B4-BE49-F238E27FC236}">
                    <a16:creationId xmlns:a16="http://schemas.microsoft.com/office/drawing/2014/main" id="{E6046908-3DA7-470B-B932-03DE681D9A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6" name="Rectangle 50">
                <a:extLst>
                  <a:ext uri="{FF2B5EF4-FFF2-40B4-BE49-F238E27FC236}">
                    <a16:creationId xmlns:a16="http://schemas.microsoft.com/office/drawing/2014/main" id="{71E86BD7-CB12-4D29-B1DD-2060A17166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7" name="Rectangle 51">
                <a:extLst>
                  <a:ext uri="{FF2B5EF4-FFF2-40B4-BE49-F238E27FC236}">
                    <a16:creationId xmlns:a16="http://schemas.microsoft.com/office/drawing/2014/main" id="{D66DBA80-A99D-4766-BD21-BCE4F37999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8" name="Rectangle 52">
                <a:extLst>
                  <a:ext uri="{FF2B5EF4-FFF2-40B4-BE49-F238E27FC236}">
                    <a16:creationId xmlns:a16="http://schemas.microsoft.com/office/drawing/2014/main" id="{F2BE4238-A2F2-49EE-8AD1-E880385AB1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9" name="Rectangle 53">
                <a:extLst>
                  <a:ext uri="{FF2B5EF4-FFF2-40B4-BE49-F238E27FC236}">
                    <a16:creationId xmlns:a16="http://schemas.microsoft.com/office/drawing/2014/main" id="{8221AAF9-0B3C-4068-A46F-8B144D4A0B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0" name="Rectangle 54">
                <a:extLst>
                  <a:ext uri="{FF2B5EF4-FFF2-40B4-BE49-F238E27FC236}">
                    <a16:creationId xmlns:a16="http://schemas.microsoft.com/office/drawing/2014/main" id="{EE78873A-AFFD-45EB-92CB-B186EB3229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1" name="Rectangle 55">
                <a:extLst>
                  <a:ext uri="{FF2B5EF4-FFF2-40B4-BE49-F238E27FC236}">
                    <a16:creationId xmlns:a16="http://schemas.microsoft.com/office/drawing/2014/main" id="{14D88CAA-D210-44E7-BD64-5EDD0EC0B0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2" name="Rectangle 56">
                <a:extLst>
                  <a:ext uri="{FF2B5EF4-FFF2-40B4-BE49-F238E27FC236}">
                    <a16:creationId xmlns:a16="http://schemas.microsoft.com/office/drawing/2014/main" id="{1DE04140-8CB0-47F2-A509-663FEA8628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3" name="Rectangle 57">
                <a:extLst>
                  <a:ext uri="{FF2B5EF4-FFF2-40B4-BE49-F238E27FC236}">
                    <a16:creationId xmlns:a16="http://schemas.microsoft.com/office/drawing/2014/main" id="{7117807C-29F4-43AF-8B29-C4DE01DC6F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4" name="Rectangle 58">
                <a:extLst>
                  <a:ext uri="{FF2B5EF4-FFF2-40B4-BE49-F238E27FC236}">
                    <a16:creationId xmlns:a16="http://schemas.microsoft.com/office/drawing/2014/main" id="{069BDDEF-C625-404A-9A4B-BC6D04CF3C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5" name="Rectangle 59">
                <a:extLst>
                  <a:ext uri="{FF2B5EF4-FFF2-40B4-BE49-F238E27FC236}">
                    <a16:creationId xmlns:a16="http://schemas.microsoft.com/office/drawing/2014/main" id="{20FD5469-30F6-4B39-A69F-F80F52428B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6" name="Rectangle 60">
                <a:extLst>
                  <a:ext uri="{FF2B5EF4-FFF2-40B4-BE49-F238E27FC236}">
                    <a16:creationId xmlns:a16="http://schemas.microsoft.com/office/drawing/2014/main" id="{BB95E288-1C04-40B5-AEED-57074CA5DE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7" name="Rectangle 61">
                <a:extLst>
                  <a:ext uri="{FF2B5EF4-FFF2-40B4-BE49-F238E27FC236}">
                    <a16:creationId xmlns:a16="http://schemas.microsoft.com/office/drawing/2014/main" id="{8DA881BB-B8E4-4355-B653-AA28F494ED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8" name="Rectangle 62">
                <a:extLst>
                  <a:ext uri="{FF2B5EF4-FFF2-40B4-BE49-F238E27FC236}">
                    <a16:creationId xmlns:a16="http://schemas.microsoft.com/office/drawing/2014/main" id="{714A6452-3DDC-4B88-B0AC-EC17CF574B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79" name="Rectangle 63">
                <a:extLst>
                  <a:ext uri="{FF2B5EF4-FFF2-40B4-BE49-F238E27FC236}">
                    <a16:creationId xmlns:a16="http://schemas.microsoft.com/office/drawing/2014/main" id="{57174AF3-A8B7-4C1F-A80E-86E3794C8D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0" name="Rectangle 64">
                <a:extLst>
                  <a:ext uri="{FF2B5EF4-FFF2-40B4-BE49-F238E27FC236}">
                    <a16:creationId xmlns:a16="http://schemas.microsoft.com/office/drawing/2014/main" id="{A5F0E0B0-DCFC-41BF-9EE5-E23F415840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1" name="Rectangle 65">
                <a:extLst>
                  <a:ext uri="{FF2B5EF4-FFF2-40B4-BE49-F238E27FC236}">
                    <a16:creationId xmlns:a16="http://schemas.microsoft.com/office/drawing/2014/main" id="{3D83FB70-5CED-4AE7-8004-3FD1234167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2" name="Rectangle 66">
                <a:extLst>
                  <a:ext uri="{FF2B5EF4-FFF2-40B4-BE49-F238E27FC236}">
                    <a16:creationId xmlns:a16="http://schemas.microsoft.com/office/drawing/2014/main" id="{DE39DBF0-5BBF-498D-9B19-8D1A5E3085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3" name="Rectangle 67">
                <a:extLst>
                  <a:ext uri="{FF2B5EF4-FFF2-40B4-BE49-F238E27FC236}">
                    <a16:creationId xmlns:a16="http://schemas.microsoft.com/office/drawing/2014/main" id="{06CF57AD-C5B8-4662-9F05-FEC4929FF1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4" name="Rectangle 68">
                <a:extLst>
                  <a:ext uri="{FF2B5EF4-FFF2-40B4-BE49-F238E27FC236}">
                    <a16:creationId xmlns:a16="http://schemas.microsoft.com/office/drawing/2014/main" id="{B16C405A-E91B-4C76-BD1F-97E1700607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5" name="Rectangle 69">
                <a:extLst>
                  <a:ext uri="{FF2B5EF4-FFF2-40B4-BE49-F238E27FC236}">
                    <a16:creationId xmlns:a16="http://schemas.microsoft.com/office/drawing/2014/main" id="{C33D0BDA-A6A7-47FE-A74C-E2D1EC6F5F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6" name="Rectangle 70">
                <a:extLst>
                  <a:ext uri="{FF2B5EF4-FFF2-40B4-BE49-F238E27FC236}">
                    <a16:creationId xmlns:a16="http://schemas.microsoft.com/office/drawing/2014/main" id="{2DDEC0FF-292E-4408-A577-99248D207B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7" name="Rectangle 71">
                <a:extLst>
                  <a:ext uri="{FF2B5EF4-FFF2-40B4-BE49-F238E27FC236}">
                    <a16:creationId xmlns:a16="http://schemas.microsoft.com/office/drawing/2014/main" id="{F9FF6B23-428E-4F63-AE2C-84E4E953CC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8" name="Rectangle 72">
                <a:extLst>
                  <a:ext uri="{FF2B5EF4-FFF2-40B4-BE49-F238E27FC236}">
                    <a16:creationId xmlns:a16="http://schemas.microsoft.com/office/drawing/2014/main" id="{7A3259AF-A60A-477A-8D92-8E595D4CC2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89" name="Rectangle 73">
                <a:extLst>
                  <a:ext uri="{FF2B5EF4-FFF2-40B4-BE49-F238E27FC236}">
                    <a16:creationId xmlns:a16="http://schemas.microsoft.com/office/drawing/2014/main" id="{B2B8077B-A645-4A6A-9D5D-4C54F64D92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0" name="Rectangle 74">
                <a:extLst>
                  <a:ext uri="{FF2B5EF4-FFF2-40B4-BE49-F238E27FC236}">
                    <a16:creationId xmlns:a16="http://schemas.microsoft.com/office/drawing/2014/main" id="{0BFBF0F0-CDFB-46A2-8E51-2696A07B6E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1" name="Rectangle 75">
                <a:extLst>
                  <a:ext uri="{FF2B5EF4-FFF2-40B4-BE49-F238E27FC236}">
                    <a16:creationId xmlns:a16="http://schemas.microsoft.com/office/drawing/2014/main" id="{397BE2B4-583A-4D8A-82BC-A9FC165342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2" name="Rectangle 76">
                <a:extLst>
                  <a:ext uri="{FF2B5EF4-FFF2-40B4-BE49-F238E27FC236}">
                    <a16:creationId xmlns:a16="http://schemas.microsoft.com/office/drawing/2014/main" id="{E8716BF5-0540-48E2-AF02-AA3B36D1E0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3" name="Rectangle 77">
                <a:extLst>
                  <a:ext uri="{FF2B5EF4-FFF2-40B4-BE49-F238E27FC236}">
                    <a16:creationId xmlns:a16="http://schemas.microsoft.com/office/drawing/2014/main" id="{71587AC8-18C5-47B8-988D-38C25CFCFD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4" name="Rectangle 78">
                <a:extLst>
                  <a:ext uri="{FF2B5EF4-FFF2-40B4-BE49-F238E27FC236}">
                    <a16:creationId xmlns:a16="http://schemas.microsoft.com/office/drawing/2014/main" id="{207B2222-7CA0-4E14-A0F8-15CE19B67C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5" name="Rectangle 79">
                <a:extLst>
                  <a:ext uri="{FF2B5EF4-FFF2-40B4-BE49-F238E27FC236}">
                    <a16:creationId xmlns:a16="http://schemas.microsoft.com/office/drawing/2014/main" id="{07008A9E-529B-4604-BB4A-72DE0F2F1B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6" name="Rectangle 80">
                <a:extLst>
                  <a:ext uri="{FF2B5EF4-FFF2-40B4-BE49-F238E27FC236}">
                    <a16:creationId xmlns:a16="http://schemas.microsoft.com/office/drawing/2014/main" id="{8593D034-DAFF-480C-88BA-1128294166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7" name="Freeform 81">
                <a:extLst>
                  <a:ext uri="{FF2B5EF4-FFF2-40B4-BE49-F238E27FC236}">
                    <a16:creationId xmlns:a16="http://schemas.microsoft.com/office/drawing/2014/main" id="{0290123C-7481-4455-8C47-126FF81314C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>
                <a:extLst>
                  <a:ext uri="{FF2B5EF4-FFF2-40B4-BE49-F238E27FC236}">
                    <a16:creationId xmlns:a16="http://schemas.microsoft.com/office/drawing/2014/main" id="{A2CAE6C4-38C9-46B4-A1B7-4F3A229974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99" name="Rectangle 83">
                <a:extLst>
                  <a:ext uri="{FF2B5EF4-FFF2-40B4-BE49-F238E27FC236}">
                    <a16:creationId xmlns:a16="http://schemas.microsoft.com/office/drawing/2014/main" id="{52187241-C52B-4836-BA1A-959AF7B660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0" name="Rectangle 84">
                <a:extLst>
                  <a:ext uri="{FF2B5EF4-FFF2-40B4-BE49-F238E27FC236}">
                    <a16:creationId xmlns:a16="http://schemas.microsoft.com/office/drawing/2014/main" id="{1DB59F15-153B-4E26-95AD-CE48026733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1" name="Rectangle 85">
                <a:extLst>
                  <a:ext uri="{FF2B5EF4-FFF2-40B4-BE49-F238E27FC236}">
                    <a16:creationId xmlns:a16="http://schemas.microsoft.com/office/drawing/2014/main" id="{095B1D46-989D-4EF9-9DF7-3CD59CBDE0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2" name="Rectangle 86">
                <a:extLst>
                  <a:ext uri="{FF2B5EF4-FFF2-40B4-BE49-F238E27FC236}">
                    <a16:creationId xmlns:a16="http://schemas.microsoft.com/office/drawing/2014/main" id="{040140FB-81A7-4F8A-AA27-67F8E3C8F9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3" name="Rectangle 87">
                <a:extLst>
                  <a:ext uri="{FF2B5EF4-FFF2-40B4-BE49-F238E27FC236}">
                    <a16:creationId xmlns:a16="http://schemas.microsoft.com/office/drawing/2014/main" id="{2C82197D-34E1-496C-A5D5-A7B8E1F6A3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4" name="Rectangle 88">
                <a:extLst>
                  <a:ext uri="{FF2B5EF4-FFF2-40B4-BE49-F238E27FC236}">
                    <a16:creationId xmlns:a16="http://schemas.microsoft.com/office/drawing/2014/main" id="{42EDC35C-5AFE-4B64-8970-9C00192039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5" name="Rectangle 89">
                <a:extLst>
                  <a:ext uri="{FF2B5EF4-FFF2-40B4-BE49-F238E27FC236}">
                    <a16:creationId xmlns:a16="http://schemas.microsoft.com/office/drawing/2014/main" id="{829114F2-AF6B-4994-94E6-781410F98A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6" name="Rectangle 90">
                <a:extLst>
                  <a:ext uri="{FF2B5EF4-FFF2-40B4-BE49-F238E27FC236}">
                    <a16:creationId xmlns:a16="http://schemas.microsoft.com/office/drawing/2014/main" id="{F491B05B-7598-4F69-A83A-3F5099314A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7" name="Rectangle 91">
                <a:extLst>
                  <a:ext uri="{FF2B5EF4-FFF2-40B4-BE49-F238E27FC236}">
                    <a16:creationId xmlns:a16="http://schemas.microsoft.com/office/drawing/2014/main" id="{3AA93249-4BE7-4145-A6D9-900EBFCE34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8" name="Rectangle 92">
                <a:extLst>
                  <a:ext uri="{FF2B5EF4-FFF2-40B4-BE49-F238E27FC236}">
                    <a16:creationId xmlns:a16="http://schemas.microsoft.com/office/drawing/2014/main" id="{CC5712C6-50A5-4398-BEDA-DB4709B048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09" name="Rectangle 93">
                <a:extLst>
                  <a:ext uri="{FF2B5EF4-FFF2-40B4-BE49-F238E27FC236}">
                    <a16:creationId xmlns:a16="http://schemas.microsoft.com/office/drawing/2014/main" id="{19353A96-8CCE-4A02-B379-D8754828B2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0" name="Rectangle 94">
                <a:extLst>
                  <a:ext uri="{FF2B5EF4-FFF2-40B4-BE49-F238E27FC236}">
                    <a16:creationId xmlns:a16="http://schemas.microsoft.com/office/drawing/2014/main" id="{6A8299B2-ACA9-4884-9975-B98F874430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1" name="Rectangle 95">
                <a:extLst>
                  <a:ext uri="{FF2B5EF4-FFF2-40B4-BE49-F238E27FC236}">
                    <a16:creationId xmlns:a16="http://schemas.microsoft.com/office/drawing/2014/main" id="{09A4FF08-F34E-42D4-BF19-9B69C7FB0C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2" name="Rectangle 96">
                <a:extLst>
                  <a:ext uri="{FF2B5EF4-FFF2-40B4-BE49-F238E27FC236}">
                    <a16:creationId xmlns:a16="http://schemas.microsoft.com/office/drawing/2014/main" id="{5DC5C150-FF0E-4B9D-BA44-6FBB20555D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3" name="Rectangle 97">
                <a:extLst>
                  <a:ext uri="{FF2B5EF4-FFF2-40B4-BE49-F238E27FC236}">
                    <a16:creationId xmlns:a16="http://schemas.microsoft.com/office/drawing/2014/main" id="{31488712-95EB-46F2-9C15-ECF000B351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4" name="Rectangle 98">
                <a:extLst>
                  <a:ext uri="{FF2B5EF4-FFF2-40B4-BE49-F238E27FC236}">
                    <a16:creationId xmlns:a16="http://schemas.microsoft.com/office/drawing/2014/main" id="{3997D183-D7BE-4193-8858-1CA6737A7E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5" name="Rectangle 99">
                <a:extLst>
                  <a:ext uri="{FF2B5EF4-FFF2-40B4-BE49-F238E27FC236}">
                    <a16:creationId xmlns:a16="http://schemas.microsoft.com/office/drawing/2014/main" id="{232A84CC-2273-4ABD-8090-6130F33A12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6" name="Rectangle 100">
                <a:extLst>
                  <a:ext uri="{FF2B5EF4-FFF2-40B4-BE49-F238E27FC236}">
                    <a16:creationId xmlns:a16="http://schemas.microsoft.com/office/drawing/2014/main" id="{DDAC9542-3A91-445D-9574-2A16697FCE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7" name="Rectangle 101">
                <a:extLst>
                  <a:ext uri="{FF2B5EF4-FFF2-40B4-BE49-F238E27FC236}">
                    <a16:creationId xmlns:a16="http://schemas.microsoft.com/office/drawing/2014/main" id="{1448B56B-8902-4EA2-9F6E-AE64AAA4D7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8" name="Rectangle 102">
                <a:extLst>
                  <a:ext uri="{FF2B5EF4-FFF2-40B4-BE49-F238E27FC236}">
                    <a16:creationId xmlns:a16="http://schemas.microsoft.com/office/drawing/2014/main" id="{DA402013-C04A-402B-BD9F-AC3882B8A0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19" name="Rectangle 103">
                <a:extLst>
                  <a:ext uri="{FF2B5EF4-FFF2-40B4-BE49-F238E27FC236}">
                    <a16:creationId xmlns:a16="http://schemas.microsoft.com/office/drawing/2014/main" id="{483C1263-6A02-4F5A-8E31-08661E4EE9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0" name="Rectangle 104">
                <a:extLst>
                  <a:ext uri="{FF2B5EF4-FFF2-40B4-BE49-F238E27FC236}">
                    <a16:creationId xmlns:a16="http://schemas.microsoft.com/office/drawing/2014/main" id="{8D678D08-4B36-41A8-B21D-B9CF1C1434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1" name="Rectangle 105">
                <a:extLst>
                  <a:ext uri="{FF2B5EF4-FFF2-40B4-BE49-F238E27FC236}">
                    <a16:creationId xmlns:a16="http://schemas.microsoft.com/office/drawing/2014/main" id="{477ED036-8959-49A3-A304-B0EDD74712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2" name="Rectangle 106">
                <a:extLst>
                  <a:ext uri="{FF2B5EF4-FFF2-40B4-BE49-F238E27FC236}">
                    <a16:creationId xmlns:a16="http://schemas.microsoft.com/office/drawing/2014/main" id="{3B4C2677-4679-41A7-870B-E0B53E4DB6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3" name="Rectangle 107">
                <a:extLst>
                  <a:ext uri="{FF2B5EF4-FFF2-40B4-BE49-F238E27FC236}">
                    <a16:creationId xmlns:a16="http://schemas.microsoft.com/office/drawing/2014/main" id="{5243304E-5502-484A-8D28-A9AEFC05F9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4" name="Rectangle 108">
                <a:extLst>
                  <a:ext uri="{FF2B5EF4-FFF2-40B4-BE49-F238E27FC236}">
                    <a16:creationId xmlns:a16="http://schemas.microsoft.com/office/drawing/2014/main" id="{7444C13E-F86D-495A-BBF9-673D880618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5" name="Rectangle 109">
                <a:extLst>
                  <a:ext uri="{FF2B5EF4-FFF2-40B4-BE49-F238E27FC236}">
                    <a16:creationId xmlns:a16="http://schemas.microsoft.com/office/drawing/2014/main" id="{B2EB9E1E-7E22-48ED-982F-34A8A7B675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6" name="Rectangle 110">
                <a:extLst>
                  <a:ext uri="{FF2B5EF4-FFF2-40B4-BE49-F238E27FC236}">
                    <a16:creationId xmlns:a16="http://schemas.microsoft.com/office/drawing/2014/main" id="{C2F46423-52E4-4349-B461-B99D87160B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7" name="Rectangle 111">
                <a:extLst>
                  <a:ext uri="{FF2B5EF4-FFF2-40B4-BE49-F238E27FC236}">
                    <a16:creationId xmlns:a16="http://schemas.microsoft.com/office/drawing/2014/main" id="{5E31FA61-E0AA-40AE-88D1-BB1CA58245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8" name="Rectangle 112">
                <a:extLst>
                  <a:ext uri="{FF2B5EF4-FFF2-40B4-BE49-F238E27FC236}">
                    <a16:creationId xmlns:a16="http://schemas.microsoft.com/office/drawing/2014/main" id="{542FE519-3742-4EEC-B9B3-B81C181028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29" name="Rectangle 113">
                <a:extLst>
                  <a:ext uri="{FF2B5EF4-FFF2-40B4-BE49-F238E27FC236}">
                    <a16:creationId xmlns:a16="http://schemas.microsoft.com/office/drawing/2014/main" id="{01348670-DC82-4A56-AB9E-A90D050E41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0" name="Rectangle 114">
                <a:extLst>
                  <a:ext uri="{FF2B5EF4-FFF2-40B4-BE49-F238E27FC236}">
                    <a16:creationId xmlns:a16="http://schemas.microsoft.com/office/drawing/2014/main" id="{CFDC14EA-C3C6-4C25-8F32-E0A4FFFA07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1" name="Rectangle 115">
                <a:extLst>
                  <a:ext uri="{FF2B5EF4-FFF2-40B4-BE49-F238E27FC236}">
                    <a16:creationId xmlns:a16="http://schemas.microsoft.com/office/drawing/2014/main" id="{62C40A82-4C0A-46C5-8379-7DCD56DEAF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2" name="Rectangle 116">
                <a:extLst>
                  <a:ext uri="{FF2B5EF4-FFF2-40B4-BE49-F238E27FC236}">
                    <a16:creationId xmlns:a16="http://schemas.microsoft.com/office/drawing/2014/main" id="{49E8A558-0408-48C3-8D05-5D943E8069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3" name="Rectangle 117">
                <a:extLst>
                  <a:ext uri="{FF2B5EF4-FFF2-40B4-BE49-F238E27FC236}">
                    <a16:creationId xmlns:a16="http://schemas.microsoft.com/office/drawing/2014/main" id="{EE737527-37DE-4D70-A6C3-CE31859EAC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4" name="Rectangle 118">
                <a:extLst>
                  <a:ext uri="{FF2B5EF4-FFF2-40B4-BE49-F238E27FC236}">
                    <a16:creationId xmlns:a16="http://schemas.microsoft.com/office/drawing/2014/main" id="{ECA4604C-EF0D-45F2-AC8A-B18A3B44AD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5" name="Rectangle 119">
                <a:extLst>
                  <a:ext uri="{FF2B5EF4-FFF2-40B4-BE49-F238E27FC236}">
                    <a16:creationId xmlns:a16="http://schemas.microsoft.com/office/drawing/2014/main" id="{705B2A77-B4AA-4DD1-92A0-DBC540676B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6" name="Rectangle 120">
                <a:extLst>
                  <a:ext uri="{FF2B5EF4-FFF2-40B4-BE49-F238E27FC236}">
                    <a16:creationId xmlns:a16="http://schemas.microsoft.com/office/drawing/2014/main" id="{9C402B28-BC83-41A8-8AEB-04FEFC4374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7" name="Rectangle 121">
                <a:extLst>
                  <a:ext uri="{FF2B5EF4-FFF2-40B4-BE49-F238E27FC236}">
                    <a16:creationId xmlns:a16="http://schemas.microsoft.com/office/drawing/2014/main" id="{9FEFFE4B-F8D1-4598-B1A5-0FB38889FE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8" name="Rectangle 122">
                <a:extLst>
                  <a:ext uri="{FF2B5EF4-FFF2-40B4-BE49-F238E27FC236}">
                    <a16:creationId xmlns:a16="http://schemas.microsoft.com/office/drawing/2014/main" id="{67599426-0EAB-4226-B2A8-6756F5F3B5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39" name="Rectangle 123">
                <a:extLst>
                  <a:ext uri="{FF2B5EF4-FFF2-40B4-BE49-F238E27FC236}">
                    <a16:creationId xmlns:a16="http://schemas.microsoft.com/office/drawing/2014/main" id="{89A6BF9F-0E8B-41BE-BFBB-F9A42323A0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0" name="Rectangle 124">
                <a:extLst>
                  <a:ext uri="{FF2B5EF4-FFF2-40B4-BE49-F238E27FC236}">
                    <a16:creationId xmlns:a16="http://schemas.microsoft.com/office/drawing/2014/main" id="{9096CF6C-FD52-41BF-8131-3798F57341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1" name="Rectangle 125">
                <a:extLst>
                  <a:ext uri="{FF2B5EF4-FFF2-40B4-BE49-F238E27FC236}">
                    <a16:creationId xmlns:a16="http://schemas.microsoft.com/office/drawing/2014/main" id="{9BA44F83-7061-40A5-88C1-07F7A798CF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2" name="Rectangle 126">
                <a:extLst>
                  <a:ext uri="{FF2B5EF4-FFF2-40B4-BE49-F238E27FC236}">
                    <a16:creationId xmlns:a16="http://schemas.microsoft.com/office/drawing/2014/main" id="{F5C48E60-BC04-49A0-9606-430075EB3B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3" name="Rectangle 127">
                <a:extLst>
                  <a:ext uri="{FF2B5EF4-FFF2-40B4-BE49-F238E27FC236}">
                    <a16:creationId xmlns:a16="http://schemas.microsoft.com/office/drawing/2014/main" id="{BC36BBFE-32DC-4353-B709-5F0BC1EAE1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4" name="Rectangle 128">
                <a:extLst>
                  <a:ext uri="{FF2B5EF4-FFF2-40B4-BE49-F238E27FC236}">
                    <a16:creationId xmlns:a16="http://schemas.microsoft.com/office/drawing/2014/main" id="{35A22E7F-E16A-4892-80E4-05D28D9673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5" name="Rectangle 129">
                <a:extLst>
                  <a:ext uri="{FF2B5EF4-FFF2-40B4-BE49-F238E27FC236}">
                    <a16:creationId xmlns:a16="http://schemas.microsoft.com/office/drawing/2014/main" id="{C570C7FE-7766-4420-8E95-41E2A3BF9D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6" name="Rectangle 130">
                <a:extLst>
                  <a:ext uri="{FF2B5EF4-FFF2-40B4-BE49-F238E27FC236}">
                    <a16:creationId xmlns:a16="http://schemas.microsoft.com/office/drawing/2014/main" id="{14C9B3E2-7264-4D69-8388-FA79781854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7" name="Rectangle 131">
                <a:extLst>
                  <a:ext uri="{FF2B5EF4-FFF2-40B4-BE49-F238E27FC236}">
                    <a16:creationId xmlns:a16="http://schemas.microsoft.com/office/drawing/2014/main" id="{CAB69354-695E-4066-BE7C-CBF93C32E7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8" name="Rectangle 132">
                <a:extLst>
                  <a:ext uri="{FF2B5EF4-FFF2-40B4-BE49-F238E27FC236}">
                    <a16:creationId xmlns:a16="http://schemas.microsoft.com/office/drawing/2014/main" id="{7A6B74F4-13D5-4C54-995E-6EF846AC2F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49" name="Rectangle 133">
                <a:extLst>
                  <a:ext uri="{FF2B5EF4-FFF2-40B4-BE49-F238E27FC236}">
                    <a16:creationId xmlns:a16="http://schemas.microsoft.com/office/drawing/2014/main" id="{8E43D700-60D4-4CED-8D27-7EA062EA31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50" name="Rectangle 134">
                <a:extLst>
                  <a:ext uri="{FF2B5EF4-FFF2-40B4-BE49-F238E27FC236}">
                    <a16:creationId xmlns:a16="http://schemas.microsoft.com/office/drawing/2014/main" id="{6227AC57-79E8-4273-8951-338174D770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51" name="Rectangle 135">
                <a:extLst>
                  <a:ext uri="{FF2B5EF4-FFF2-40B4-BE49-F238E27FC236}">
                    <a16:creationId xmlns:a16="http://schemas.microsoft.com/office/drawing/2014/main" id="{9CB21E6A-1E47-48EA-A306-6115143C55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52" name="Rectangle 136">
                <a:extLst>
                  <a:ext uri="{FF2B5EF4-FFF2-40B4-BE49-F238E27FC236}">
                    <a16:creationId xmlns:a16="http://schemas.microsoft.com/office/drawing/2014/main" id="{D2D41972-BF2C-4AB1-B78E-85555AED3C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53" name="Rectangle 137">
                <a:extLst>
                  <a:ext uri="{FF2B5EF4-FFF2-40B4-BE49-F238E27FC236}">
                    <a16:creationId xmlns:a16="http://schemas.microsoft.com/office/drawing/2014/main" id="{F8411DF9-79B0-47D7-8EC6-22F51C9480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54" name="Freeform 138">
                <a:extLst>
                  <a:ext uri="{FF2B5EF4-FFF2-40B4-BE49-F238E27FC236}">
                    <a16:creationId xmlns:a16="http://schemas.microsoft.com/office/drawing/2014/main" id="{F1C0384D-55BB-4A6F-AB94-3F5323420F2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>
                <a:extLst>
                  <a:ext uri="{FF2B5EF4-FFF2-40B4-BE49-F238E27FC236}">
                    <a16:creationId xmlns:a16="http://schemas.microsoft.com/office/drawing/2014/main" id="{580377E7-E5D4-4C4A-BF96-1D5125B2E2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>
                <a:extLst>
                  <a:ext uri="{FF2B5EF4-FFF2-40B4-BE49-F238E27FC236}">
                    <a16:creationId xmlns:a16="http://schemas.microsoft.com/office/drawing/2014/main" id="{0EF13B1A-35D1-47A6-BE44-CCAAB935C97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>
                <a:extLst>
                  <a:ext uri="{FF2B5EF4-FFF2-40B4-BE49-F238E27FC236}">
                    <a16:creationId xmlns:a16="http://schemas.microsoft.com/office/drawing/2014/main" id="{C211CCC3-DFAE-46CD-AB12-9DAE381C83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>
                <a:extLst>
                  <a:ext uri="{FF2B5EF4-FFF2-40B4-BE49-F238E27FC236}">
                    <a16:creationId xmlns:a16="http://schemas.microsoft.com/office/drawing/2014/main" id="{FEAFFC18-5F98-46FD-86C8-5C703C72D2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>
                <a:extLst>
                  <a:ext uri="{FF2B5EF4-FFF2-40B4-BE49-F238E27FC236}">
                    <a16:creationId xmlns:a16="http://schemas.microsoft.com/office/drawing/2014/main" id="{6F0A3715-305F-4B66-B107-28852FD2BC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>
                <a:extLst>
                  <a:ext uri="{FF2B5EF4-FFF2-40B4-BE49-F238E27FC236}">
                    <a16:creationId xmlns:a16="http://schemas.microsoft.com/office/drawing/2014/main" id="{16EDB2DC-57C2-4D96-A5A5-71E0C525A71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>
                <a:extLst>
                  <a:ext uri="{FF2B5EF4-FFF2-40B4-BE49-F238E27FC236}">
                    <a16:creationId xmlns:a16="http://schemas.microsoft.com/office/drawing/2014/main" id="{920BE690-551E-4773-AF37-03E995B193B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>
                <a:extLst>
                  <a:ext uri="{FF2B5EF4-FFF2-40B4-BE49-F238E27FC236}">
                    <a16:creationId xmlns:a16="http://schemas.microsoft.com/office/drawing/2014/main" id="{444C6020-31AE-4A1F-8ED7-DF3B39AEA78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>
                <a:extLst>
                  <a:ext uri="{FF2B5EF4-FFF2-40B4-BE49-F238E27FC236}">
                    <a16:creationId xmlns:a16="http://schemas.microsoft.com/office/drawing/2014/main" id="{447AD68A-7ABF-4439-A1EA-34BD8B708B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64" name="Rectangle 148">
                <a:extLst>
                  <a:ext uri="{FF2B5EF4-FFF2-40B4-BE49-F238E27FC236}">
                    <a16:creationId xmlns:a16="http://schemas.microsoft.com/office/drawing/2014/main" id="{968CC5D5-EBE7-4195-915B-74F44AFA9C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65" name="Freeform 149">
                <a:extLst>
                  <a:ext uri="{FF2B5EF4-FFF2-40B4-BE49-F238E27FC236}">
                    <a16:creationId xmlns:a16="http://schemas.microsoft.com/office/drawing/2014/main" id="{1C8859D1-326E-460B-9CB8-C3DADE87595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>
                <a:extLst>
                  <a:ext uri="{FF2B5EF4-FFF2-40B4-BE49-F238E27FC236}">
                    <a16:creationId xmlns:a16="http://schemas.microsoft.com/office/drawing/2014/main" id="{1F444C41-1177-4DCF-908A-25395DA6C3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 h 154"/>
                  <a:gd name="T2" fmla="*/ 0 w 144"/>
                  <a:gd name="T3" fmla="*/ 1 h 154"/>
                  <a:gd name="T4" fmla="*/ 1 w 144"/>
                  <a:gd name="T5" fmla="*/ 1 h 154"/>
                  <a:gd name="T6" fmla="*/ 0 w 144"/>
                  <a:gd name="T7" fmla="*/ 0 h 154"/>
                  <a:gd name="T8" fmla="*/ 1 w 144"/>
                  <a:gd name="T9" fmla="*/ 0 h 154"/>
                  <a:gd name="T10" fmla="*/ 1 w 144"/>
                  <a:gd name="T11" fmla="*/ 0 h 154"/>
                  <a:gd name="T12" fmla="*/ 1 w 144"/>
                  <a:gd name="T13" fmla="*/ 0 h 154"/>
                  <a:gd name="T14" fmla="*/ 1 w 144"/>
                  <a:gd name="T15" fmla="*/ 0 h 154"/>
                  <a:gd name="T16" fmla="*/ 0 w 144"/>
                  <a:gd name="T17" fmla="*/ 0 h 154"/>
                  <a:gd name="T18" fmla="*/ 1 w 144"/>
                  <a:gd name="T19" fmla="*/ 1 h 154"/>
                  <a:gd name="T20" fmla="*/ 0 w 144"/>
                  <a:gd name="T21" fmla="*/ 1 h 154"/>
                  <a:gd name="T22" fmla="*/ 0 w 144"/>
                  <a:gd name="T23" fmla="*/ 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15" name="Freeform 151">
                <a:extLst>
                  <a:ext uri="{FF2B5EF4-FFF2-40B4-BE49-F238E27FC236}">
                    <a16:creationId xmlns:a16="http://schemas.microsoft.com/office/drawing/2014/main" id="{54E15BAD-D5A2-41FA-9895-C8867A21420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616" name="Oval 152">
                <a:extLst>
                  <a:ext uri="{FF2B5EF4-FFF2-40B4-BE49-F238E27FC236}">
                    <a16:creationId xmlns:a16="http://schemas.microsoft.com/office/drawing/2014/main" id="{C1EDBC13-FDB5-4EBF-A9C7-A609CCF18D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90617" name="Rectangle 153">
            <a:extLst>
              <a:ext uri="{FF2B5EF4-FFF2-40B4-BE49-F238E27FC236}">
                <a16:creationId xmlns:a16="http://schemas.microsoft.com/office/drawing/2014/main" id="{CB406C28-6649-4817-9CB3-03D04AA9F8F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0618" name="Rectangle 154">
            <a:extLst>
              <a:ext uri="{FF2B5EF4-FFF2-40B4-BE49-F238E27FC236}">
                <a16:creationId xmlns:a16="http://schemas.microsoft.com/office/drawing/2014/main" id="{512A892F-4717-4598-8673-966F105756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619" name="Rectangle 155">
            <a:extLst>
              <a:ext uri="{FF2B5EF4-FFF2-40B4-BE49-F238E27FC236}">
                <a16:creationId xmlns:a16="http://schemas.microsoft.com/office/drawing/2014/main" id="{91932825-04EF-4D5D-957C-59A876CCFE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620" name="Rectangle 156">
            <a:extLst>
              <a:ext uri="{FF2B5EF4-FFF2-40B4-BE49-F238E27FC236}">
                <a16:creationId xmlns:a16="http://schemas.microsoft.com/office/drawing/2014/main" id="{DE8870C7-9D35-4174-95DE-8E323C293B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CE36DC7C-D37A-4FF1-BA07-6A84F350B7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90621" name="Rectangle 157">
            <a:extLst>
              <a:ext uri="{FF2B5EF4-FFF2-40B4-BE49-F238E27FC236}">
                <a16:creationId xmlns:a16="http://schemas.microsoft.com/office/drawing/2014/main" id="{A14FC2AF-1BE7-45F4-A1BC-5A299D5DEE2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0E85213F-D85B-47DB-A65C-66823765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34D71F-56FD-48E9-9B21-C696BD63BD46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3F4EC45D-96B8-45D2-89BC-B5FC457A2B6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CTC 450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14E2ED7F-D0B8-4659-A729-9F9740F5F1D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Bernoulli’s Equation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EGL/HGL</a:t>
            </a:r>
          </a:p>
        </p:txBody>
      </p:sp>
      <p:pic>
        <p:nvPicPr>
          <p:cNvPr id="3077" name="Picture 8" descr="Constricted pipe diameter which changes area, radius, pressure and velocity)">
            <a:extLst>
              <a:ext uri="{FF2B5EF4-FFF2-40B4-BE49-F238E27FC236}">
                <a16:creationId xmlns:a16="http://schemas.microsoft.com/office/drawing/2014/main" id="{8FD6F403-0118-444E-B805-32EC67EB7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6597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81492067-661A-4F13-B046-272E9793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1215B4-5564-40FC-9296-94E7AC1E7271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6DF892ED-B965-420E-85C1-BA2735D869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Energy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4E1E00D6-578E-4FC2-9CEF-0AF9EAD34F0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Height above some datum 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Hint:  It is best to set the datum=0 at the centerline of the lowest pipe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6A39B7B5-6E4B-44C3-A8D0-2BEFD464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A6E40C-E550-42BA-9B4A-9A2398E22F1B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5BE031DF-9834-402A-AEC5-7A90D10C4FF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Bernoulli’s equation in words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1DC86DE5-CCFF-4E85-B2B0-1377FFFB04F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Conservation of Energy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@ point 1 = Energy @ point 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11B31-59D3-483A-84CA-859BEE92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0ECD-58EE-4137-8483-82B77D27B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there is a reservoir (or large tank) pick a point at the surface of the water.  The kinetic energy and pressure energy are zero, leaving only the potential energy.</a:t>
            </a:r>
          </a:p>
          <a:p>
            <a:pPr>
              <a:buFont typeface="Arial" charset="0"/>
              <a:buChar char="►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water is discharging to the atmosphere pick a point just outside the pipe.  The pressure energy=0.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EC3BF27-5310-4859-91FC-C6A02A82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836624-1965-4435-A05A-F4E32EEFB144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E1D880FE-FED5-4636-AD49-9DB0CEA1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E97D32-3FC1-4438-B8A3-DEBD3D1EC636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099002DF-F752-4224-B7CA-4FDE4745040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Grade Line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D3EAA929-444C-4A0A-B4B6-20A2E460FA7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Graphical representation of the total energy of flow of a mass of fluid at each point along a pipe.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Bernoulli’s equation the slope is zero (flat) because no friction loss is assumed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0DA8D0B9-BD08-4AE2-9CA1-EA23C570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82EBF5-1DB0-41F7-9C96-5B8E4ACF4E82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6BE3C761-67BE-40EB-BB35-4B148B7851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Hydraulic Grade Line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1B70FBFE-B399-462A-8A7C-B836256A1CA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Graphical representation of the elevation to which water will rise in a manometer attached to a pipe.  It lies below the EGL by a distance equal to the velocity head.  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EGL/HGL are parallel if the pipe has a uniform cross-section (velocity stays the same if Q &amp; A stay the same).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FEE6-889F-4707-97B0-AAF227F0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219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EGL/HGL Graphs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(complicated)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185189ED-97AD-4123-A06F-BA0D175B6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719399-E4F3-4A33-A8DE-DFA027547D3E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7412" name="Picture 5" descr="Picture showing how EGL/HGL graphs changes with respect to an entrance, valve, pump, nozzle and turbine.">
            <a:extLst>
              <a:ext uri="{FF2B5EF4-FFF2-40B4-BE49-F238E27FC236}">
                <a16:creationId xmlns:a16="http://schemas.microsoft.com/office/drawing/2014/main" id="{FD41F541-C6CE-46B6-944E-6968E0C5C8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362200"/>
            <a:ext cx="5489989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255A50EF-84D6-4FAC-925E-0B4AADF6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987937-D3AF-4588-B82C-201B3E87B5D9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7D48538F-091F-4CA0-A9C7-ED6AB4EA59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Hints for drawing EGL/HGL graphs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6A784441-3C1C-481C-A3F2-947A9FB207F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EGL=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HGL+Velocity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Head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EGL=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Potential+Pressure+Kinetic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Energies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HGL=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Potential+Pressure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Energies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Bernoulli’s equation assumes no friction loss; therefore the lines should not be sloped (Note: picture in last slide did account for friction—and was sloped)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2FA4334E-11C6-42F4-9DDA-D46F035F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826045-A7EE-4424-8533-6D8DD9D15B52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CAA30DFA-6A44-4E3B-A310-5E40D479B5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Reservoir Example-Using Bernoulli’s Equation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F781440E-3579-4881-8311-76C867C1E31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exits a reservoir through a pipe.  The WSE (water surface elevation) is 125’ above the datum (pt A)  The water exits the pipe at 25’ above the datum (pt B).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velocity at the pipe outlet?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859199C5-C39D-46B7-B8EC-1F914B67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0E71FB-D4A5-4F30-AA39-1A13B9DF7B8C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B41B1EA3-24B1-4E0F-ACEA-3D8227550CF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Reservoir Example-2/3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893709B4-01AD-45A7-8238-BB39016DC18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 A: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KE=0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Pressure Energy=0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Energy=125’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 B: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KE=v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/2g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Pressure Energy=0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Energy=25’ (note:  h=100’)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7DF175EE-A4B1-443B-B748-8DB6E97E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C66ED1-37DD-49E1-B876-E2C21F5248B8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9A952C8F-9A8D-47F6-883B-0AE0AE25D0B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Reservoir Example (3/3)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1BEDDE80-FFE3-45A9-B599-92EAC55ACF3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Bernoulli’s:  Set Pt A energy=Pt B energy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/2g=h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v=(2gh)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.5 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seen this equation before?</a:t>
            </a:r>
          </a:p>
          <a:p>
            <a:pPr lvl="1" eaLnBrk="1" hangingPunct="1">
              <a:defRPr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Velocity=80.2 ft/sec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1E090E5A-25A9-4496-8199-10752E16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5ECA3A-58E3-460C-9150-7C8E11344CA9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410501A4-F8D5-48BA-9C24-5592961A6B6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Preview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C1ED6AF-CD45-45E0-9427-7F13DC2DC20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Bernoulli’s Equation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Kinetic Energy-velocity head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Pressure energy-pressure head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Energy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EGL/HGL graphs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grade line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Hydraulic grade line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69EF8D4D-A5C8-41D6-ADB9-E66A7AFC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3F34A8-1FD3-427F-85C6-3B68ACA35367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811A025C-482E-44A8-9EDD-C183882855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Reducing Bend Example (1/5)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(Bernoulli’s and EGL/HGL graph)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C0EB1A27-2DEE-453A-AFC8-A68776A7949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flows through a 180-degree vertical reducing bend.  The diameter of the top pipe is 30-cm and reduces to 15-cm.  There is 10-cm between the pipes (outside to outside).  The flow is 0.25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The pressure at the center of the inlet before the bend is 150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What is the pressure after the bend?    </a:t>
            </a:r>
          </a:p>
        </p:txBody>
      </p:sp>
      <p:pic>
        <p:nvPicPr>
          <p:cNvPr id="22533" name="Picture 6">
            <a:extLst>
              <a:ext uri="{FF2B5EF4-FFF2-40B4-BE49-F238E27FC236}">
                <a16:creationId xmlns:a16="http://schemas.microsoft.com/office/drawing/2014/main" id="{21C7F8FE-C7D8-4B4C-BE64-B6B682401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5780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40377-6079-4D53-B147-27F61D08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Reducing Bend Example (2/5)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4E36C-04BE-4F67-AC93-A48795EF4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the velocities using the continuity equation (V=Q/A):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►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Velocity before bend is 3.54 m/sec</a:t>
            </a:r>
          </a:p>
          <a:p>
            <a:pPr>
              <a:buFont typeface="Arial" charset="0"/>
              <a:buChar char="►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Velocity after bend is 14.15 m/sec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37A1B4D-AE58-49C2-8F3F-5B7AB6CD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28C1D1-4BF5-4729-BD2C-83CF0A63794D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73D2-EC7E-40C6-BC6E-1BF039AA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Reducing Bend Example (3/5)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B28F1-32B3-4582-9E95-72B4E23CF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295400"/>
            <a:ext cx="8540750" cy="4803775"/>
          </a:xfrm>
        </p:spPr>
        <p:txBody>
          <a:bodyPr/>
          <a:lstStyle/>
          <a:p>
            <a:pPr>
              <a:buFont typeface="Arial" charset="0"/>
              <a:buChar char="►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Bernoulli’s to solve for the pressure after the bend</a:t>
            </a:r>
          </a:p>
          <a:p>
            <a:pPr>
              <a:buFont typeface="Arial" charset="0"/>
              <a:buChar char="►"/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Kinetic+Pressure+Potential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Energies before the bend = the sum of the energies after the bend</a:t>
            </a:r>
          </a:p>
          <a:p>
            <a:pPr>
              <a:buFont typeface="Arial" charset="0"/>
              <a:buChar char="►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energy before bend = 0.325m</a:t>
            </a:r>
          </a:p>
          <a:p>
            <a:pPr>
              <a:buFont typeface="Arial" charset="0"/>
              <a:buChar char="►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energy after bend=0m (datum)</a:t>
            </a:r>
          </a:p>
          <a:p>
            <a:pPr>
              <a:buFont typeface="Arial" charset="0"/>
              <a:buChar char="►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only unknown is the pressure energy after the bend.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66CE067D-B732-48A6-8463-7465DF99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889397-2EEB-4A6F-9B9A-17966B9C70AA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F507-7B0C-4F27-8451-C4983961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Reducing Bend Example (4/5)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DA533-B8C5-4AD5-BEBF-1FBC1D72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295400"/>
            <a:ext cx="8540750" cy="4803775"/>
          </a:xfrm>
        </p:spPr>
        <p:txBody>
          <a:bodyPr/>
          <a:lstStyle/>
          <a:p>
            <a:pPr>
              <a:buFont typeface="Arial" charset="0"/>
              <a:buChar char="►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pressure energy after the bend=60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►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Lastly, draw the EGL/HGL graphs depicting the reducing bend</a:t>
            </a:r>
          </a:p>
          <a:p>
            <a:pPr>
              <a:buFont typeface="Arial" charset="0"/>
              <a:buChar char="►"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C81414E-2C28-4CEA-AA4F-677CD850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A2CDB5-F690-47FA-B585-8156AC3ADF54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ED3775-0D72-41B1-8E24-B74E0257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Reducing Bend Example (5/5)</a:t>
            </a:r>
          </a:p>
        </p:txBody>
      </p:sp>
      <p:pic>
        <p:nvPicPr>
          <p:cNvPr id="26626" name="Content Placeholder 4" descr="picture showing an EGL/HGL graph (before reducing bend and after reducing bend example)">
            <a:extLst>
              <a:ext uri="{FF2B5EF4-FFF2-40B4-BE49-F238E27FC236}">
                <a16:creationId xmlns:a16="http://schemas.microsoft.com/office/drawing/2014/main" id="{39EC8E62-0314-4D51-A2CF-F13082F44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6777" y="1600200"/>
            <a:ext cx="3530445" cy="4498975"/>
          </a:xfrm>
        </p:spPr>
      </p:pic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49086AC5-9809-454B-AC57-A7FD889F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9A51724-F457-43D0-B22F-D17D5AD8248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41CF-BDB8-4C31-B3BD-953F36C6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EGL/HGL (on board)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4D81F-5A8B-49B0-8BE8-73EAB7BD8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371600"/>
            <a:ext cx="8540750" cy="47275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Sketch assuming pipe diameter reduction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(velocity head increases; pressure decreases)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Sketch assuming pipe diameter increases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(velocity head decreases; pressure increases)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Sketch assuming a nozzle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(all pressure converted to velocity head)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28695306-6BBD-41E1-8F4D-666C651E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6F1444-7640-4075-B200-EE4165F0C67D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3B2201C1-CBC5-4393-80D5-49957F2C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10CB5B-DD7A-4FFB-8368-8094A68FEB75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2F2CADBF-6E2F-423B-AECD-0F009FC7A9F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Next Lecture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F51F6159-D992-44FB-B3D4-AE486E888DA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Energy equation (expanded Bernoulli’s equation)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Accounts for friction loss, pumps and turbines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E2242CE-6065-4E5C-B190-BECE8665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Bernoulli’s Equation</a:t>
            </a:r>
          </a:p>
        </p:txBody>
      </p:sp>
      <p:sp>
        <p:nvSpPr>
          <p:cNvPr id="5123" name="Slide Number Placeholder 3">
            <a:extLst>
              <a:ext uri="{FF2B5EF4-FFF2-40B4-BE49-F238E27FC236}">
                <a16:creationId xmlns:a16="http://schemas.microsoft.com/office/drawing/2014/main" id="{BA5B61FF-E971-4703-8DE0-2779CC1D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80040C-C921-44B4-954D-9D69B2973AB8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5124" name="Picture 7" descr="bernoulli">
            <a:extLst>
              <a:ext uri="{FF2B5EF4-FFF2-40B4-BE49-F238E27FC236}">
                <a16:creationId xmlns:a16="http://schemas.microsoft.com/office/drawing/2014/main" id="{F3120B91-54F1-4E82-A95A-65CD46FA3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90725"/>
            <a:ext cx="58197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8">
            <a:extLst>
              <a:ext uri="{FF2B5EF4-FFF2-40B4-BE49-F238E27FC236}">
                <a16:creationId xmlns:a16="http://schemas.microsoft.com/office/drawing/2014/main" id="{D661045B-E764-4BC3-860C-9EE84766C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912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http://www.rcuniverse.com/magazine/article_display.cfm?article_id=455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B0495E3C-56CC-4BFB-81B6-915433B4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4C53A2-B013-4FF2-AA55-9E54A7A430B5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264F6591-8713-4A15-B001-BCEA858B126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0105B59-7401-4180-B652-372B3F64A5E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 Bernoulli’s equation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Creat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EGL/HGL graphs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3B8082F-6047-467C-A683-5182755F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CCEC2C-AC5F-4219-818F-977FDA072D06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BC59298-75B6-497A-94F0-B03472A37F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5F5A26B-C005-4815-A17B-FC0663D5CA4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Steady flow (no change w/ respect to time)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Incompressible flow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Constant density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Frictionless flow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Irrotational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flow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489F7FEA-7B96-4619-B06E-711B7E19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2AE85A-B68A-494E-847A-26D0680347EB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34FB2003-EBDA-482C-8D93-CF388300020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Forms of Energy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1312E24C-8A52-4105-803B-5D9527E415A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Kinetic energy (velocity)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Pressure Energy (pump/tank)</a:t>
            </a: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energy (gravity)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A78FDB55-8083-4B12-9882-90C7E41F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8700C3-FD72-4AE8-BB53-06AD31D586C7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2C7274CE-3E4A-454E-8F4C-DBEA8014ADB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75594969-FC26-4DC6-9671-423909E3C9D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(ft or meters)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0A96C4D4-DBCF-4C6F-99E2-70F7797E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79E1E9-E948-4B15-B0BD-F64D383F002B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9D03952B-B521-486A-B593-0C661432EA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Kinetic Energy (velocity head)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52296474-2747-4C75-88EE-FC3BFAB25FA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/2g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308B7EEC-41E0-4527-AEE9-6D095AD9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9022CB-5CB3-4245-8A5F-3F4B65C70371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8C0419A6-BB13-4B4E-923D-8EA978F218A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Pressure Energy (pressure head)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00CD0EAE-6866-4692-8954-A0D4A876D3B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Pressure / Specific weight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ass">
  <a:themeElements>
    <a:clrScheme name="Compass 10">
      <a:dk1>
        <a:srgbClr val="000000"/>
      </a:dk1>
      <a:lt1>
        <a:srgbClr val="DDDDDD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EBEBEB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10">
        <a:dk1>
          <a:srgbClr val="000000"/>
        </a:dk1>
        <a:lt1>
          <a:srgbClr val="DDDDDD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EBEBEB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1513</TotalTime>
  <Words>833</Words>
  <Application>Microsoft Office PowerPoint</Application>
  <PresentationFormat>On-screen Show (4:3)</PresentationFormat>
  <Paragraphs>172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Tahoma</vt:lpstr>
      <vt:lpstr>Wingdings</vt:lpstr>
      <vt:lpstr>Compass</vt:lpstr>
      <vt:lpstr>CTC 450</vt:lpstr>
      <vt:lpstr>Preview</vt:lpstr>
      <vt:lpstr>Bernoulli’s Equation</vt:lpstr>
      <vt:lpstr>Objectives</vt:lpstr>
      <vt:lpstr>Assumptions</vt:lpstr>
      <vt:lpstr>3 Forms of Energy</vt:lpstr>
      <vt:lpstr>Units</vt:lpstr>
      <vt:lpstr>Kinetic Energy (velocity head)</vt:lpstr>
      <vt:lpstr>Pressure Energy (pressure head)</vt:lpstr>
      <vt:lpstr>Potential Energy</vt:lpstr>
      <vt:lpstr>Bernoulli’s equation in words</vt:lpstr>
      <vt:lpstr>Hints:</vt:lpstr>
      <vt:lpstr>Energy Grade Line</vt:lpstr>
      <vt:lpstr>Hydraulic Grade Line</vt:lpstr>
      <vt:lpstr>EGL/HGL Graphs (complicated)</vt:lpstr>
      <vt:lpstr>Hints for drawing EGL/HGL graphs</vt:lpstr>
      <vt:lpstr>Reservoir Example-Using Bernoulli’s Equation</vt:lpstr>
      <vt:lpstr>Reservoir Example-2/3</vt:lpstr>
      <vt:lpstr>Reservoir Example (3/3)</vt:lpstr>
      <vt:lpstr>Reducing Bend Example (1/5) (Bernoulli’s and EGL/HGL graph)</vt:lpstr>
      <vt:lpstr>Reducing Bend Example (2/5)</vt:lpstr>
      <vt:lpstr>Reducing Bend Example (3/5)</vt:lpstr>
      <vt:lpstr>Reducing Bend Example (4/5)</vt:lpstr>
      <vt:lpstr>Reducing Bend Example (5/5)</vt:lpstr>
      <vt:lpstr>EGL/HGL (on board)</vt:lpstr>
      <vt:lpstr>Next Lecture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85</cp:revision>
  <dcterms:created xsi:type="dcterms:W3CDTF">2002-10-04T19:39:32Z</dcterms:created>
  <dcterms:modified xsi:type="dcterms:W3CDTF">2026-02-10T20:13:28Z</dcterms:modified>
</cp:coreProperties>
</file>