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66"/>
  </p:notesMasterIdLst>
  <p:sldIdLst>
    <p:sldId id="256" r:id="rId2"/>
    <p:sldId id="329" r:id="rId3"/>
    <p:sldId id="364" r:id="rId4"/>
    <p:sldId id="285" r:id="rId5"/>
    <p:sldId id="317" r:id="rId6"/>
    <p:sldId id="377" r:id="rId7"/>
    <p:sldId id="313" r:id="rId8"/>
    <p:sldId id="363" r:id="rId9"/>
    <p:sldId id="318" r:id="rId10"/>
    <p:sldId id="314" r:id="rId11"/>
    <p:sldId id="331" r:id="rId12"/>
    <p:sldId id="332" r:id="rId13"/>
    <p:sldId id="333" r:id="rId14"/>
    <p:sldId id="276" r:id="rId15"/>
    <p:sldId id="355" r:id="rId16"/>
    <p:sldId id="356" r:id="rId17"/>
    <p:sldId id="379" r:id="rId18"/>
    <p:sldId id="334" r:id="rId19"/>
    <p:sldId id="315" r:id="rId20"/>
    <p:sldId id="335" r:id="rId21"/>
    <p:sldId id="316" r:id="rId22"/>
    <p:sldId id="343" r:id="rId23"/>
    <p:sldId id="342" r:id="rId24"/>
    <p:sldId id="340" r:id="rId25"/>
    <p:sldId id="341" r:id="rId26"/>
    <p:sldId id="319" r:id="rId27"/>
    <p:sldId id="346" r:id="rId28"/>
    <p:sldId id="345" r:id="rId29"/>
    <p:sldId id="347" r:id="rId30"/>
    <p:sldId id="348" r:id="rId31"/>
    <p:sldId id="325" r:id="rId32"/>
    <p:sldId id="344" r:id="rId33"/>
    <p:sldId id="372" r:id="rId34"/>
    <p:sldId id="349" r:id="rId35"/>
    <p:sldId id="350" r:id="rId36"/>
    <p:sldId id="351" r:id="rId37"/>
    <p:sldId id="367" r:id="rId38"/>
    <p:sldId id="368" r:id="rId39"/>
    <p:sldId id="369" r:id="rId40"/>
    <p:sldId id="370" r:id="rId41"/>
    <p:sldId id="373" r:id="rId42"/>
    <p:sldId id="374" r:id="rId43"/>
    <p:sldId id="375" r:id="rId44"/>
    <p:sldId id="376" r:id="rId45"/>
    <p:sldId id="328" r:id="rId46"/>
    <p:sldId id="311" r:id="rId47"/>
    <p:sldId id="354" r:id="rId48"/>
    <p:sldId id="336" r:id="rId49"/>
    <p:sldId id="323" r:id="rId50"/>
    <p:sldId id="337" r:id="rId51"/>
    <p:sldId id="352" r:id="rId52"/>
    <p:sldId id="353" r:id="rId53"/>
    <p:sldId id="338" r:id="rId54"/>
    <p:sldId id="357" r:id="rId55"/>
    <p:sldId id="361" r:id="rId56"/>
    <p:sldId id="366" r:id="rId57"/>
    <p:sldId id="359" r:id="rId58"/>
    <p:sldId id="360" r:id="rId59"/>
    <p:sldId id="378" r:id="rId60"/>
    <p:sldId id="339" r:id="rId61"/>
    <p:sldId id="380" r:id="rId62"/>
    <p:sldId id="382" r:id="rId63"/>
    <p:sldId id="383" r:id="rId64"/>
    <p:sldId id="384" r:id="rId6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4" autoAdjust="0"/>
    <p:restoredTop sz="94576" autoAdjust="0"/>
  </p:normalViewPr>
  <p:slideViewPr>
    <p:cSldViewPr>
      <p:cViewPr varScale="1">
        <p:scale>
          <a:sx n="117" d="100"/>
          <a:sy n="117" d="100"/>
        </p:scale>
        <p:origin x="126"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9950B13-C083-4571-B370-00197A337A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6019" name="Rectangle 3">
            <a:extLst>
              <a:ext uri="{FF2B5EF4-FFF2-40B4-BE49-F238E27FC236}">
                <a16:creationId xmlns:a16="http://schemas.microsoft.com/office/drawing/2014/main" id="{A33A13B6-AE90-4DE5-B40A-66A954621FC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73E98C6E-589E-459F-9311-35A00B0F487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a:extLst>
              <a:ext uri="{FF2B5EF4-FFF2-40B4-BE49-F238E27FC236}">
                <a16:creationId xmlns:a16="http://schemas.microsoft.com/office/drawing/2014/main" id="{113B8C05-6153-40C3-9BA3-F89EC10C32C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a:extLst>
              <a:ext uri="{FF2B5EF4-FFF2-40B4-BE49-F238E27FC236}">
                <a16:creationId xmlns:a16="http://schemas.microsoft.com/office/drawing/2014/main" id="{B955EC64-589D-45AC-9D51-9D4ABBFE1FF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6023" name="Rectangle 7">
            <a:extLst>
              <a:ext uri="{FF2B5EF4-FFF2-40B4-BE49-F238E27FC236}">
                <a16:creationId xmlns:a16="http://schemas.microsoft.com/office/drawing/2014/main" id="{40246ED4-A9B8-45EB-8085-5914D47EF6E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A5F2DF-A290-4E74-9476-7BCFA0CEB8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C291C46-C815-4AD1-9AD0-F12AC3D635B5}"/>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1F523C84-0D56-4445-B8F6-B47F6080A1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AA6A1E5D-39C9-45D6-AFAF-A7909C1420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F9F915-62BD-4E1C-AEB9-C0352FCA2A79}"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38A5AD7-2016-422D-9DBA-431DEFA16890}"/>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377E2175-6DF6-4071-BA8D-F143014644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7DB3C0A0-E730-4709-85A7-F8A88B88AE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DDCD10-91C9-4674-AEE3-CE795B49CDC0}"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EC4C8AC-C6FA-4B62-A828-00133C5E6C1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DFD6A241-2761-4E45-BED4-A668299A3F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70C899E7-B4F4-467F-A43B-2A38D6B857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A19045-98D0-4672-A69A-E63637EB67E5}"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3742431-CF11-419A-8ED6-58BBB13CF613}"/>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5D5B6FA-8873-4662-A92E-4DE022D58D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E019AF13-1CB3-4F80-B95C-28F34E867E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D4B922-B638-414F-802B-F1CF1BEB45CF}"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3618CED-83EF-4D3B-813F-6FB8FA43846F}"/>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B821FA5C-222B-4526-A2E2-B98B229E2F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E7FF6DC2-CC54-43A9-968E-D8AEFE5EA8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F89250-9176-4C56-B742-761D05322F32}"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3E43E84-97FD-473C-82A9-8F065C5760A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3B210A0C-B4A5-402F-8D21-F65CAAA757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AB6CEBBE-24ED-4D67-AD13-95CDCB9431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DD99BE-C6FF-411C-9727-A4389EA9EF5C}"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302818F-811B-4CD1-B68C-5F0471AE60C4}"/>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C1D262E3-A4EF-47FC-8F8D-12F1B065DA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698C0330-3443-4C27-B0C7-CB67CE0FF3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69DA14-1E58-48CA-A9F9-DFB115C1C351}"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9D5402A-F134-443E-BD51-B5E616BC8FD4}"/>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A2C891CC-9C15-40FF-8C5C-D15CC1DDB4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916F2D63-E8C8-40F1-9597-B06EDEE719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F81D73-88E3-4A51-99D8-FA75EB1CE798}"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4057E07-E724-453E-BF85-DD6B95B70F62}"/>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98E2B0E4-F9B3-4B18-8F1D-FA3C51B7A9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885279A6-667C-418C-8782-6B9197C339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82BA1A-C887-41CC-BC78-D492DA0D7C32}" type="slidenum">
              <a:rPr lang="en-US" altLang="en-US" smtClean="0"/>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4DC9EE8-2DB1-483B-8CA5-54C68E74F9D3}"/>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F92DFF34-4B61-4E84-8540-1056FBABE3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1DB27B23-A341-4F08-8BBE-C91BA1841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97391D-46CC-4425-8370-71B9CD5213BC}" type="slidenum">
              <a:rPr lang="en-US" altLang="en-US" smtClean="0"/>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58F585C-63E7-4F2B-898A-16893ECD62EA}"/>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2998914A-EBF2-453F-A6FB-8777586707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827899CA-E778-4978-BD31-E751F3A306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CD1419-B0DC-4BA2-934B-51AB24096C2E}" type="slidenum">
              <a:rPr lang="en-US" altLang="en-US" smtClean="0"/>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B2514FC-53DF-4404-BCC8-9FA923780F09}"/>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7ADA01FC-C420-47DA-A170-F33E1443B3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EA8E576D-F8A5-4E53-B211-F45F030A88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103156-3986-4D8C-93E5-F65A9B0F2FB0}"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C115821-6682-426F-8514-F95A716E121B}"/>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259EF099-F3CE-4737-A60C-83DD0D80E1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DDC17969-5E57-43DD-9309-9FBBF18600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8BBF43-2FC2-4DFC-B6B3-462028C5695C}" type="slidenum">
              <a:rPr lang="en-US" altLang="en-US" smtClean="0"/>
              <a:pPr/>
              <a:t>21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21E7176-C2AB-4526-845D-BAED44DF82A2}"/>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623CDC68-6845-4F6C-BF59-C3B60F369B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7108" name="Slide Number Placeholder 3">
            <a:extLst>
              <a:ext uri="{FF2B5EF4-FFF2-40B4-BE49-F238E27FC236}">
                <a16:creationId xmlns:a16="http://schemas.microsoft.com/office/drawing/2014/main" id="{F68EC89A-1DF5-473E-A9F6-3288A77B71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5B4323-BC10-4704-982A-BF0E6D2CF7E0}" type="slidenum">
              <a:rPr lang="en-US" altLang="en-US" smtClean="0"/>
              <a:pPr/>
              <a:t>22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F68FD16-332F-4859-8B4C-C9C007F577AC}"/>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348590A2-C094-477B-A605-537C35F8CF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9156" name="Slide Number Placeholder 3">
            <a:extLst>
              <a:ext uri="{FF2B5EF4-FFF2-40B4-BE49-F238E27FC236}">
                <a16:creationId xmlns:a16="http://schemas.microsoft.com/office/drawing/2014/main" id="{8DFB1D38-0A21-4A25-8B2F-21EC208AE4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3EC7C2-9B59-4EF5-81E3-D21F64EB8644}" type="slidenum">
              <a:rPr lang="en-US" altLang="en-US" smtClean="0"/>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FFAFFF1-2897-45CF-896C-9E8F309E526A}"/>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9CDD64B8-6D27-46F3-BBBE-37193B717B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E763AA44-29D6-4A6C-A23C-17807E0D1E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F96F28-9A55-4254-B320-D40F49EDBEBC}" type="slidenum">
              <a:rPr lang="en-US" altLang="en-US" smtClean="0"/>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77D1C45C-CFBF-41AA-8C82-9D7577723A66}"/>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BC717295-BBC6-4972-9A28-9CEDA588E5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3252" name="Slide Number Placeholder 3">
            <a:extLst>
              <a:ext uri="{FF2B5EF4-FFF2-40B4-BE49-F238E27FC236}">
                <a16:creationId xmlns:a16="http://schemas.microsoft.com/office/drawing/2014/main" id="{80DBCB23-9BD8-4CB1-9CAE-CEC5630587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EA06CD-9764-43D6-B15C-65BD596B41E3}" type="slidenum">
              <a:rPr lang="en-US" altLang="en-US" smtClean="0"/>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348378B-B8C6-4BD4-B9C3-1E0109F4027A}"/>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59A42B44-C668-4BF3-AF9A-DF494B3EE3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5300" name="Slide Number Placeholder 3">
            <a:extLst>
              <a:ext uri="{FF2B5EF4-FFF2-40B4-BE49-F238E27FC236}">
                <a16:creationId xmlns:a16="http://schemas.microsoft.com/office/drawing/2014/main" id="{B58AFD52-3F6A-484A-91AA-8BF63FB8EB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113916-9559-4ED3-ADC4-ACC5250B6FA7}" type="slidenum">
              <a:rPr lang="en-US" altLang="en-US" smtClean="0"/>
              <a:pPr/>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D9078FD1-DFD3-4E80-AA38-B62C492C1008}"/>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789FE71F-571F-49E1-BB49-26BA077757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7348" name="Slide Number Placeholder 3">
            <a:extLst>
              <a:ext uri="{FF2B5EF4-FFF2-40B4-BE49-F238E27FC236}">
                <a16:creationId xmlns:a16="http://schemas.microsoft.com/office/drawing/2014/main" id="{A2814827-E847-4156-B823-9B945231E7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A9AC8A-5FF3-4E0B-B05B-E68CFF22FFA9}" type="slidenum">
              <a:rPr lang="en-US" altLang="en-US" smtClean="0"/>
              <a:pPr/>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294A209-73E8-42C5-97EA-229AF7991DB3}"/>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EEBAA19E-068F-4A3F-A9D8-48341E70A3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8BD4D925-2875-4094-83A4-39EB53C67F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E94CF4-2960-47EB-ABCB-36944A21B99A}" type="slidenum">
              <a:rPr lang="en-US" altLang="en-US" smtClean="0"/>
              <a:pPr/>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54EF62F-9B76-4BB5-B8A4-BC6DEBDF4AF2}"/>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DB5F6A23-544D-4AC6-AEC5-CCD576623C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44" name="Slide Number Placeholder 3">
            <a:extLst>
              <a:ext uri="{FF2B5EF4-FFF2-40B4-BE49-F238E27FC236}">
                <a16:creationId xmlns:a16="http://schemas.microsoft.com/office/drawing/2014/main" id="{D7C5BD99-C637-4327-BCFC-602F95E4BB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E7DC9F-5693-422E-8723-4A1F3D47C0A7}" type="slidenum">
              <a:rPr lang="en-US" altLang="en-US" smtClean="0"/>
              <a:pPr/>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B4A8109-4DB5-41D8-92D2-8297EF803F24}"/>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B2261510-68B2-4EFC-BB94-62C7BA13E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14103C9D-A657-46D2-BC3C-9B62694BAE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6B9740-536F-4A53-9CB6-B7248DB3B0D9}" type="slidenum">
              <a:rPr lang="en-US" altLang="en-US" smtClean="0"/>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EEF2630-2262-4B06-8C8F-4BAEACF832CF}"/>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803296FB-83BB-4803-B7E0-3AD9E2C331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48968429-163C-48E5-9565-8A5EC01A2C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7103C6-A293-4C89-967C-761F74415088}"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DD76F8F-2915-45F0-8FF1-2FAB68031F8D}"/>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6FFB8387-2E81-4814-BEF1-D10646D924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615D96B6-98A3-40A3-A7EC-5D9455DF03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DAA268-1D17-4B8B-9E12-20F2BB68826C}" type="slidenum">
              <a:rPr lang="en-US" altLang="en-US" smtClean="0"/>
              <a:pPr/>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27C0772-116E-48C3-9A81-8D674A789049}"/>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64161243-AFD9-4D46-BB7F-6C77BA9708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7588" name="Slide Number Placeholder 3">
            <a:extLst>
              <a:ext uri="{FF2B5EF4-FFF2-40B4-BE49-F238E27FC236}">
                <a16:creationId xmlns:a16="http://schemas.microsoft.com/office/drawing/2014/main" id="{5C697806-2BCB-4C91-9424-A63AD8E13F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DC30D4-758A-4E6D-8073-28B9FB085B82}" type="slidenum">
              <a:rPr lang="en-US" altLang="en-US" smtClean="0"/>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0E87728-9AC1-4523-A093-419FE560C033}"/>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35A7933D-DA72-4D3D-BDC6-1EB42AF3CD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9636" name="Slide Number Placeholder 3">
            <a:extLst>
              <a:ext uri="{FF2B5EF4-FFF2-40B4-BE49-F238E27FC236}">
                <a16:creationId xmlns:a16="http://schemas.microsoft.com/office/drawing/2014/main" id="{7D3101D1-66D0-4203-AC27-1C02E04848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21CF8E-A5AE-45DF-98F3-27D4ADC43261}" type="slidenum">
              <a:rPr lang="en-US" altLang="en-US" smtClean="0"/>
              <a:pPr/>
              <a:t>33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2993438A-B5FC-4E68-B010-62C30D42B86B}"/>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4E497A58-A340-4799-AB1F-D05791D277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684" name="Slide Number Placeholder 3">
            <a:extLst>
              <a:ext uri="{FF2B5EF4-FFF2-40B4-BE49-F238E27FC236}">
                <a16:creationId xmlns:a16="http://schemas.microsoft.com/office/drawing/2014/main" id="{582AC4CC-6E18-43FC-991E-02826BCE10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3E14A8-CBAC-4D13-9327-1B9E6570FFAB}" type="slidenum">
              <a:rPr lang="en-US" altLang="en-US" smtClean="0"/>
              <a:pPr/>
              <a:t>34</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5F5F602-4C5D-4DCC-A517-6F8EF432D91E}"/>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5D520B3B-76B2-44BB-9946-65B5BB4399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3732" name="Slide Number Placeholder 3">
            <a:extLst>
              <a:ext uri="{FF2B5EF4-FFF2-40B4-BE49-F238E27FC236}">
                <a16:creationId xmlns:a16="http://schemas.microsoft.com/office/drawing/2014/main" id="{83A9DA17-D379-4733-B297-8C7B80683E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2812BA-921F-4CDF-855E-12DB85436AAE}" type="slidenum">
              <a:rPr lang="en-US" altLang="en-US" smtClean="0"/>
              <a:pPr/>
              <a:t>35</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7C7A7E2A-7652-4D81-9F2B-A13080261420}"/>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368831D2-4EA2-463C-80CB-AE20D2E658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F9B07E47-E2DB-434B-BA5E-D13B66341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B1E3D9-7AA1-4DC0-9CC8-8A633852B38B}" type="slidenum">
              <a:rPr lang="en-US" altLang="en-US" smtClean="0"/>
              <a:pPr/>
              <a:t>36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16DD0B0-8957-4AB6-84E0-765E7233B885}"/>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368B3EED-9504-46CB-8F49-83DB878BAB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CC05A363-FDB1-4B75-BEE6-E9D76FB4E9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7CAB6-D7EE-4D3A-9125-3048053234A8}" type="slidenum">
              <a:rPr lang="en-US" altLang="en-US" smtClean="0"/>
              <a:pPr/>
              <a:t>45</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769594B0-980C-4B97-BD5F-E0035B195836}"/>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A324B67A-FD22-42AA-8D87-C4E0A390A6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8068" name="Slide Number Placeholder 3">
            <a:extLst>
              <a:ext uri="{FF2B5EF4-FFF2-40B4-BE49-F238E27FC236}">
                <a16:creationId xmlns:a16="http://schemas.microsoft.com/office/drawing/2014/main" id="{57BD2697-978E-4B66-BCA2-3FD2E0BF2E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E0FF72-1785-428E-81E0-D25405CC558D}" type="slidenum">
              <a:rPr lang="en-US" altLang="en-US" smtClean="0"/>
              <a:pPr/>
              <a:t>46</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FEEBCF3-447A-4836-A576-FD8F3A4ABA1B}"/>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98DA10E3-1109-4E48-A5A1-F3FB434A0C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6" name="Slide Number Placeholder 3">
            <a:extLst>
              <a:ext uri="{FF2B5EF4-FFF2-40B4-BE49-F238E27FC236}">
                <a16:creationId xmlns:a16="http://schemas.microsoft.com/office/drawing/2014/main" id="{E171E1E7-7DF9-4A05-95B4-CCB4B164CA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E7FC5B-8B05-4FC2-B2C3-899C9C72CF56}" type="slidenum">
              <a:rPr lang="en-US" altLang="en-US" smtClean="0"/>
              <a:pPr/>
              <a:t>47</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7794238-37D9-4A5B-992C-BE04E33CBDC2}"/>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2587FD63-392F-47B7-8538-2E10CF54A4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164" name="Slide Number Placeholder 3">
            <a:extLst>
              <a:ext uri="{FF2B5EF4-FFF2-40B4-BE49-F238E27FC236}">
                <a16:creationId xmlns:a16="http://schemas.microsoft.com/office/drawing/2014/main" id="{B8D6D60E-3093-44CB-93CF-26C7E7F074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DEC2C7-7A5B-4E4E-8423-09546FD6199E}" type="slidenum">
              <a:rPr lang="en-US" altLang="en-US" smtClean="0"/>
              <a:pPr/>
              <a:t>48</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AD0F003-80A4-496B-8F55-A81D5861756C}"/>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34A2B29B-9E36-4C55-B940-39567586A1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ABE9A6B4-287B-405E-84D7-28A603076A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C53BCD-02C7-4D92-A5A8-D0FDF1609BD0}"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DE5244E-288B-4A3E-86F6-1B8811D4D09F}"/>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643BAF8B-82CA-4C47-81F3-20A68ABE36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4212" name="Slide Number Placeholder 3">
            <a:extLst>
              <a:ext uri="{FF2B5EF4-FFF2-40B4-BE49-F238E27FC236}">
                <a16:creationId xmlns:a16="http://schemas.microsoft.com/office/drawing/2014/main" id="{2B0C67EF-D660-4A72-BB6D-FBD45B96F5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57B663-09D2-4184-9870-CF07157F8FDA}" type="slidenum">
              <a:rPr lang="en-US" altLang="en-US" smtClean="0"/>
              <a:pPr/>
              <a:t>49</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78D32079-199C-479C-91F8-256EE03B60A7}"/>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2CDDB9AF-6E66-486D-B9DD-E172B6BED8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6260" name="Slide Number Placeholder 3">
            <a:extLst>
              <a:ext uri="{FF2B5EF4-FFF2-40B4-BE49-F238E27FC236}">
                <a16:creationId xmlns:a16="http://schemas.microsoft.com/office/drawing/2014/main" id="{63046020-5206-4827-89A2-C261755252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9E6811-F593-4D7E-9651-C7B878A959B7}" type="slidenum">
              <a:rPr lang="en-US" altLang="en-US" smtClean="0"/>
              <a:pPr/>
              <a:t>50</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1EECD3E9-F875-45AB-9820-5F67A39FBC63}"/>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55C63884-7EF1-4F67-A295-587981462A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8308" name="Slide Number Placeholder 3">
            <a:extLst>
              <a:ext uri="{FF2B5EF4-FFF2-40B4-BE49-F238E27FC236}">
                <a16:creationId xmlns:a16="http://schemas.microsoft.com/office/drawing/2014/main" id="{19E32951-DD51-4215-8700-E22F883322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7F9B6D-3C8B-4921-8EE3-F3B69326A80C}" type="slidenum">
              <a:rPr lang="en-US" altLang="en-US" smtClean="0"/>
              <a:pPr/>
              <a:t>51</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40C8A771-725A-41C5-A9A7-89BAA024EF5D}"/>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448F4B7B-1F35-4F30-871C-72AFFEEB4B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0356" name="Slide Number Placeholder 3">
            <a:extLst>
              <a:ext uri="{FF2B5EF4-FFF2-40B4-BE49-F238E27FC236}">
                <a16:creationId xmlns:a16="http://schemas.microsoft.com/office/drawing/2014/main" id="{C4596A7D-DD80-4E0A-9D3D-E1FC63CEFD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AD06B2-58C9-4C75-A916-9935A04C5EB6}" type="slidenum">
              <a:rPr lang="en-US" altLang="en-US" smtClean="0"/>
              <a:pPr/>
              <a:t>52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B408D8CD-5687-4EE2-AD53-315C42458552}"/>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A886C715-DD83-4701-AE22-269D127ADB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04" name="Slide Number Placeholder 3">
            <a:extLst>
              <a:ext uri="{FF2B5EF4-FFF2-40B4-BE49-F238E27FC236}">
                <a16:creationId xmlns:a16="http://schemas.microsoft.com/office/drawing/2014/main" id="{842D1268-C1F8-435C-811A-9DB6D1E725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13E66A-DA9E-46C3-967C-900549B218F2}" type="slidenum">
              <a:rPr lang="en-US" altLang="en-US" smtClean="0"/>
              <a:pPr/>
              <a:t>53</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E2D69CCF-25CE-4FF3-93AF-713227DC14F5}"/>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A7C59EB3-BACC-43C8-84D9-81152E334A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4452" name="Slide Number Placeholder 3">
            <a:extLst>
              <a:ext uri="{FF2B5EF4-FFF2-40B4-BE49-F238E27FC236}">
                <a16:creationId xmlns:a16="http://schemas.microsoft.com/office/drawing/2014/main" id="{B191F523-9519-431F-831F-2441178C0F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F9DC81-A05C-462A-8465-BCA18E92ADAC}" type="slidenum">
              <a:rPr lang="en-US" altLang="en-US" smtClean="0"/>
              <a:pPr/>
              <a:t>54</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1C9DCF79-D4FF-424F-8430-4A95BC527A7D}"/>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46CBBABA-F94A-41D3-8350-5A17A9733D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500" name="Slide Number Placeholder 3">
            <a:extLst>
              <a:ext uri="{FF2B5EF4-FFF2-40B4-BE49-F238E27FC236}">
                <a16:creationId xmlns:a16="http://schemas.microsoft.com/office/drawing/2014/main" id="{64824766-E83D-4151-B644-BF08F39BE1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C3963E-2BCD-4F3D-AF1E-8132CE60D9E8}" type="slidenum">
              <a:rPr lang="en-US" altLang="en-US" smtClean="0"/>
              <a:pPr/>
              <a:t>55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DB6F4368-7E35-412C-9F8A-A7772DE67D41}"/>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CE925701-FC0E-40D3-96F0-A3E9C33D5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9572" name="Slide Number Placeholder 3">
            <a:extLst>
              <a:ext uri="{FF2B5EF4-FFF2-40B4-BE49-F238E27FC236}">
                <a16:creationId xmlns:a16="http://schemas.microsoft.com/office/drawing/2014/main" id="{DA08AB43-008A-4A42-BD7A-C68DC5FD5F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BE6EAA-8E98-4FA7-B125-32C04F322176}" type="slidenum">
              <a:rPr lang="en-US" altLang="en-US" smtClean="0"/>
              <a:pPr/>
              <a:t>57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ABB00F3D-B66C-48AB-B346-478C36BB2A75}"/>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A9C2D97A-56E9-4CDA-9DA3-0D450A81F0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id="{784B2A10-D2C7-4675-B3E7-04ED9FDE21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C16D76-D2CF-4AC4-B753-6E55614748D4}" type="slidenum">
              <a:rPr lang="en-US" altLang="en-US" smtClean="0"/>
              <a:pPr/>
              <a:t>58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3B13C355-0AB8-4542-AFE5-F4DEECA9469A}"/>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6A9CAB4E-5741-484F-8B17-CB6EBB5611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4692" name="Slide Number Placeholder 3">
            <a:extLst>
              <a:ext uri="{FF2B5EF4-FFF2-40B4-BE49-F238E27FC236}">
                <a16:creationId xmlns:a16="http://schemas.microsoft.com/office/drawing/2014/main" id="{9206DA0D-9F9E-431F-A474-D9F22247A6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A32629-E1BB-41E5-B86F-A5550DD8CC4A}" type="slidenum">
              <a:rPr lang="en-US" altLang="en-US" smtClean="0"/>
              <a:pPr/>
              <a:t>60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A4A1D9D-3093-4D93-A029-5DDBD05E0844}"/>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E0B988E3-0FEA-4C24-86B1-73E8C2A795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75B341DA-60B9-4D1E-8427-BCB1C37317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9DCDC6-B307-4178-B0B5-2676AE754FBB}"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A4660AA-29CD-4C60-ACB0-33E77C3697FF}"/>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B860109E-3DA6-4A88-8DC0-875E1583C6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FF8EAC6-85C1-4E27-8F49-FC8AE9E5E0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917ECB-5279-4484-BA15-EAC80FDBF8B0}"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8FFD4FB-1124-4431-9E3F-A991A05772AF}"/>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C44817BB-5041-48A4-B02C-84BC06AE56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14A18E31-3875-4EC3-B4C7-CF16FF66AF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8CDD0D-F28D-42AD-BF2F-3D914DB1953D}"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1146BCF-D431-42D6-B227-A1F1D13EB64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C62D1830-DE95-454E-BB7B-7FB2F8DD13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DC32DADD-F0D1-4E55-8593-73D113496DDF}"/>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6E76390C-A6F4-4303-B951-63CD30962F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3DD5B425-950A-4901-8D0E-956049B2AB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ACD0E3-DDCD-4AB2-8510-E01C9E5BC5D4}"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87F66CA-4672-4ADE-9B4B-3C78C3D6CB74}"/>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8CB4763D-6E91-4EEF-925A-FDD42D11DF4D}"/>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6" name="Rectangle 4">
              <a:extLst>
                <a:ext uri="{FF2B5EF4-FFF2-40B4-BE49-F238E27FC236}">
                  <a16:creationId xmlns:a16="http://schemas.microsoft.com/office/drawing/2014/main" id="{34EDC10F-CC09-4E1F-98F1-51E732628A73}"/>
                </a:ext>
              </a:extLst>
            </p:cNvPr>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grpSp>
          <p:nvGrpSpPr>
            <p:cNvPr id="7" name="Group 5">
              <a:extLst>
                <a:ext uri="{FF2B5EF4-FFF2-40B4-BE49-F238E27FC236}">
                  <a16:creationId xmlns:a16="http://schemas.microsoft.com/office/drawing/2014/main" id="{B71EF34F-866D-423D-B05E-2E03FAABAE26}"/>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B321FF4B-2C78-4EAE-A794-6213D16B04AE}"/>
                  </a:ext>
                </a:extLst>
              </p:cNvPr>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9" name="Rectangle 7">
                <a:extLst>
                  <a:ext uri="{FF2B5EF4-FFF2-40B4-BE49-F238E27FC236}">
                    <a16:creationId xmlns:a16="http://schemas.microsoft.com/office/drawing/2014/main" id="{ED01442B-4F0E-4A70-A67B-248D4CBD078F}"/>
                  </a:ext>
                </a:extLst>
              </p:cNvPr>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0" name="Rectangle 8">
                <a:extLst>
                  <a:ext uri="{FF2B5EF4-FFF2-40B4-BE49-F238E27FC236}">
                    <a16:creationId xmlns:a16="http://schemas.microsoft.com/office/drawing/2014/main" id="{42EEE2AB-C351-47EF-8D0E-E3F31B12496B}"/>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1" name="Rectangle 9">
                <a:extLst>
                  <a:ext uri="{FF2B5EF4-FFF2-40B4-BE49-F238E27FC236}">
                    <a16:creationId xmlns:a16="http://schemas.microsoft.com/office/drawing/2014/main" id="{CEB57F41-3A22-4917-8D80-D48B32422D07}"/>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2" name="Rectangle 10">
                <a:extLst>
                  <a:ext uri="{FF2B5EF4-FFF2-40B4-BE49-F238E27FC236}">
                    <a16:creationId xmlns:a16="http://schemas.microsoft.com/office/drawing/2014/main" id="{EB888785-DFC8-427A-AB37-C1518981E8E1}"/>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3" name="Rectangle 11">
                <a:extLst>
                  <a:ext uri="{FF2B5EF4-FFF2-40B4-BE49-F238E27FC236}">
                    <a16:creationId xmlns:a16="http://schemas.microsoft.com/office/drawing/2014/main" id="{94004AF3-5010-42A2-B182-3870167449D7}"/>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4" name="Rectangle 12">
                <a:extLst>
                  <a:ext uri="{FF2B5EF4-FFF2-40B4-BE49-F238E27FC236}">
                    <a16:creationId xmlns:a16="http://schemas.microsoft.com/office/drawing/2014/main" id="{515C836D-74CE-49E3-90FC-D852D03B78B1}"/>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5" name="Rectangle 13">
                <a:extLst>
                  <a:ext uri="{FF2B5EF4-FFF2-40B4-BE49-F238E27FC236}">
                    <a16:creationId xmlns:a16="http://schemas.microsoft.com/office/drawing/2014/main" id="{49861496-84F0-49DC-BF59-7C5ED2516FA8}"/>
                  </a:ext>
                </a:extLst>
              </p:cNvPr>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6" name="Rectangle 14">
                <a:extLst>
                  <a:ext uri="{FF2B5EF4-FFF2-40B4-BE49-F238E27FC236}">
                    <a16:creationId xmlns:a16="http://schemas.microsoft.com/office/drawing/2014/main" id="{3DF99D3A-4E37-49EC-8D14-20A3FA5B3FF5}"/>
                  </a:ext>
                </a:extLst>
              </p:cNvPr>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7" name="Rectangle 15">
                <a:extLst>
                  <a:ext uri="{FF2B5EF4-FFF2-40B4-BE49-F238E27FC236}">
                    <a16:creationId xmlns:a16="http://schemas.microsoft.com/office/drawing/2014/main" id="{FB399530-2BDA-452A-9625-C2FBB582843B}"/>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grpSp>
      </p:grpSp>
      <p:sp>
        <p:nvSpPr>
          <p:cNvPr id="18638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8638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a:extLst>
              <a:ext uri="{FF2B5EF4-FFF2-40B4-BE49-F238E27FC236}">
                <a16:creationId xmlns:a16="http://schemas.microsoft.com/office/drawing/2014/main" id="{419BF427-7720-45D1-B87E-C71513951A5A}"/>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a:extLst>
              <a:ext uri="{FF2B5EF4-FFF2-40B4-BE49-F238E27FC236}">
                <a16:creationId xmlns:a16="http://schemas.microsoft.com/office/drawing/2014/main" id="{EA90C784-A20E-49DA-AD02-EC092D277367}"/>
              </a:ext>
            </a:extLst>
          </p:cNvPr>
          <p:cNvSpPr>
            <a:spLocks noGrp="1" noChangeArrowheads="1"/>
          </p:cNvSpPr>
          <p:nvPr>
            <p:ph type="ftr" sz="quarter" idx="11"/>
          </p:nvPr>
        </p:nvSpPr>
        <p:spPr/>
        <p:txBody>
          <a:bodyPr/>
          <a:lstStyle>
            <a:lvl1pPr>
              <a:defRPr/>
            </a:lvl1pPr>
          </a:lstStyle>
          <a:p>
            <a:pPr>
              <a:defRPr/>
            </a:pPr>
            <a:endParaRPr lang="en-US"/>
          </a:p>
        </p:txBody>
      </p:sp>
      <p:sp>
        <p:nvSpPr>
          <p:cNvPr id="20" name="Rectangle 18">
            <a:extLst>
              <a:ext uri="{FF2B5EF4-FFF2-40B4-BE49-F238E27FC236}">
                <a16:creationId xmlns:a16="http://schemas.microsoft.com/office/drawing/2014/main" id="{EE4C5A11-5397-4F1C-A1F1-1BB2325E47FB}"/>
              </a:ext>
            </a:extLst>
          </p:cNvPr>
          <p:cNvSpPr>
            <a:spLocks noGrp="1" noChangeArrowheads="1"/>
          </p:cNvSpPr>
          <p:nvPr>
            <p:ph type="sldNum" sz="quarter" idx="12"/>
          </p:nvPr>
        </p:nvSpPr>
        <p:spPr/>
        <p:txBody>
          <a:bodyPr/>
          <a:lstStyle>
            <a:lvl1pPr>
              <a:defRPr/>
            </a:lvl1pPr>
          </a:lstStyle>
          <a:p>
            <a:pPr>
              <a:defRPr/>
            </a:pPr>
            <a:fld id="{CC698747-4883-4E3C-9273-58362AD29F13}" type="slidenum">
              <a:rPr lang="en-US" altLang="en-US"/>
              <a:pPr>
                <a:defRPr/>
              </a:pPr>
              <a:t>‹#›</a:t>
            </a:fld>
            <a:endParaRPr lang="en-US" altLang="en-US"/>
          </a:p>
        </p:txBody>
      </p:sp>
    </p:spTree>
    <p:extLst>
      <p:ext uri="{BB962C8B-B14F-4D97-AF65-F5344CB8AC3E}">
        <p14:creationId xmlns:p14="http://schemas.microsoft.com/office/powerpoint/2010/main" val="2151144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5E6E073-29A8-4371-9B30-46E55B7E53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416BD25-4701-40E8-8337-5D87E533636C}"/>
              </a:ext>
            </a:extLst>
          </p:cNvPr>
          <p:cNvSpPr>
            <a:spLocks noGrp="1" noChangeArrowheads="1"/>
          </p:cNvSpPr>
          <p:nvPr>
            <p:ph type="sldNum" sz="quarter" idx="11"/>
          </p:nvPr>
        </p:nvSpPr>
        <p:spPr>
          <a:ln/>
        </p:spPr>
        <p:txBody>
          <a:bodyPr/>
          <a:lstStyle>
            <a:lvl1pPr>
              <a:defRPr/>
            </a:lvl1pPr>
          </a:lstStyle>
          <a:p>
            <a:pPr>
              <a:defRPr/>
            </a:pPr>
            <a:fld id="{3F1C4C85-3744-4D5E-88B5-43BB3BF48D75}" type="slidenum">
              <a:rPr lang="en-US" altLang="en-US"/>
              <a:pPr>
                <a:defRPr/>
              </a:pPr>
              <a:t>‹#›</a:t>
            </a:fld>
            <a:endParaRPr lang="en-US" altLang="en-US"/>
          </a:p>
        </p:txBody>
      </p:sp>
      <p:sp>
        <p:nvSpPr>
          <p:cNvPr id="6" name="Rectangle 16">
            <a:extLst>
              <a:ext uri="{FF2B5EF4-FFF2-40B4-BE49-F238E27FC236}">
                <a16:creationId xmlns:a16="http://schemas.microsoft.com/office/drawing/2014/main" id="{A4AC481D-00EF-4C42-895D-8B6D6D7CA6F8}"/>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896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5F5F20A-2585-4971-85D6-DDF09D01BCD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A3D441F-7D6D-4526-B22F-0273BC2EFC07}"/>
              </a:ext>
            </a:extLst>
          </p:cNvPr>
          <p:cNvSpPr>
            <a:spLocks noGrp="1" noChangeArrowheads="1"/>
          </p:cNvSpPr>
          <p:nvPr>
            <p:ph type="sldNum" sz="quarter" idx="11"/>
          </p:nvPr>
        </p:nvSpPr>
        <p:spPr>
          <a:ln/>
        </p:spPr>
        <p:txBody>
          <a:bodyPr/>
          <a:lstStyle>
            <a:lvl1pPr>
              <a:defRPr/>
            </a:lvl1pPr>
          </a:lstStyle>
          <a:p>
            <a:pPr>
              <a:defRPr/>
            </a:pPr>
            <a:fld id="{EAE37315-648A-4A2C-8837-80C0BA3979EE}" type="slidenum">
              <a:rPr lang="en-US" altLang="en-US"/>
              <a:pPr>
                <a:defRPr/>
              </a:pPr>
              <a:t>‹#›</a:t>
            </a:fld>
            <a:endParaRPr lang="en-US" altLang="en-US"/>
          </a:p>
        </p:txBody>
      </p:sp>
      <p:sp>
        <p:nvSpPr>
          <p:cNvPr id="6" name="Rectangle 16">
            <a:extLst>
              <a:ext uri="{FF2B5EF4-FFF2-40B4-BE49-F238E27FC236}">
                <a16:creationId xmlns:a16="http://schemas.microsoft.com/office/drawing/2014/main" id="{8E4137B1-1CB5-4D03-8869-997F8DB5661B}"/>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635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1830F736-9E14-45A8-A69F-19B056EB212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E9DFBA6-0D10-4FA6-826D-4A27480DAC28}"/>
              </a:ext>
            </a:extLst>
          </p:cNvPr>
          <p:cNvSpPr>
            <a:spLocks noGrp="1" noChangeArrowheads="1"/>
          </p:cNvSpPr>
          <p:nvPr>
            <p:ph type="sldNum" sz="quarter" idx="11"/>
          </p:nvPr>
        </p:nvSpPr>
        <p:spPr>
          <a:ln/>
        </p:spPr>
        <p:txBody>
          <a:bodyPr/>
          <a:lstStyle>
            <a:lvl1pPr>
              <a:defRPr/>
            </a:lvl1pPr>
          </a:lstStyle>
          <a:p>
            <a:pPr>
              <a:defRPr/>
            </a:pPr>
            <a:fld id="{C8A62277-0306-4842-81CD-AC95346F2447}" type="slidenum">
              <a:rPr lang="en-US" altLang="en-US"/>
              <a:pPr>
                <a:defRPr/>
              </a:pPr>
              <a:t>‹#›</a:t>
            </a:fld>
            <a:endParaRPr lang="en-US" altLang="en-US"/>
          </a:p>
        </p:txBody>
      </p:sp>
      <p:sp>
        <p:nvSpPr>
          <p:cNvPr id="7" name="Rectangle 16">
            <a:extLst>
              <a:ext uri="{FF2B5EF4-FFF2-40B4-BE49-F238E27FC236}">
                <a16:creationId xmlns:a16="http://schemas.microsoft.com/office/drawing/2014/main" id="{68925C4C-7982-401E-A7B9-ED9721C0446A}"/>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01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DD8F31A1-A605-4272-BEF2-CDCA31F4701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102D0D41-E7A2-4D3C-BF3E-ACAD846164C0}"/>
              </a:ext>
            </a:extLst>
          </p:cNvPr>
          <p:cNvSpPr>
            <a:spLocks noGrp="1" noChangeArrowheads="1"/>
          </p:cNvSpPr>
          <p:nvPr>
            <p:ph type="sldNum" sz="quarter" idx="11"/>
          </p:nvPr>
        </p:nvSpPr>
        <p:spPr>
          <a:ln/>
        </p:spPr>
        <p:txBody>
          <a:bodyPr/>
          <a:lstStyle>
            <a:lvl1pPr>
              <a:defRPr/>
            </a:lvl1pPr>
          </a:lstStyle>
          <a:p>
            <a:pPr>
              <a:defRPr/>
            </a:pPr>
            <a:fld id="{F39E5CD0-EB2F-4CD9-8AF4-F18520985D70}" type="slidenum">
              <a:rPr lang="en-US" altLang="en-US"/>
              <a:pPr>
                <a:defRPr/>
              </a:pPr>
              <a:t>‹#›</a:t>
            </a:fld>
            <a:endParaRPr lang="en-US" altLang="en-US"/>
          </a:p>
        </p:txBody>
      </p:sp>
      <p:sp>
        <p:nvSpPr>
          <p:cNvPr id="8" name="Rectangle 16">
            <a:extLst>
              <a:ext uri="{FF2B5EF4-FFF2-40B4-BE49-F238E27FC236}">
                <a16:creationId xmlns:a16="http://schemas.microsoft.com/office/drawing/2014/main" id="{EBF46953-3211-4227-A11A-186F1EB082B4}"/>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4853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E53B6E7C-B26E-4C56-B7DB-E82EE61CB19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3973519E-D033-4483-A53C-6FDAD6E8C126}"/>
              </a:ext>
            </a:extLst>
          </p:cNvPr>
          <p:cNvSpPr>
            <a:spLocks noGrp="1" noChangeArrowheads="1"/>
          </p:cNvSpPr>
          <p:nvPr>
            <p:ph type="sldNum" sz="quarter" idx="11"/>
          </p:nvPr>
        </p:nvSpPr>
        <p:spPr>
          <a:ln/>
        </p:spPr>
        <p:txBody>
          <a:bodyPr/>
          <a:lstStyle>
            <a:lvl1pPr>
              <a:defRPr/>
            </a:lvl1pPr>
          </a:lstStyle>
          <a:p>
            <a:pPr>
              <a:defRPr/>
            </a:pPr>
            <a:fld id="{95EEAE0A-343D-4754-A066-D99C704B79F2}" type="slidenum">
              <a:rPr lang="en-US" altLang="en-US"/>
              <a:pPr>
                <a:defRPr/>
              </a:pPr>
              <a:t>‹#›</a:t>
            </a:fld>
            <a:endParaRPr lang="en-US" altLang="en-US"/>
          </a:p>
        </p:txBody>
      </p:sp>
      <p:sp>
        <p:nvSpPr>
          <p:cNvPr id="8" name="Rectangle 16">
            <a:extLst>
              <a:ext uri="{FF2B5EF4-FFF2-40B4-BE49-F238E27FC236}">
                <a16:creationId xmlns:a16="http://schemas.microsoft.com/office/drawing/2014/main" id="{C82842D5-2FC8-4D04-8FB4-07C2A3CE5C7C}"/>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22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5E00643-1B77-48F4-8FB7-0A23CED89A0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E030BAF3-2132-4F25-BA25-D4B922E5DEC9}"/>
              </a:ext>
            </a:extLst>
          </p:cNvPr>
          <p:cNvSpPr>
            <a:spLocks noGrp="1" noChangeArrowheads="1"/>
          </p:cNvSpPr>
          <p:nvPr>
            <p:ph type="sldNum" sz="quarter" idx="11"/>
          </p:nvPr>
        </p:nvSpPr>
        <p:spPr>
          <a:ln/>
        </p:spPr>
        <p:txBody>
          <a:bodyPr/>
          <a:lstStyle>
            <a:lvl1pPr>
              <a:defRPr/>
            </a:lvl1pPr>
          </a:lstStyle>
          <a:p>
            <a:pPr>
              <a:defRPr/>
            </a:pPr>
            <a:fld id="{ABE6892F-B9EF-447D-AA94-51B5FF128D22}" type="slidenum">
              <a:rPr lang="en-US" altLang="en-US"/>
              <a:pPr>
                <a:defRPr/>
              </a:pPr>
              <a:t>‹#›</a:t>
            </a:fld>
            <a:endParaRPr lang="en-US" altLang="en-US"/>
          </a:p>
        </p:txBody>
      </p:sp>
      <p:sp>
        <p:nvSpPr>
          <p:cNvPr id="6" name="Rectangle 16">
            <a:extLst>
              <a:ext uri="{FF2B5EF4-FFF2-40B4-BE49-F238E27FC236}">
                <a16:creationId xmlns:a16="http://schemas.microsoft.com/office/drawing/2014/main" id="{6D5534DC-EEB2-4ED0-8B82-F0697E2AF660}"/>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563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75A4FA9C-03B0-4A15-9BA1-81ECAFFCE9A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33D07A6-8A10-4EDB-A461-3D85E2B32274}"/>
              </a:ext>
            </a:extLst>
          </p:cNvPr>
          <p:cNvSpPr>
            <a:spLocks noGrp="1" noChangeArrowheads="1"/>
          </p:cNvSpPr>
          <p:nvPr>
            <p:ph type="sldNum" sz="quarter" idx="11"/>
          </p:nvPr>
        </p:nvSpPr>
        <p:spPr>
          <a:ln/>
        </p:spPr>
        <p:txBody>
          <a:bodyPr/>
          <a:lstStyle>
            <a:lvl1pPr>
              <a:defRPr/>
            </a:lvl1pPr>
          </a:lstStyle>
          <a:p>
            <a:pPr>
              <a:defRPr/>
            </a:pPr>
            <a:fld id="{D4279B3B-11D9-4B47-9E54-14EC8D8232B5}" type="slidenum">
              <a:rPr lang="en-US" altLang="en-US"/>
              <a:pPr>
                <a:defRPr/>
              </a:pPr>
              <a:t>‹#›</a:t>
            </a:fld>
            <a:endParaRPr lang="en-US" altLang="en-US"/>
          </a:p>
        </p:txBody>
      </p:sp>
      <p:sp>
        <p:nvSpPr>
          <p:cNvPr id="6" name="Rectangle 16">
            <a:extLst>
              <a:ext uri="{FF2B5EF4-FFF2-40B4-BE49-F238E27FC236}">
                <a16:creationId xmlns:a16="http://schemas.microsoft.com/office/drawing/2014/main" id="{B3DA3883-2F1C-4B1D-A98F-3089657F46F9}"/>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715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AAAE982-FF41-4DFB-930A-C8EB6293CCC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E4E1CB4-1832-4287-A74E-45477AB2AFF8}"/>
              </a:ext>
            </a:extLst>
          </p:cNvPr>
          <p:cNvSpPr>
            <a:spLocks noGrp="1" noChangeArrowheads="1"/>
          </p:cNvSpPr>
          <p:nvPr>
            <p:ph type="sldNum" sz="quarter" idx="11"/>
          </p:nvPr>
        </p:nvSpPr>
        <p:spPr>
          <a:ln/>
        </p:spPr>
        <p:txBody>
          <a:bodyPr/>
          <a:lstStyle>
            <a:lvl1pPr>
              <a:defRPr/>
            </a:lvl1pPr>
          </a:lstStyle>
          <a:p>
            <a:pPr>
              <a:defRPr/>
            </a:pPr>
            <a:fld id="{B49A59D7-E60A-4686-8884-9F4C023514B0}" type="slidenum">
              <a:rPr lang="en-US" altLang="en-US"/>
              <a:pPr>
                <a:defRPr/>
              </a:pPr>
              <a:t>‹#›</a:t>
            </a:fld>
            <a:endParaRPr lang="en-US" altLang="en-US"/>
          </a:p>
        </p:txBody>
      </p:sp>
      <p:sp>
        <p:nvSpPr>
          <p:cNvPr id="7" name="Rectangle 16">
            <a:extLst>
              <a:ext uri="{FF2B5EF4-FFF2-40B4-BE49-F238E27FC236}">
                <a16:creationId xmlns:a16="http://schemas.microsoft.com/office/drawing/2014/main" id="{D67AEAD0-3C33-4B95-BC27-5A6B6BAEF26C}"/>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871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0AD9DD55-003C-435A-A51B-DE0AB127780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57104874-BDC2-4C4F-9D76-62FA757D0CF2}"/>
              </a:ext>
            </a:extLst>
          </p:cNvPr>
          <p:cNvSpPr>
            <a:spLocks noGrp="1" noChangeArrowheads="1"/>
          </p:cNvSpPr>
          <p:nvPr>
            <p:ph type="sldNum" sz="quarter" idx="11"/>
          </p:nvPr>
        </p:nvSpPr>
        <p:spPr>
          <a:ln/>
        </p:spPr>
        <p:txBody>
          <a:bodyPr/>
          <a:lstStyle>
            <a:lvl1pPr>
              <a:defRPr/>
            </a:lvl1pPr>
          </a:lstStyle>
          <a:p>
            <a:pPr>
              <a:defRPr/>
            </a:pPr>
            <a:fld id="{E29E03D9-983E-483E-BB34-41F770CF4B1E}" type="slidenum">
              <a:rPr lang="en-US" altLang="en-US"/>
              <a:pPr>
                <a:defRPr/>
              </a:pPr>
              <a:t>‹#›</a:t>
            </a:fld>
            <a:endParaRPr lang="en-US" altLang="en-US"/>
          </a:p>
        </p:txBody>
      </p:sp>
      <p:sp>
        <p:nvSpPr>
          <p:cNvPr id="9" name="Rectangle 16">
            <a:extLst>
              <a:ext uri="{FF2B5EF4-FFF2-40B4-BE49-F238E27FC236}">
                <a16:creationId xmlns:a16="http://schemas.microsoft.com/office/drawing/2014/main" id="{C3B4253F-DFC1-4A4B-877B-D08CA4D3789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440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3D4F4181-4805-4C3B-BB84-35D35A62207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1ED0F644-C199-4763-8F5E-C48AA0C3104B}"/>
              </a:ext>
            </a:extLst>
          </p:cNvPr>
          <p:cNvSpPr>
            <a:spLocks noGrp="1" noChangeArrowheads="1"/>
          </p:cNvSpPr>
          <p:nvPr>
            <p:ph type="sldNum" sz="quarter" idx="11"/>
          </p:nvPr>
        </p:nvSpPr>
        <p:spPr>
          <a:ln/>
        </p:spPr>
        <p:txBody>
          <a:bodyPr/>
          <a:lstStyle>
            <a:lvl1pPr>
              <a:defRPr/>
            </a:lvl1pPr>
          </a:lstStyle>
          <a:p>
            <a:pPr>
              <a:defRPr/>
            </a:pPr>
            <a:fld id="{B8C3679A-63D9-48C4-BD8D-F0781567DCF9}" type="slidenum">
              <a:rPr lang="en-US" altLang="en-US"/>
              <a:pPr>
                <a:defRPr/>
              </a:pPr>
              <a:t>‹#›</a:t>
            </a:fld>
            <a:endParaRPr lang="en-US" altLang="en-US"/>
          </a:p>
        </p:txBody>
      </p:sp>
      <p:sp>
        <p:nvSpPr>
          <p:cNvPr id="5" name="Rectangle 16">
            <a:extLst>
              <a:ext uri="{FF2B5EF4-FFF2-40B4-BE49-F238E27FC236}">
                <a16:creationId xmlns:a16="http://schemas.microsoft.com/office/drawing/2014/main" id="{A752E6B5-373D-4EDA-8BD5-56F608D22C39}"/>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970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B1FD633-CDD4-4B93-9A6B-F8D4295B81B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744B6E4B-6B55-4087-847D-7028FE35617F}"/>
              </a:ext>
            </a:extLst>
          </p:cNvPr>
          <p:cNvSpPr>
            <a:spLocks noGrp="1" noChangeArrowheads="1"/>
          </p:cNvSpPr>
          <p:nvPr>
            <p:ph type="sldNum" sz="quarter" idx="11"/>
          </p:nvPr>
        </p:nvSpPr>
        <p:spPr>
          <a:ln/>
        </p:spPr>
        <p:txBody>
          <a:bodyPr/>
          <a:lstStyle>
            <a:lvl1pPr>
              <a:defRPr/>
            </a:lvl1pPr>
          </a:lstStyle>
          <a:p>
            <a:pPr>
              <a:defRPr/>
            </a:pPr>
            <a:fld id="{E5146EDF-ECB5-4DEF-B94F-90AF9059CFF1}" type="slidenum">
              <a:rPr lang="en-US" altLang="en-US"/>
              <a:pPr>
                <a:defRPr/>
              </a:pPr>
              <a:t>‹#›</a:t>
            </a:fld>
            <a:endParaRPr lang="en-US" altLang="en-US"/>
          </a:p>
        </p:txBody>
      </p:sp>
      <p:sp>
        <p:nvSpPr>
          <p:cNvPr id="4" name="Rectangle 16">
            <a:extLst>
              <a:ext uri="{FF2B5EF4-FFF2-40B4-BE49-F238E27FC236}">
                <a16:creationId xmlns:a16="http://schemas.microsoft.com/office/drawing/2014/main" id="{C7750C54-F7EA-4332-AEF8-598FA263F6D2}"/>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019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A755A3AA-A518-4F73-81B7-11D4097E8D5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83C5EE68-90F3-45E0-B7AD-FA3914AFF706}"/>
              </a:ext>
            </a:extLst>
          </p:cNvPr>
          <p:cNvSpPr>
            <a:spLocks noGrp="1" noChangeArrowheads="1"/>
          </p:cNvSpPr>
          <p:nvPr>
            <p:ph type="sldNum" sz="quarter" idx="11"/>
          </p:nvPr>
        </p:nvSpPr>
        <p:spPr>
          <a:ln/>
        </p:spPr>
        <p:txBody>
          <a:bodyPr/>
          <a:lstStyle>
            <a:lvl1pPr>
              <a:defRPr/>
            </a:lvl1pPr>
          </a:lstStyle>
          <a:p>
            <a:pPr>
              <a:defRPr/>
            </a:pPr>
            <a:fld id="{351948EE-3F20-49FD-B59F-F084B81703A8}" type="slidenum">
              <a:rPr lang="en-US" altLang="en-US"/>
              <a:pPr>
                <a:defRPr/>
              </a:pPr>
              <a:t>‹#›</a:t>
            </a:fld>
            <a:endParaRPr lang="en-US" altLang="en-US"/>
          </a:p>
        </p:txBody>
      </p:sp>
      <p:sp>
        <p:nvSpPr>
          <p:cNvPr id="7" name="Rectangle 16">
            <a:extLst>
              <a:ext uri="{FF2B5EF4-FFF2-40B4-BE49-F238E27FC236}">
                <a16:creationId xmlns:a16="http://schemas.microsoft.com/office/drawing/2014/main" id="{4476F791-8E82-4CBC-920E-C4BBE32D9663}"/>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7917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C70E3E65-5C8E-4B61-A7A9-6598A494590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DB6F5AE-29EF-4859-8ABC-538932F6DA22}"/>
              </a:ext>
            </a:extLst>
          </p:cNvPr>
          <p:cNvSpPr>
            <a:spLocks noGrp="1" noChangeArrowheads="1"/>
          </p:cNvSpPr>
          <p:nvPr>
            <p:ph type="sldNum" sz="quarter" idx="11"/>
          </p:nvPr>
        </p:nvSpPr>
        <p:spPr>
          <a:ln/>
        </p:spPr>
        <p:txBody>
          <a:bodyPr/>
          <a:lstStyle>
            <a:lvl1pPr>
              <a:defRPr/>
            </a:lvl1pPr>
          </a:lstStyle>
          <a:p>
            <a:pPr>
              <a:defRPr/>
            </a:pPr>
            <a:fld id="{C02FC0DB-F6D8-4D6F-8B1C-010D0634BBB7}" type="slidenum">
              <a:rPr lang="en-US" altLang="en-US"/>
              <a:pPr>
                <a:defRPr/>
              </a:pPr>
              <a:t>‹#›</a:t>
            </a:fld>
            <a:endParaRPr lang="en-US" altLang="en-US"/>
          </a:p>
        </p:txBody>
      </p:sp>
      <p:sp>
        <p:nvSpPr>
          <p:cNvPr id="7" name="Rectangle 16">
            <a:extLst>
              <a:ext uri="{FF2B5EF4-FFF2-40B4-BE49-F238E27FC236}">
                <a16:creationId xmlns:a16="http://schemas.microsoft.com/office/drawing/2014/main" id="{B5F4C6BC-6A37-4956-B6D8-500FA33D6E5B}"/>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423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B06C6685-A9F5-49F7-93B3-0A774001AE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185347" name="Rectangle 3">
            <a:extLst>
              <a:ext uri="{FF2B5EF4-FFF2-40B4-BE49-F238E27FC236}">
                <a16:creationId xmlns:a16="http://schemas.microsoft.com/office/drawing/2014/main" id="{B9C8CA67-6950-4B38-8E5F-286C9FD011A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a:defRPr/>
            </a:pPr>
            <a:fld id="{54C923C6-97EA-4E58-BF96-95C813F523A0}" type="slidenum">
              <a:rPr lang="en-US" altLang="en-US"/>
              <a:pPr>
                <a:defRPr/>
              </a:pPr>
              <a:t>‹#›</a:t>
            </a:fld>
            <a:endParaRPr lang="en-US" altLang="en-US"/>
          </a:p>
        </p:txBody>
      </p:sp>
      <p:grpSp>
        <p:nvGrpSpPr>
          <p:cNvPr id="1028" name="Group 4">
            <a:extLst>
              <a:ext uri="{FF2B5EF4-FFF2-40B4-BE49-F238E27FC236}">
                <a16:creationId xmlns:a16="http://schemas.microsoft.com/office/drawing/2014/main" id="{638477FF-EF5D-4200-B75E-30D1721553A6}"/>
              </a:ext>
            </a:extLst>
          </p:cNvPr>
          <p:cNvGrpSpPr>
            <a:grpSpLocks/>
          </p:cNvGrpSpPr>
          <p:nvPr/>
        </p:nvGrpSpPr>
        <p:grpSpPr bwMode="auto">
          <a:xfrm>
            <a:off x="0" y="0"/>
            <a:ext cx="9144000" cy="546100"/>
            <a:chOff x="0" y="0"/>
            <a:chExt cx="5760" cy="344"/>
          </a:xfrm>
        </p:grpSpPr>
        <p:sp>
          <p:nvSpPr>
            <p:cNvPr id="1032" name="Rectangle 5">
              <a:extLst>
                <a:ext uri="{FF2B5EF4-FFF2-40B4-BE49-F238E27FC236}">
                  <a16:creationId xmlns:a16="http://schemas.microsoft.com/office/drawing/2014/main" id="{C2F5E6AE-3A5F-4F15-9AF2-06206D035608}"/>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1033" name="Rectangle 6">
              <a:extLst>
                <a:ext uri="{FF2B5EF4-FFF2-40B4-BE49-F238E27FC236}">
                  <a16:creationId xmlns:a16="http://schemas.microsoft.com/office/drawing/2014/main" id="{FDC1AE96-45B4-4062-A00B-5F6298FF4B1D}"/>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034" name="Rectangle 7">
              <a:extLst>
                <a:ext uri="{FF2B5EF4-FFF2-40B4-BE49-F238E27FC236}">
                  <a16:creationId xmlns:a16="http://schemas.microsoft.com/office/drawing/2014/main" id="{7C3F78CA-B3E9-4C60-9494-27C7C2F4992A}"/>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solidFill>
                  <a:schemeClr val="hlink"/>
                </a:solidFill>
              </a:endParaRPr>
            </a:p>
          </p:txBody>
        </p:sp>
        <p:sp>
          <p:nvSpPr>
            <p:cNvPr id="1035" name="Rectangle 8">
              <a:extLst>
                <a:ext uri="{FF2B5EF4-FFF2-40B4-BE49-F238E27FC236}">
                  <a16:creationId xmlns:a16="http://schemas.microsoft.com/office/drawing/2014/main" id="{66631AB0-2F02-48E7-A3CA-B2BF781A58F5}"/>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solidFill>
                  <a:schemeClr val="hlink"/>
                </a:solidFill>
              </a:endParaRPr>
            </a:p>
          </p:txBody>
        </p:sp>
        <p:sp>
          <p:nvSpPr>
            <p:cNvPr id="1036" name="Rectangle 9">
              <a:extLst>
                <a:ext uri="{FF2B5EF4-FFF2-40B4-BE49-F238E27FC236}">
                  <a16:creationId xmlns:a16="http://schemas.microsoft.com/office/drawing/2014/main" id="{C466356A-A87C-4420-ACEB-3AA42365AC17}"/>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solidFill>
                  <a:schemeClr val="accent2"/>
                </a:solidFill>
              </a:endParaRPr>
            </a:p>
          </p:txBody>
        </p:sp>
        <p:sp>
          <p:nvSpPr>
            <p:cNvPr id="1037" name="Rectangle 10">
              <a:extLst>
                <a:ext uri="{FF2B5EF4-FFF2-40B4-BE49-F238E27FC236}">
                  <a16:creationId xmlns:a16="http://schemas.microsoft.com/office/drawing/2014/main" id="{057BB444-6C51-40CF-B50B-3FD90A2B00E4}"/>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solidFill>
                  <a:schemeClr val="hlink"/>
                </a:solidFill>
              </a:endParaRPr>
            </a:p>
          </p:txBody>
        </p:sp>
        <p:sp>
          <p:nvSpPr>
            <p:cNvPr id="1038" name="Rectangle 11">
              <a:extLst>
                <a:ext uri="{FF2B5EF4-FFF2-40B4-BE49-F238E27FC236}">
                  <a16:creationId xmlns:a16="http://schemas.microsoft.com/office/drawing/2014/main" id="{F59B008B-FC6E-4532-86AE-365B15405DD0}"/>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a:latin typeface="Times New Roman" pitchFamily="18" charset="0"/>
              </a:endParaRPr>
            </a:p>
          </p:txBody>
        </p:sp>
        <p:sp>
          <p:nvSpPr>
            <p:cNvPr id="1039" name="Rectangle 12">
              <a:extLst>
                <a:ext uri="{FF2B5EF4-FFF2-40B4-BE49-F238E27FC236}">
                  <a16:creationId xmlns:a16="http://schemas.microsoft.com/office/drawing/2014/main" id="{36166EE5-4168-4050-BBD3-0BD9279A513C}"/>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solidFill>
                  <a:schemeClr val="accent2"/>
                </a:solidFill>
              </a:endParaRPr>
            </a:p>
          </p:txBody>
        </p:sp>
        <p:sp>
          <p:nvSpPr>
            <p:cNvPr id="1040" name="Rectangle 13">
              <a:extLst>
                <a:ext uri="{FF2B5EF4-FFF2-40B4-BE49-F238E27FC236}">
                  <a16:creationId xmlns:a16="http://schemas.microsoft.com/office/drawing/2014/main" id="{3043CE97-7C56-4552-A0F5-8C92DDABD89E}"/>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solidFill>
                  <a:schemeClr val="accent2"/>
                </a:solidFill>
              </a:endParaRPr>
            </a:p>
          </p:txBody>
        </p:sp>
      </p:grpSp>
      <p:sp>
        <p:nvSpPr>
          <p:cNvPr id="1029" name="Rectangle 14">
            <a:extLst>
              <a:ext uri="{FF2B5EF4-FFF2-40B4-BE49-F238E27FC236}">
                <a16:creationId xmlns:a16="http://schemas.microsoft.com/office/drawing/2014/main" id="{3FE2832E-2939-4144-BBAD-A92DFDA88F35}"/>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15">
            <a:extLst>
              <a:ext uri="{FF2B5EF4-FFF2-40B4-BE49-F238E27FC236}">
                <a16:creationId xmlns:a16="http://schemas.microsoft.com/office/drawing/2014/main" id="{1FBA4CD4-EEEA-4F26-9C44-F101DD6086F6}"/>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5360" name="Rectangle 16">
            <a:extLst>
              <a:ext uri="{FF2B5EF4-FFF2-40B4-BE49-F238E27FC236}">
                <a16:creationId xmlns:a16="http://schemas.microsoft.com/office/drawing/2014/main" id="{2287C03C-0394-4C20-81CC-A60817D666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75"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harkbay.org.au/nature-of-shark-bay-stromatolites.aspx" TargetMode="External"/><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images.google.com/imgres?imgurl=http://www.nature.com/news/2001/011025/images/salmonella_160.jpg&amp;imgrefurl=http://www.nature.com/news/2001/011025/full/011025-10.html&amp;h=264&amp;w=190&amp;sz=15&amp;tbnid=1s2dhC3MoKLFJM:&amp;tbnh=107&amp;tbnw=77&amp;hl=en&amp;start=2&amp;prev=/images%3Fq%3Dsalmonella%26svnum%3D10%26hl%3Den%26lr%3D%26sa%3DG" TargetMode="External"/><Relationship Id="rId7" Type="http://schemas.openxmlformats.org/officeDocument/2006/relationships/hyperlink" Target="http://images.google.com/imgres?imgurl=http://www.med.sc.edu:85/fox/shig-dk.jpg&amp;imgrefurl=http://pathport.vbi.vt.edu/pathinfo/pathogens/Shigella.html&amp;h=400&amp;w=500&amp;sz=15&amp;tbnid=p_rqtJLwAXrdxM:&amp;tbnh=101&amp;tbnw=127&amp;hl=en&amp;start=1&amp;prev=/images%3Fq%3Dshigella%26svnum%3D10%26hl%3Den%26lr%3D%26sa%3D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hyperlink" Target="http://www.jochemnet.de/fiu/bot4404/vibrio.jpg"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hyperlink" Target="http://commtechlab.msu.edu/sites/dlc-me/zoo/Pf07002.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commtechlab.msu.edu/sites/dlc-me/zoo/zah0700.htm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images.google.com/imgres?imgurl=http://www.microscopy-uk.org.uk/mag/smallimag/rotif2b.jpg&amp;imgrefurl=http://www.microscopy-uk.org.uk/mag/wimsmall/rotidr.html&amp;h=411&amp;w=257&amp;sz=22&amp;tbnid=fx6DJ-kEeNlu5M:&amp;tbnh=121&amp;tbnw=75&amp;hl=en&amp;start=5&amp;prev=/images%3Fq%3Drotifer%26svnum%3D10%26hl%3Den%26lr%3D%26sa%3D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hyperlink" Target="http://www.nih.go.jp/niid/para/atlas/images/giardia-trph.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imgres?imgurl=http://www.grandarts.com/art/adenovirus-2244.jpg&amp;imgrefurl=http://www.grandarts.com/exhibits/ARockman.html&amp;h=862&amp;w=800&amp;sz=111&amp;tbnid=ZUA1fyQxEhZlGM:&amp;tbnh=144&amp;tbnw=133&amp;hl=en&amp;start=5&amp;prev=/images%3Fq%3Dadenovirus%26svnum%3D10%26hl%3Den%26lr%3D%26sa%3D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hyperlink" Target="http://images.google.com/imgres?imgurl=http://www.virology.net/Big_Virology/EM/Adeno-FD.jpg&amp;imgrefurl=http://www.virology.net/Big_Virology/BVDNAadeno.html&amp;h=964&amp;w=979&amp;sz=245&amp;tbnid=HRA4pu6Hw0ELcM:&amp;tbnh=145&amp;tbnw=148&amp;hl=en&amp;start=4&amp;prev=/images%3Fq%3Dadenovirus%26svnum%3D10%26hl%3Den%26lr%3D%26sa%3DG" TargetMode="Externa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http://www.qub.ac.uk/afs/vs/vsd19c.gif&amp;imgrefurl=http://www.qub.ac.uk/afs/vs/vsd6c.html&amp;h=275&amp;w=350&amp;sz=36&amp;tbnid=ZENsVYxvVHrTAM:&amp;tbnh=91&amp;tbnw=116&amp;hl=en&amp;start=18&amp;prev=/images%3Fq%3Dcalicivirus%26svnum%3D10%26hl%3Den%26lr%3D%26sa%3D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images.google.com/imgres?imgurl=http://locus.jouy.inra.fr/virim/iL004e.gif&amp;imgrefurl=http://locus.jouy.inra.fr/virim/L004.htm&amp;h=392&amp;w=395&amp;sz=66&amp;tbnid=CETFPRBkVpaIiM:&amp;tbnh=119&amp;tbnw=120&amp;hl=en&amp;start=16&amp;prev=/images%3Fq%3Dcalicivirus%26svnum%3D10%26hl%3Den%26lr%3D%26sa%3DG" TargetMode="Externa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http://www.iawareables.com/global/images/features/Poliovirus.jpg&amp;imgrefurl=http://www.iawareables.com/shopping/rotary.htm&amp;h=210&amp;w=300&amp;sz=27&amp;tbnid=080j_oHg_0ONkM:&amp;tbnh=77&amp;tbnw=111&amp;hl=en&amp;start=11&amp;prev=/images%3Fq%3Dpoliovirus%26svnum%3D10%26hl%3Den%26lr%3D%26sa%3DG"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images.google.com/imgres?imgurl=http://www.visualsunlimited.com/images/watermarked/703/70334.jpg&amp;imgrefurl=http://www.visualsunlimited.com/browse/vu703/vu70334.html&amp;h=312&amp;w=350&amp;sz=41&amp;tbnid=5AzlsigPt5WdJM:&amp;tbnh=103&amp;tbnw=116&amp;hl=en&amp;start=35&amp;prev=/images%3Fq%3Dhepatitis%2BA%2Bvirus%26start%3D20%26svnum%3D10%26hl%3Den%26lr%3D%26sa%3D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gif"/><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images.google.com/imgres?imgurl=http://www.organicnutrition.co.uk/images/parasite-hookworm.gif&amp;imgrefurl=http://www.organicnutrition.co.uk/articles/parasite-hookworms.htm&amp;h=279&amp;w=238&amp;sz=40&amp;tbnid=MyMmvhtBysrHFM:&amp;tbnh=109&amp;tbnw=92&amp;hl=en&amp;start=1&amp;prev=/images%3Fq%3Dhookworm%26svnum%3D10%26hl%3Den%26lr%3D%26sa%3DG" TargetMode="External"/><Relationship Id="rId7" Type="http://schemas.openxmlformats.org/officeDocument/2006/relationships/hyperlink" Target="http://www.wadsworth.org/parasitology/Images/hookworm.jpg"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hyperlink" Target="http://images.google.com/imgres?imgurl=http://content.answers.com/main/content/wp/en/thumb/2/21/300px-Hookworm.jpg&amp;imgrefurl=http://www.answers.com/topic/hookworm&amp;h=225&amp;w=300&amp;sz=14&amp;tbnid=lcfgE6WYvAhvRM:&amp;tbnh=83&amp;tbnw=111&amp;hl=en&amp;start=20&amp;prev=/images%3Fq%3Dhookworm%26svnum%3D10%26hl%3Den%26lr%3D%26sa%3DG" TargetMode="Externa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hyperlink" Target="http://images.google.com/imgres?imgurl=http://www.wadsworth.org/parasitology/Images/H.nan.jpg&amp;imgrefurl=http://www.wadsworth.org/parasitology/critiquesOct03.htm&amp;h=432&amp;w=556&amp;sz=49&amp;tbnid=LSOuZUSsaDOs2M:&amp;tbnh=101&amp;tbnw=131&amp;hl=en&amp;start=1&amp;prev=/images%3Fq%3Ddwarf%2Btapeworm%26svnum%3D10%26hl%3Den%26lr%3D%26sa%3DG" TargetMode="Externa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video" Target="file:///C:\Users\barans\Desktop\Baran\2013-08-27%20yellowstone\MVI_0031.MOV"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video" Target="file:///C:\Users\barans\Desktop\Baran\2013-08-27%20yellowstone\MVI_0056.M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a:extLst>
              <a:ext uri="{FF2B5EF4-FFF2-40B4-BE49-F238E27FC236}">
                <a16:creationId xmlns:a16="http://schemas.microsoft.com/office/drawing/2014/main" id="{7CB72B27-FF74-4FE0-9099-A895D00DC3D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4AAAAA8-ACB7-4F7F-813B-12ACAC62788C}" type="slidenum">
              <a:rPr lang="en-US" altLang="en-US" sz="1200" smtClean="0">
                <a:latin typeface="Arial Black" panose="020B0A04020102020204" pitchFamily="34" charset="0"/>
              </a:rPr>
              <a:pPr>
                <a:spcBef>
                  <a:spcPct val="0"/>
                </a:spcBef>
                <a:buClrTx/>
                <a:buSzTx/>
                <a:buFontTx/>
                <a:buNone/>
              </a:pPr>
              <a:t>1</a:t>
            </a:fld>
            <a:endParaRPr lang="en-US" altLang="en-US" sz="1200">
              <a:latin typeface="Arial Black" panose="020B0A04020102020204" pitchFamily="34" charset="0"/>
            </a:endParaRPr>
          </a:p>
        </p:txBody>
      </p:sp>
      <p:sp>
        <p:nvSpPr>
          <p:cNvPr id="4099" name="Rectangle 2">
            <a:extLst>
              <a:ext uri="{FF2B5EF4-FFF2-40B4-BE49-F238E27FC236}">
                <a16:creationId xmlns:a16="http://schemas.microsoft.com/office/drawing/2014/main" id="{7D19BEED-C06A-4AF5-BA3B-65DECA414873}"/>
              </a:ext>
            </a:extLst>
          </p:cNvPr>
          <p:cNvSpPr>
            <a:spLocks noGrp="1" noChangeArrowheads="1"/>
          </p:cNvSpPr>
          <p:nvPr>
            <p:ph type="title"/>
          </p:nvPr>
        </p:nvSpPr>
        <p:spPr>
          <a:xfrm>
            <a:off x="457200" y="457200"/>
            <a:ext cx="8229600" cy="1219200"/>
          </a:xfrm>
        </p:spPr>
        <p:txBody>
          <a:bodyPr/>
          <a:lstStyle/>
          <a:p>
            <a:pPr eaLnBrk="1" hangingPunct="1"/>
            <a:r>
              <a:rPr lang="en-US" altLang="en-US" dirty="0"/>
              <a:t>Review of Last Lecture</a:t>
            </a:r>
            <a:endParaRPr lang="en-US" altLang="en-US" sz="2400" dirty="0"/>
          </a:p>
        </p:txBody>
      </p:sp>
      <p:sp>
        <p:nvSpPr>
          <p:cNvPr id="4100" name="Rectangle 3">
            <a:extLst>
              <a:ext uri="{FF2B5EF4-FFF2-40B4-BE49-F238E27FC236}">
                <a16:creationId xmlns:a16="http://schemas.microsoft.com/office/drawing/2014/main" id="{ACBACE6D-B3B3-4773-A2E0-187038F9CA3D}"/>
              </a:ext>
            </a:extLst>
          </p:cNvPr>
          <p:cNvSpPr>
            <a:spLocks noGrp="1" noChangeArrowheads="1"/>
          </p:cNvSpPr>
          <p:nvPr>
            <p:ph type="body" idx="1"/>
          </p:nvPr>
        </p:nvSpPr>
        <p:spPr>
          <a:xfrm>
            <a:off x="457200" y="1905000"/>
            <a:ext cx="8229600" cy="4038600"/>
          </a:xfrm>
        </p:spPr>
        <p:txBody>
          <a:bodyPr/>
          <a:lstStyle/>
          <a:p>
            <a:pPr eaLnBrk="1" hangingPunct="1"/>
            <a:r>
              <a:rPr lang="en-US" altLang="en-US"/>
              <a:t>Chemistry Review</a:t>
            </a:r>
          </a:p>
          <a:p>
            <a:pPr eaLnBrk="1" hangingPunct="1"/>
            <a:r>
              <a:rPr lang="en-US" altLang="en-US"/>
              <a:t>Concentrations</a:t>
            </a:r>
          </a:p>
          <a:p>
            <a:pPr eaLnBrk="1" hangingPunct="1"/>
            <a:r>
              <a:rPr lang="en-US" altLang="en-US"/>
              <a:t>Equivalence (expressed as N or P)</a:t>
            </a:r>
          </a:p>
          <a:p>
            <a:pPr eaLnBrk="1" hangingPunct="1"/>
            <a:r>
              <a:rPr lang="en-US" altLang="en-US"/>
              <a:t>Stoichiometry</a:t>
            </a:r>
          </a:p>
          <a:p>
            <a:pPr eaLnBrk="1" hangingPunct="1"/>
            <a:r>
              <a:rPr lang="en-US" altLang="en-US"/>
              <a:t>Gas Solubility</a:t>
            </a:r>
          </a:p>
          <a:p>
            <a:pPr eaLnBrk="1" hangingPunct="1"/>
            <a:r>
              <a:rPr lang="en-US" altLang="en-US"/>
              <a:t>Organic Compounds</a:t>
            </a:r>
          </a:p>
          <a:p>
            <a:pPr eaLnBrk="1" hangingPunct="1"/>
            <a:r>
              <a:rPr lang="en-US" altLang="en-US"/>
              <a:t>Water quality tests</a:t>
            </a:r>
          </a:p>
          <a:p>
            <a:pPr eaLnBrk="1" hangingPunct="1"/>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a:extLst>
              <a:ext uri="{FF2B5EF4-FFF2-40B4-BE49-F238E27FC236}">
                <a16:creationId xmlns:a16="http://schemas.microsoft.com/office/drawing/2014/main" id="{2AABE44B-44B7-48E1-B2DA-DD3AF7DF382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9BAB139-E9E4-466B-ADC2-D2960D139707}" type="slidenum">
              <a:rPr lang="en-US" altLang="en-US" sz="1200" smtClean="0">
                <a:latin typeface="Arial Black" panose="020B0A04020102020204" pitchFamily="34" charset="0"/>
              </a:rPr>
              <a:pPr>
                <a:spcBef>
                  <a:spcPct val="0"/>
                </a:spcBef>
                <a:buClrTx/>
                <a:buSzTx/>
                <a:buFontTx/>
                <a:buNone/>
              </a:pPr>
              <a:t>10</a:t>
            </a:fld>
            <a:endParaRPr lang="en-US" altLang="en-US" sz="1200">
              <a:latin typeface="Arial Black" panose="020B0A04020102020204" pitchFamily="34" charset="0"/>
            </a:endParaRPr>
          </a:p>
        </p:txBody>
      </p:sp>
      <p:sp>
        <p:nvSpPr>
          <p:cNvPr id="22531" name="Rectangle 2">
            <a:extLst>
              <a:ext uri="{FF2B5EF4-FFF2-40B4-BE49-F238E27FC236}">
                <a16:creationId xmlns:a16="http://schemas.microsoft.com/office/drawing/2014/main" id="{0B57F357-B0B9-45E8-9C23-3D5711CCB708}"/>
              </a:ext>
            </a:extLst>
          </p:cNvPr>
          <p:cNvSpPr>
            <a:spLocks noGrp="1" noChangeArrowheads="1"/>
          </p:cNvSpPr>
          <p:nvPr>
            <p:ph type="title"/>
          </p:nvPr>
        </p:nvSpPr>
        <p:spPr/>
        <p:txBody>
          <a:bodyPr/>
          <a:lstStyle/>
          <a:p>
            <a:pPr eaLnBrk="1" hangingPunct="1"/>
            <a:r>
              <a:rPr lang="en-US" altLang="en-US" sz="4000"/>
              <a:t>Heterotrophs</a:t>
            </a:r>
          </a:p>
        </p:txBody>
      </p:sp>
      <p:sp>
        <p:nvSpPr>
          <p:cNvPr id="11268" name="Rectangle 3">
            <a:extLst>
              <a:ext uri="{FF2B5EF4-FFF2-40B4-BE49-F238E27FC236}">
                <a16:creationId xmlns:a16="http://schemas.microsoft.com/office/drawing/2014/main" id="{F1C8693E-E430-47C7-B0E6-198907B44887}"/>
              </a:ext>
            </a:extLst>
          </p:cNvPr>
          <p:cNvSpPr>
            <a:spLocks noGrp="1" noChangeArrowheads="1"/>
          </p:cNvSpPr>
          <p:nvPr>
            <p:ph type="body" idx="1"/>
          </p:nvPr>
        </p:nvSpPr>
        <p:spPr>
          <a:xfrm>
            <a:off x="457200" y="1524000"/>
            <a:ext cx="8229600" cy="4343400"/>
          </a:xfrm>
        </p:spPr>
        <p:txBody>
          <a:bodyPr/>
          <a:lstStyle/>
          <a:p>
            <a:pPr marL="0" indent="0" eaLnBrk="1" hangingPunct="1">
              <a:buFont typeface="Wingdings" panose="05000000000000000000" pitchFamily="2" charset="2"/>
              <a:buNone/>
              <a:defRPr/>
            </a:pPr>
            <a:endParaRPr lang="en-US" altLang="en-US" dirty="0"/>
          </a:p>
          <a:p>
            <a:pPr marL="0" indent="0" eaLnBrk="1" hangingPunct="1">
              <a:buFont typeface="Wingdings" panose="05000000000000000000" pitchFamily="2" charset="2"/>
              <a:buNone/>
              <a:defRPr/>
            </a:pPr>
            <a:r>
              <a:rPr lang="en-US" altLang="en-US" dirty="0"/>
              <a:t>Use organic matter for energy and carbon</a:t>
            </a:r>
          </a:p>
          <a:p>
            <a:pPr marL="457200" lvl="1" indent="0" eaLnBrk="1" hangingPunct="1">
              <a:buFont typeface="Wingdings" panose="05000000000000000000" pitchFamily="2" charset="2"/>
              <a:buNone/>
              <a:defRPr/>
            </a:pPr>
            <a:r>
              <a:rPr lang="en-US" altLang="en-US" dirty="0"/>
              <a:t>Aerobic</a:t>
            </a:r>
          </a:p>
          <a:p>
            <a:pPr marL="457200" lvl="1" indent="0" eaLnBrk="1" hangingPunct="1">
              <a:buFont typeface="Wingdings" panose="05000000000000000000" pitchFamily="2" charset="2"/>
              <a:buNone/>
              <a:defRPr/>
            </a:pPr>
            <a:r>
              <a:rPr lang="en-US" altLang="en-US" dirty="0"/>
              <a:t>Facultative</a:t>
            </a:r>
          </a:p>
          <a:p>
            <a:pPr marL="457200" lvl="1" indent="0" eaLnBrk="1" hangingPunct="1">
              <a:buFont typeface="Wingdings" panose="05000000000000000000" pitchFamily="2" charset="2"/>
              <a:buNone/>
              <a:defRPr/>
            </a:pPr>
            <a:r>
              <a:rPr lang="en-US" altLang="en-US" dirty="0"/>
              <a:t>Anaerobic</a:t>
            </a:r>
          </a:p>
          <a:p>
            <a:pPr marL="609600" indent="-609600" eaLnBrk="1" hangingPunct="1">
              <a:buFont typeface="Wingdings" panose="05000000000000000000" pitchFamily="2" charset="2"/>
              <a:buNone/>
              <a:defRPr/>
            </a:pPr>
            <a:endParaRPr lang="en-US" altLang="en-US" dirty="0"/>
          </a:p>
          <a:p>
            <a:pPr marL="609600" indent="-609600" eaLnBrk="1" hangingPunct="1">
              <a:buFont typeface="Wingdings" panose="05000000000000000000" pitchFamily="2" charset="2"/>
              <a:buNone/>
              <a:defRPr/>
            </a:pPr>
            <a:endParaRPr lang="en-US" altLang="en-US" dirty="0"/>
          </a:p>
        </p:txBody>
      </p:sp>
      <p:pic>
        <p:nvPicPr>
          <p:cNvPr id="22533" name="Picture 5">
            <a:extLst>
              <a:ext uri="{FF2B5EF4-FFF2-40B4-BE49-F238E27FC236}">
                <a16:creationId xmlns:a16="http://schemas.microsoft.com/office/drawing/2014/main" id="{A149F1F5-0F67-4568-8A04-C971BFE68D3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00400"/>
            <a:ext cx="3954463" cy="294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a:extLst>
              <a:ext uri="{FF2B5EF4-FFF2-40B4-BE49-F238E27FC236}">
                <a16:creationId xmlns:a16="http://schemas.microsoft.com/office/drawing/2014/main" id="{5482E33A-3B84-475D-9154-0E33E4DD050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2499915-1E93-48EA-887C-5BFE06527324}" type="slidenum">
              <a:rPr lang="en-US" altLang="en-US" sz="1200" smtClean="0">
                <a:latin typeface="Arial Black" panose="020B0A04020102020204" pitchFamily="34" charset="0"/>
              </a:rPr>
              <a:pPr>
                <a:spcBef>
                  <a:spcPct val="0"/>
                </a:spcBef>
                <a:buClrTx/>
                <a:buSzTx/>
                <a:buFontTx/>
                <a:buNone/>
              </a:pPr>
              <a:t>11</a:t>
            </a:fld>
            <a:endParaRPr lang="en-US" altLang="en-US" sz="1200">
              <a:latin typeface="Arial Black" panose="020B0A04020102020204" pitchFamily="34" charset="0"/>
            </a:endParaRPr>
          </a:p>
        </p:txBody>
      </p:sp>
      <p:sp>
        <p:nvSpPr>
          <p:cNvPr id="24579" name="Rectangle 2">
            <a:extLst>
              <a:ext uri="{FF2B5EF4-FFF2-40B4-BE49-F238E27FC236}">
                <a16:creationId xmlns:a16="http://schemas.microsoft.com/office/drawing/2014/main" id="{E061052E-C1A8-43A7-B694-649E199BF9EF}"/>
              </a:ext>
            </a:extLst>
          </p:cNvPr>
          <p:cNvSpPr>
            <a:spLocks noGrp="1" noChangeArrowheads="1"/>
          </p:cNvSpPr>
          <p:nvPr>
            <p:ph type="title"/>
          </p:nvPr>
        </p:nvSpPr>
        <p:spPr/>
        <p:txBody>
          <a:bodyPr/>
          <a:lstStyle/>
          <a:p>
            <a:pPr eaLnBrk="1" hangingPunct="1"/>
            <a:r>
              <a:rPr lang="en-US" altLang="en-US"/>
              <a:t>Aerobic</a:t>
            </a:r>
          </a:p>
        </p:txBody>
      </p:sp>
      <p:sp>
        <p:nvSpPr>
          <p:cNvPr id="24580" name="Rectangle 3">
            <a:extLst>
              <a:ext uri="{FF2B5EF4-FFF2-40B4-BE49-F238E27FC236}">
                <a16:creationId xmlns:a16="http://schemas.microsoft.com/office/drawing/2014/main" id="{37124FFC-E9DB-4F8F-92E7-FAE102D2C325}"/>
              </a:ext>
            </a:extLst>
          </p:cNvPr>
          <p:cNvSpPr>
            <a:spLocks noGrp="1" noChangeArrowheads="1"/>
          </p:cNvSpPr>
          <p:nvPr>
            <p:ph type="body" idx="1"/>
          </p:nvPr>
        </p:nvSpPr>
        <p:spPr/>
        <p:txBody>
          <a:bodyPr/>
          <a:lstStyle/>
          <a:p>
            <a:pPr marL="0" indent="0" eaLnBrk="1" hangingPunct="1">
              <a:buFont typeface="Wingdings" panose="05000000000000000000" pitchFamily="2" charset="2"/>
              <a:buNone/>
            </a:pPr>
            <a:r>
              <a:rPr lang="en-US" altLang="en-US"/>
              <a:t>Input:  Organics and Oxygen</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Output: Carbon dioxide, water and energy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a:extLst>
              <a:ext uri="{FF2B5EF4-FFF2-40B4-BE49-F238E27FC236}">
                <a16:creationId xmlns:a16="http://schemas.microsoft.com/office/drawing/2014/main" id="{2467D97F-53FA-4E90-8CAA-DA902ADDE08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075A538-A58F-4B2E-A8F1-AB064BA5B55B}" type="slidenum">
              <a:rPr lang="en-US" altLang="en-US" sz="1200" smtClean="0">
                <a:latin typeface="Arial Black" panose="020B0A04020102020204" pitchFamily="34" charset="0"/>
              </a:rPr>
              <a:pPr>
                <a:spcBef>
                  <a:spcPct val="0"/>
                </a:spcBef>
                <a:buClrTx/>
                <a:buSzTx/>
                <a:buFontTx/>
                <a:buNone/>
              </a:pPr>
              <a:t>12</a:t>
            </a:fld>
            <a:endParaRPr lang="en-US" altLang="en-US" sz="1200">
              <a:latin typeface="Arial Black" panose="020B0A04020102020204" pitchFamily="34" charset="0"/>
            </a:endParaRPr>
          </a:p>
        </p:txBody>
      </p:sp>
      <p:sp>
        <p:nvSpPr>
          <p:cNvPr id="26627" name="Rectangle 2">
            <a:extLst>
              <a:ext uri="{FF2B5EF4-FFF2-40B4-BE49-F238E27FC236}">
                <a16:creationId xmlns:a16="http://schemas.microsoft.com/office/drawing/2014/main" id="{A6E858FD-6303-4571-9AFE-A6D79F50D706}"/>
              </a:ext>
            </a:extLst>
          </p:cNvPr>
          <p:cNvSpPr>
            <a:spLocks noGrp="1" noChangeArrowheads="1"/>
          </p:cNvSpPr>
          <p:nvPr>
            <p:ph type="title"/>
          </p:nvPr>
        </p:nvSpPr>
        <p:spPr/>
        <p:txBody>
          <a:bodyPr/>
          <a:lstStyle/>
          <a:p>
            <a:pPr eaLnBrk="1" hangingPunct="1"/>
            <a:r>
              <a:rPr lang="en-US" altLang="en-US"/>
              <a:t>Anaerobic</a:t>
            </a:r>
          </a:p>
        </p:txBody>
      </p:sp>
      <p:sp>
        <p:nvSpPr>
          <p:cNvPr id="13316" name="Rectangle 3">
            <a:extLst>
              <a:ext uri="{FF2B5EF4-FFF2-40B4-BE49-F238E27FC236}">
                <a16:creationId xmlns:a16="http://schemas.microsoft.com/office/drawing/2014/main" id="{3BD5EE13-8D43-48DC-9A1A-2B7B645F2ED2}"/>
              </a:ext>
            </a:extLst>
          </p:cNvPr>
          <p:cNvSpPr>
            <a:spLocks noGrp="1" noChangeArrowheads="1"/>
          </p:cNvSpPr>
          <p:nvPr>
            <p:ph type="body" idx="1"/>
          </p:nvPr>
        </p:nvSpPr>
        <p:spPr/>
        <p:txBody>
          <a:bodyPr/>
          <a:lstStyle/>
          <a:p>
            <a:pPr marL="0" indent="0" eaLnBrk="1" hangingPunct="1">
              <a:lnSpc>
                <a:spcPct val="90000"/>
              </a:lnSpc>
              <a:buFont typeface="Wingdings" panose="05000000000000000000" pitchFamily="2" charset="2"/>
              <a:buNone/>
              <a:defRPr/>
            </a:pPr>
            <a:r>
              <a:rPr lang="en-US" altLang="en-US" dirty="0"/>
              <a:t>Reduce nitrates, sulfates, or organics to obtain energy</a:t>
            </a:r>
          </a:p>
          <a:p>
            <a:pPr eaLnBrk="1" hangingPunct="1">
              <a:lnSpc>
                <a:spcPct val="90000"/>
              </a:lnSpc>
              <a:buFont typeface="Wingdings" panose="05000000000000000000" pitchFamily="2" charset="2"/>
              <a:buNone/>
              <a:defRPr/>
            </a:pPr>
            <a:endParaRPr lang="en-US" altLang="en-US" dirty="0"/>
          </a:p>
          <a:p>
            <a:pPr marL="0" indent="0" eaLnBrk="1" hangingPunct="1">
              <a:lnSpc>
                <a:spcPct val="90000"/>
              </a:lnSpc>
              <a:buFont typeface="Wingdings" panose="05000000000000000000" pitchFamily="2" charset="2"/>
              <a:buNone/>
              <a:defRPr/>
            </a:pPr>
            <a:r>
              <a:rPr lang="en-US" altLang="en-US" dirty="0"/>
              <a:t>Input:  Organics, nitrates, sulfates</a:t>
            </a:r>
          </a:p>
          <a:p>
            <a:pPr eaLnBrk="1" hangingPunct="1">
              <a:lnSpc>
                <a:spcPct val="90000"/>
              </a:lnSpc>
              <a:buFont typeface="Wingdings" panose="05000000000000000000" pitchFamily="2" charset="2"/>
              <a:buNone/>
              <a:defRPr/>
            </a:pPr>
            <a:endParaRPr lang="en-US" altLang="en-US" dirty="0"/>
          </a:p>
          <a:p>
            <a:pPr marL="0" indent="0" eaLnBrk="1" hangingPunct="1">
              <a:lnSpc>
                <a:spcPct val="90000"/>
              </a:lnSpc>
              <a:buFont typeface="Wingdings" panose="05000000000000000000" pitchFamily="2" charset="2"/>
              <a:buNone/>
              <a:defRPr/>
            </a:pPr>
            <a:r>
              <a:rPr lang="en-US" altLang="en-US" dirty="0"/>
              <a:t>Outputs: Carbon dioxide, nitrogen, hydrogen sulfide, methane</a:t>
            </a:r>
          </a:p>
        </p:txBody>
      </p:sp>
      <p:pic>
        <p:nvPicPr>
          <p:cNvPr id="26629" name="Picture 5">
            <a:extLst>
              <a:ext uri="{FF2B5EF4-FFF2-40B4-BE49-F238E27FC236}">
                <a16:creationId xmlns:a16="http://schemas.microsoft.com/office/drawing/2014/main" id="{630B8C21-85A9-4AD3-B62B-3A0D6642BD8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
            <a:ext cx="32194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6D7CA35F-A9D5-4725-A3BF-870B673140D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5645DD86-BDAC-4B98-ADFD-CA0C34BC39A7}" type="slidenum">
              <a:rPr lang="en-US" altLang="en-US" sz="1200" smtClean="0">
                <a:latin typeface="Arial Black" panose="020B0A04020102020204" pitchFamily="34" charset="0"/>
              </a:rPr>
              <a:pPr>
                <a:spcBef>
                  <a:spcPct val="0"/>
                </a:spcBef>
                <a:buClrTx/>
                <a:buSzTx/>
                <a:buFontTx/>
                <a:buNone/>
              </a:pPr>
              <a:t>13</a:t>
            </a:fld>
            <a:endParaRPr lang="en-US" altLang="en-US" sz="1200">
              <a:latin typeface="Arial Black" panose="020B0A04020102020204" pitchFamily="34" charset="0"/>
            </a:endParaRPr>
          </a:p>
        </p:txBody>
      </p:sp>
      <p:sp>
        <p:nvSpPr>
          <p:cNvPr id="28675" name="Rectangle 2">
            <a:extLst>
              <a:ext uri="{FF2B5EF4-FFF2-40B4-BE49-F238E27FC236}">
                <a16:creationId xmlns:a16="http://schemas.microsoft.com/office/drawing/2014/main" id="{6CDBC553-9D71-4A7B-9E8B-A7745193B4BC}"/>
              </a:ext>
            </a:extLst>
          </p:cNvPr>
          <p:cNvSpPr>
            <a:spLocks noGrp="1" noChangeArrowheads="1"/>
          </p:cNvSpPr>
          <p:nvPr>
            <p:ph type="title"/>
          </p:nvPr>
        </p:nvSpPr>
        <p:spPr>
          <a:xfrm>
            <a:off x="457200" y="457200"/>
            <a:ext cx="8229600" cy="990600"/>
          </a:xfrm>
        </p:spPr>
        <p:txBody>
          <a:bodyPr/>
          <a:lstStyle/>
          <a:p>
            <a:pPr eaLnBrk="1" hangingPunct="1"/>
            <a:r>
              <a:rPr lang="en-US" altLang="en-US"/>
              <a:t>Facultative</a:t>
            </a:r>
          </a:p>
        </p:txBody>
      </p:sp>
      <p:sp>
        <p:nvSpPr>
          <p:cNvPr id="28676" name="Rectangle 3">
            <a:extLst>
              <a:ext uri="{FF2B5EF4-FFF2-40B4-BE49-F238E27FC236}">
                <a16:creationId xmlns:a16="http://schemas.microsoft.com/office/drawing/2014/main" id="{B21440AC-82E7-488B-ABF9-E874418ED483}"/>
              </a:ext>
            </a:extLst>
          </p:cNvPr>
          <p:cNvSpPr>
            <a:spLocks noGrp="1" noChangeArrowheads="1"/>
          </p:cNvSpPr>
          <p:nvPr>
            <p:ph type="body" idx="1"/>
          </p:nvPr>
        </p:nvSpPr>
        <p:spPr>
          <a:xfrm>
            <a:off x="457200" y="1447800"/>
            <a:ext cx="8229600" cy="4419600"/>
          </a:xfrm>
        </p:spPr>
        <p:txBody>
          <a:bodyPr/>
          <a:lstStyle/>
          <a:p>
            <a:pPr marL="0" indent="0" eaLnBrk="1" hangingPunct="1">
              <a:buFont typeface="Wingdings" panose="05000000000000000000" pitchFamily="2" charset="2"/>
              <a:buNone/>
              <a:defRPr/>
            </a:pPr>
            <a:r>
              <a:rPr lang="en-US" altLang="en-US" dirty="0"/>
              <a:t>Can use oxygen (preferred since more energy is obtained) or can use anaerobic pathways </a:t>
            </a:r>
          </a:p>
          <a:p>
            <a:pPr eaLnBrk="1" hangingPunct="1">
              <a:defRPr/>
            </a:pPr>
            <a:endParaRPr lang="en-US" altLang="en-US" dirty="0"/>
          </a:p>
          <a:p>
            <a:pPr marL="0" indent="0" eaLnBrk="1" hangingPunct="1">
              <a:buFont typeface="Wingdings" panose="05000000000000000000" pitchFamily="2" charset="2"/>
              <a:buNone/>
              <a:defRPr/>
            </a:pPr>
            <a:r>
              <a:rPr lang="en-US" altLang="en-US" dirty="0"/>
              <a:t>Active in both aerobic and anaerobic treatment processes</a:t>
            </a:r>
          </a:p>
          <a:p>
            <a:pPr eaLnBrk="1" hangingPunct="1">
              <a:defRPr/>
            </a:pPr>
            <a:endParaRPr lang="en-US" altLang="en-US" dirty="0"/>
          </a:p>
          <a:p>
            <a:pPr marL="0" indent="0" eaLnBrk="1" hangingPunct="1">
              <a:buFont typeface="Wingdings" panose="05000000000000000000" pitchFamily="2" charset="2"/>
              <a:buNone/>
              <a:defRPr/>
            </a:pPr>
            <a:r>
              <a:rPr lang="en-US" altLang="en-US" dirty="0"/>
              <a:t>Yeast and many bacteria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a:extLst>
              <a:ext uri="{FF2B5EF4-FFF2-40B4-BE49-F238E27FC236}">
                <a16:creationId xmlns:a16="http://schemas.microsoft.com/office/drawing/2014/main" id="{254826BE-D9E5-4DBF-B557-78888090D35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D3CDA8-0E90-435A-BBB3-8C8121DFC24E}" type="slidenum">
              <a:rPr lang="en-US" altLang="en-US" sz="1200" smtClean="0">
                <a:latin typeface="Arial Black" panose="020B0A04020102020204" pitchFamily="34" charset="0"/>
              </a:rPr>
              <a:pPr>
                <a:spcBef>
                  <a:spcPct val="0"/>
                </a:spcBef>
                <a:buClrTx/>
                <a:buSzTx/>
                <a:buFontTx/>
                <a:buNone/>
              </a:pPr>
              <a:t>14</a:t>
            </a:fld>
            <a:endParaRPr lang="en-US" altLang="en-US" sz="1200">
              <a:latin typeface="Arial Black" panose="020B0A04020102020204" pitchFamily="34" charset="0"/>
            </a:endParaRPr>
          </a:p>
        </p:txBody>
      </p:sp>
      <p:sp>
        <p:nvSpPr>
          <p:cNvPr id="30723" name="Rectangle 2">
            <a:extLst>
              <a:ext uri="{FF2B5EF4-FFF2-40B4-BE49-F238E27FC236}">
                <a16:creationId xmlns:a16="http://schemas.microsoft.com/office/drawing/2014/main" id="{4F9992DA-62A3-4060-A7B4-6CBC74DF4C10}"/>
              </a:ext>
            </a:extLst>
          </p:cNvPr>
          <p:cNvSpPr>
            <a:spLocks noGrp="1" noChangeArrowheads="1"/>
          </p:cNvSpPr>
          <p:nvPr>
            <p:ph type="title"/>
          </p:nvPr>
        </p:nvSpPr>
        <p:spPr/>
        <p:txBody>
          <a:bodyPr/>
          <a:lstStyle/>
          <a:p>
            <a:pPr eaLnBrk="1" hangingPunct="1"/>
            <a:r>
              <a:rPr lang="en-US" altLang="en-US"/>
              <a:t>Autotrophs  </a:t>
            </a:r>
          </a:p>
        </p:txBody>
      </p:sp>
      <p:sp>
        <p:nvSpPr>
          <p:cNvPr id="30724" name="Rectangle 3">
            <a:extLst>
              <a:ext uri="{FF2B5EF4-FFF2-40B4-BE49-F238E27FC236}">
                <a16:creationId xmlns:a16="http://schemas.microsoft.com/office/drawing/2014/main" id="{BB8AFF73-CCF0-4AE3-BAC3-BBFBD10C63AA}"/>
              </a:ext>
            </a:extLst>
          </p:cNvPr>
          <p:cNvSpPr>
            <a:spLocks noGrp="1" noChangeArrowheads="1"/>
          </p:cNvSpPr>
          <p:nvPr>
            <p:ph type="body" idx="1"/>
          </p:nvPr>
        </p:nvSpPr>
        <p:spPr/>
        <p:txBody>
          <a:bodyPr/>
          <a:lstStyle/>
          <a:p>
            <a:pPr marL="0" indent="0" eaLnBrk="1" hangingPunct="1">
              <a:buFont typeface="Wingdings" panose="05000000000000000000" pitchFamily="2" charset="2"/>
              <a:buNone/>
            </a:pPr>
            <a:r>
              <a:rPr lang="en-US" altLang="en-US"/>
              <a:t>Use inorganic compounds for energy and carbon dioxide as a carbon source</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Energy is used to break up carbon dioxide into carbon (used for building cells) and oxygen (byproduct)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a:extLst>
              <a:ext uri="{FF2B5EF4-FFF2-40B4-BE49-F238E27FC236}">
                <a16:creationId xmlns:a16="http://schemas.microsoft.com/office/drawing/2014/main" id="{034F775E-17F6-4FD8-AFAC-A2BAF0F33CC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ED7A06F-0537-4E1A-91EE-82B59AE78E6A}" type="slidenum">
              <a:rPr lang="en-US" altLang="en-US" sz="1200" smtClean="0">
                <a:latin typeface="Arial Black" panose="020B0A04020102020204" pitchFamily="34" charset="0"/>
              </a:rPr>
              <a:pPr>
                <a:spcBef>
                  <a:spcPct val="0"/>
                </a:spcBef>
                <a:buClrTx/>
                <a:buSzTx/>
                <a:buFontTx/>
                <a:buNone/>
              </a:pPr>
              <a:t>15</a:t>
            </a:fld>
            <a:endParaRPr lang="en-US" altLang="en-US" sz="1200">
              <a:latin typeface="Arial Black" panose="020B0A04020102020204" pitchFamily="34" charset="0"/>
            </a:endParaRPr>
          </a:p>
        </p:txBody>
      </p:sp>
      <p:sp>
        <p:nvSpPr>
          <p:cNvPr id="32771" name="Rectangle 2">
            <a:extLst>
              <a:ext uri="{FF2B5EF4-FFF2-40B4-BE49-F238E27FC236}">
                <a16:creationId xmlns:a16="http://schemas.microsoft.com/office/drawing/2014/main" id="{8B505030-A4A9-47FF-8812-55D5CF41F40A}"/>
              </a:ext>
            </a:extLst>
          </p:cNvPr>
          <p:cNvSpPr>
            <a:spLocks noGrp="1" noChangeArrowheads="1"/>
          </p:cNvSpPr>
          <p:nvPr>
            <p:ph type="title"/>
          </p:nvPr>
        </p:nvSpPr>
        <p:spPr/>
        <p:txBody>
          <a:bodyPr/>
          <a:lstStyle/>
          <a:p>
            <a:pPr eaLnBrk="1" hangingPunct="1"/>
            <a:r>
              <a:rPr lang="en-US" altLang="en-US"/>
              <a:t>Autotrophs  </a:t>
            </a:r>
          </a:p>
        </p:txBody>
      </p:sp>
      <p:sp>
        <p:nvSpPr>
          <p:cNvPr id="16388" name="Rectangle 3">
            <a:extLst>
              <a:ext uri="{FF2B5EF4-FFF2-40B4-BE49-F238E27FC236}">
                <a16:creationId xmlns:a16="http://schemas.microsoft.com/office/drawing/2014/main" id="{A1023D15-C6C3-4778-9EA2-EAC8A2D19917}"/>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dirty="0"/>
              <a:t>Earth 4.6 billion years</a:t>
            </a:r>
          </a:p>
          <a:p>
            <a:pPr lvl="1" eaLnBrk="1" hangingPunct="1">
              <a:defRPr/>
            </a:pPr>
            <a:r>
              <a:rPr lang="en-US" altLang="en-US" dirty="0"/>
              <a:t>Radiometric 3.8/3.9 billion &amp; some of those rocks are sedimentary rocks from erosion of even older rocks</a:t>
            </a:r>
          </a:p>
          <a:p>
            <a:pPr lvl="1" eaLnBrk="1" hangingPunct="1">
              <a:defRPr/>
            </a:pPr>
            <a:r>
              <a:rPr lang="en-US" altLang="en-US" dirty="0"/>
              <a:t>3.5 billion--fossil evidence—autotrophs</a:t>
            </a:r>
          </a:p>
          <a:p>
            <a:pPr lvl="1" eaLnBrk="1" hangingPunct="1">
              <a:defRPr/>
            </a:pPr>
            <a:r>
              <a:rPr lang="en-US" altLang="en-US" dirty="0"/>
              <a:t>Created mats called </a:t>
            </a:r>
            <a:r>
              <a:rPr lang="en-US" altLang="en-US" dirty="0" err="1"/>
              <a:t>stromatolites</a:t>
            </a:r>
            <a:endParaRPr lang="en-US" altLang="en-US" dirty="0"/>
          </a:p>
          <a:p>
            <a:pPr lvl="1" eaLnBrk="1" hangingPunct="1">
              <a:defRPr/>
            </a:pPr>
            <a:r>
              <a:rPr lang="en-US" altLang="en-US" dirty="0"/>
              <a:t>Photosynthesis – released oxygen (which eventually lead to our current atmosphere)</a:t>
            </a:r>
          </a:p>
          <a:p>
            <a:pPr eaLnBrk="1" hangingPunct="1">
              <a:buFont typeface="Wingdings" panose="05000000000000000000" pitchFamily="2" charset="2"/>
              <a:buNone/>
              <a:defRPr/>
            </a:pPr>
            <a:endParaRPr lang="en-US" alt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a:extLst>
              <a:ext uri="{FF2B5EF4-FFF2-40B4-BE49-F238E27FC236}">
                <a16:creationId xmlns:a16="http://schemas.microsoft.com/office/drawing/2014/main" id="{97949F2B-13B7-411C-8EB2-0D3F69B40F9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ABE974F-92CE-4008-815A-C959D6114655}" type="slidenum">
              <a:rPr lang="en-US" altLang="en-US" sz="1200" smtClean="0">
                <a:latin typeface="Arial Black" panose="020B0A04020102020204" pitchFamily="34" charset="0"/>
              </a:rPr>
              <a:pPr>
                <a:spcBef>
                  <a:spcPct val="0"/>
                </a:spcBef>
                <a:buClrTx/>
                <a:buSzTx/>
                <a:buFontTx/>
                <a:buNone/>
              </a:pPr>
              <a:t>16</a:t>
            </a:fld>
            <a:endParaRPr lang="en-US" altLang="en-US" sz="1200">
              <a:latin typeface="Arial Black" panose="020B0A04020102020204" pitchFamily="34" charset="0"/>
            </a:endParaRPr>
          </a:p>
        </p:txBody>
      </p:sp>
      <p:sp>
        <p:nvSpPr>
          <p:cNvPr id="34819" name="Rectangle 2">
            <a:extLst>
              <a:ext uri="{FF2B5EF4-FFF2-40B4-BE49-F238E27FC236}">
                <a16:creationId xmlns:a16="http://schemas.microsoft.com/office/drawing/2014/main" id="{FE0351CD-7502-455D-A795-75F52B5A1C61}"/>
              </a:ext>
            </a:extLst>
          </p:cNvPr>
          <p:cNvSpPr>
            <a:spLocks noGrp="1" noChangeArrowheads="1"/>
          </p:cNvSpPr>
          <p:nvPr>
            <p:ph type="title"/>
          </p:nvPr>
        </p:nvSpPr>
        <p:spPr>
          <a:xfrm>
            <a:off x="457200" y="457200"/>
            <a:ext cx="3200400" cy="1371600"/>
          </a:xfrm>
        </p:spPr>
        <p:txBody>
          <a:bodyPr/>
          <a:lstStyle/>
          <a:p>
            <a:pPr eaLnBrk="1" hangingPunct="1"/>
            <a:r>
              <a:rPr lang="en-US" altLang="en-US"/>
              <a:t>Autotrophs  </a:t>
            </a:r>
          </a:p>
        </p:txBody>
      </p:sp>
      <p:sp>
        <p:nvSpPr>
          <p:cNvPr id="18436" name="Rectangle 3">
            <a:extLst>
              <a:ext uri="{FF2B5EF4-FFF2-40B4-BE49-F238E27FC236}">
                <a16:creationId xmlns:a16="http://schemas.microsoft.com/office/drawing/2014/main" id="{9C73A94F-3A96-4763-8AE1-6F75016B7D66}"/>
              </a:ext>
            </a:extLst>
          </p:cNvPr>
          <p:cNvSpPr>
            <a:spLocks noGrp="1" noChangeArrowheads="1"/>
          </p:cNvSpPr>
          <p:nvPr>
            <p:ph type="body" idx="1"/>
          </p:nvPr>
        </p:nvSpPr>
        <p:spPr/>
        <p:txBody>
          <a:bodyPr/>
          <a:lstStyle/>
          <a:p>
            <a:pPr eaLnBrk="1" hangingPunct="1">
              <a:buFont typeface="Wingdings" panose="05000000000000000000" pitchFamily="2" charset="2"/>
              <a:buNone/>
              <a:defRPr/>
            </a:pPr>
            <a:endParaRPr lang="en-US" altLang="en-US" dirty="0"/>
          </a:p>
          <a:p>
            <a:pPr marL="0" indent="0" eaLnBrk="1" hangingPunct="1">
              <a:buFont typeface="Wingdings" panose="05000000000000000000" pitchFamily="2" charset="2"/>
              <a:buNone/>
              <a:defRPr/>
            </a:pPr>
            <a:r>
              <a:rPr lang="en-US" altLang="en-US" dirty="0"/>
              <a:t>An extremely important group </a:t>
            </a:r>
          </a:p>
          <a:p>
            <a:pPr marL="457200" lvl="1" indent="0" eaLnBrk="1" hangingPunct="1">
              <a:buFont typeface="Wingdings" panose="05000000000000000000" pitchFamily="2" charset="2"/>
              <a:buNone/>
              <a:defRPr/>
            </a:pPr>
            <a:r>
              <a:rPr lang="en-US" altLang="en-US" dirty="0">
                <a:hlinkClick r:id="rId3"/>
              </a:rPr>
              <a:t>Stromatolites</a:t>
            </a:r>
            <a:endParaRPr lang="en-US" altLang="en-US" dirty="0"/>
          </a:p>
          <a:p>
            <a:pPr lvl="1" eaLnBrk="1" hangingPunct="1">
              <a:buFont typeface="Wingdings" panose="05000000000000000000" pitchFamily="2" charset="2"/>
              <a:buNone/>
              <a:defRPr/>
            </a:pPr>
            <a:endParaRPr lang="en-US" altLang="en-US" dirty="0"/>
          </a:p>
        </p:txBody>
      </p:sp>
      <p:pic>
        <p:nvPicPr>
          <p:cNvPr id="34821" name="Picture 7" descr="cxb_stromatolites">
            <a:extLst>
              <a:ext uri="{FF2B5EF4-FFF2-40B4-BE49-F238E27FC236}">
                <a16:creationId xmlns:a16="http://schemas.microsoft.com/office/drawing/2014/main" id="{F42D1B42-F43C-4D71-A8DB-CDDDC9DD4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988" y="3211513"/>
            <a:ext cx="3508375"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8">
            <a:extLst>
              <a:ext uri="{FF2B5EF4-FFF2-40B4-BE49-F238E27FC236}">
                <a16:creationId xmlns:a16="http://schemas.microsoft.com/office/drawing/2014/main" id="{8C4C96C7-5FE1-4A25-870E-F785EFB130B8}"/>
              </a:ext>
            </a:extLst>
          </p:cNvPr>
          <p:cNvSpPr txBox="1">
            <a:spLocks noChangeArrowheads="1"/>
          </p:cNvSpPr>
          <p:nvPr/>
        </p:nvSpPr>
        <p:spPr bwMode="auto">
          <a:xfrm>
            <a:off x="4968875" y="5584825"/>
            <a:ext cx="327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000"/>
              <a:t>http://www.nvcc.edu/home/cbentley/world_photos.htm</a:t>
            </a:r>
          </a:p>
        </p:txBody>
      </p:sp>
      <p:pic>
        <p:nvPicPr>
          <p:cNvPr id="34823" name="Picture 10" descr="shim">
            <a:extLst>
              <a:ext uri="{FF2B5EF4-FFF2-40B4-BE49-F238E27FC236}">
                <a16:creationId xmlns:a16="http://schemas.microsoft.com/office/drawing/2014/main" id="{51CBA1EF-39ED-484C-A281-E51AA6F0B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79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2" descr="shim">
            <a:extLst>
              <a:ext uri="{FF2B5EF4-FFF2-40B4-BE49-F238E27FC236}">
                <a16:creationId xmlns:a16="http://schemas.microsoft.com/office/drawing/2014/main" id="{01DBE9BD-4F06-4C14-90F4-40F05D208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4" descr="shim">
            <a:extLst>
              <a:ext uri="{FF2B5EF4-FFF2-40B4-BE49-F238E27FC236}">
                <a16:creationId xmlns:a16="http://schemas.microsoft.com/office/drawing/2014/main" id="{6EA89B54-5A60-40C7-A7DC-9AF25CC37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6" descr="Living stromatolites at low tide at Shark Bay, western Australia. (Photo by Paul Hoffman (c))">
            <a:extLst>
              <a:ext uri="{FF2B5EF4-FFF2-40B4-BE49-F238E27FC236}">
                <a16:creationId xmlns:a16="http://schemas.microsoft.com/office/drawing/2014/main" id="{2E51BB7F-A8E0-4D8C-8512-6B8D504D7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33400"/>
            <a:ext cx="29718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7">
            <a:extLst>
              <a:ext uri="{FF2B5EF4-FFF2-40B4-BE49-F238E27FC236}">
                <a16:creationId xmlns:a16="http://schemas.microsoft.com/office/drawing/2014/main" id="{25E1B6FE-709C-4E17-8296-0DF2EE93262A}"/>
              </a:ext>
            </a:extLst>
          </p:cNvPr>
          <p:cNvSpPr txBox="1">
            <a:spLocks noChangeArrowheads="1"/>
          </p:cNvSpPr>
          <p:nvPr/>
        </p:nvSpPr>
        <p:spPr bwMode="auto">
          <a:xfrm>
            <a:off x="6477000" y="12954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000"/>
              <a:t>http://gsc.nrcan.gc.ca/paleochron/03_e.php</a:t>
            </a:r>
          </a:p>
        </p:txBody>
      </p:sp>
      <p:pic>
        <p:nvPicPr>
          <p:cNvPr id="34828" name="Picture 12" descr="stromatolites">
            <a:extLst>
              <a:ext uri="{FF2B5EF4-FFF2-40B4-BE49-F238E27FC236}">
                <a16:creationId xmlns:a16="http://schemas.microsoft.com/office/drawing/2014/main" id="{F48DBFBC-074A-4E58-977A-DEBA1E7C1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94364"/>
            <a:ext cx="28575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9" name="Rectangle 1">
            <a:extLst>
              <a:ext uri="{FF2B5EF4-FFF2-40B4-BE49-F238E27FC236}">
                <a16:creationId xmlns:a16="http://schemas.microsoft.com/office/drawing/2014/main" id="{7F7A0C5C-0F98-43D1-A97A-87DEC048DF72}"/>
              </a:ext>
            </a:extLst>
          </p:cNvPr>
          <p:cNvSpPr>
            <a:spLocks noChangeArrowheads="1"/>
          </p:cNvSpPr>
          <p:nvPr/>
        </p:nvSpPr>
        <p:spPr bwMode="auto">
          <a:xfrm>
            <a:off x="3733800" y="5849938"/>
            <a:ext cx="533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800"/>
              <a:t>A geologist reacts enthusiastically to a world-class exposure of stromatolites. I'm imagining doing the backstroke in the Mesoproterozoic Belt Sea where these stromatolites grew. This is in Grinnell Glacier cirque, Glacier National Park, Montana. Up until about ten years ago, this outcrop was mantled by glacial ice, but now Grinnell Glacier has receded almost completely. While I feel sad that the glacier has died, I'm delighted at this view into the Precambrian world. </a:t>
            </a:r>
            <a:r>
              <a:rPr lang="en-US" altLang="en-US" sz="800" i="1"/>
              <a:t>Summer 2007.</a:t>
            </a:r>
            <a:endParaRPr lang="en-US" altLang="en-US" sz="80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E5FC98D-E9C8-4C8E-861B-AA76C91C0E30}"/>
              </a:ext>
            </a:extLst>
          </p:cNvPr>
          <p:cNvSpPr>
            <a:spLocks noGrp="1" noChangeArrowheads="1"/>
          </p:cNvSpPr>
          <p:nvPr>
            <p:ph type="title"/>
          </p:nvPr>
        </p:nvSpPr>
        <p:spPr>
          <a:xfrm>
            <a:off x="457200" y="457200"/>
            <a:ext cx="8229600" cy="990600"/>
          </a:xfrm>
        </p:spPr>
        <p:txBody>
          <a:bodyPr/>
          <a:lstStyle/>
          <a:p>
            <a:r>
              <a:rPr lang="en-US" altLang="en-US" sz="3600"/>
              <a:t>Pangea (300mya); Pangea Ultima </a:t>
            </a:r>
          </a:p>
        </p:txBody>
      </p:sp>
      <p:pic>
        <p:nvPicPr>
          <p:cNvPr id="36867" name="Content Placeholder 4" descr="pangea image">
            <a:extLst>
              <a:ext uri="{FF2B5EF4-FFF2-40B4-BE49-F238E27FC236}">
                <a16:creationId xmlns:a16="http://schemas.microsoft.com/office/drawing/2014/main" id="{7AAD9F45-7B21-424D-9351-A341C7F5E6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905000"/>
            <a:ext cx="3763963" cy="3886200"/>
          </a:xfrm>
        </p:spPr>
      </p:pic>
      <p:sp>
        <p:nvSpPr>
          <p:cNvPr id="36868" name="Slide Number Placeholder 3">
            <a:extLst>
              <a:ext uri="{FF2B5EF4-FFF2-40B4-BE49-F238E27FC236}">
                <a16:creationId xmlns:a16="http://schemas.microsoft.com/office/drawing/2014/main" id="{7AF2AEBE-A8E5-4A05-813B-933448B8187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68E5E52-2C63-4017-AA15-543BC9B100FB}" type="slidenum">
              <a:rPr lang="en-US" altLang="en-US" sz="1200" smtClean="0">
                <a:latin typeface="Arial Black" panose="020B0A04020102020204" pitchFamily="34" charset="0"/>
              </a:rPr>
              <a:pPr>
                <a:spcBef>
                  <a:spcPct val="0"/>
                </a:spcBef>
                <a:buClrTx/>
                <a:buSzTx/>
                <a:buFontTx/>
                <a:buNone/>
              </a:pPr>
              <a:t>17</a:t>
            </a:fld>
            <a:endParaRPr lang="en-US" altLang="en-US" sz="1200">
              <a:latin typeface="Arial Black" panose="020B0A04020102020204" pitchFamily="34" charset="0"/>
            </a:endParaRPr>
          </a:p>
        </p:txBody>
      </p:sp>
      <p:pic>
        <p:nvPicPr>
          <p:cNvPr id="36869" name="Picture 5" descr="pangea ultima ">
            <a:extLst>
              <a:ext uri="{FF2B5EF4-FFF2-40B4-BE49-F238E27FC236}">
                <a16:creationId xmlns:a16="http://schemas.microsoft.com/office/drawing/2014/main" id="{6153F41F-A35D-4A4A-96FA-7B740F672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2438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a:extLst>
              <a:ext uri="{FF2B5EF4-FFF2-40B4-BE49-F238E27FC236}">
                <a16:creationId xmlns:a16="http://schemas.microsoft.com/office/drawing/2014/main" id="{99A9FAB5-874D-4125-A598-C41DC1A94F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E87D0F4-C35B-450F-9B2B-4E201DD9C156}" type="slidenum">
              <a:rPr lang="en-US" altLang="en-US" sz="1200" smtClean="0">
                <a:latin typeface="Arial Black" panose="020B0A04020102020204" pitchFamily="34" charset="0"/>
              </a:rPr>
              <a:pPr>
                <a:spcBef>
                  <a:spcPct val="0"/>
                </a:spcBef>
                <a:buClrTx/>
                <a:buSzTx/>
                <a:buFontTx/>
                <a:buNone/>
              </a:pPr>
              <a:t>18</a:t>
            </a:fld>
            <a:endParaRPr lang="en-US" altLang="en-US" sz="1200">
              <a:latin typeface="Arial Black" panose="020B0A04020102020204" pitchFamily="34" charset="0"/>
            </a:endParaRPr>
          </a:p>
        </p:txBody>
      </p:sp>
      <p:sp>
        <p:nvSpPr>
          <p:cNvPr id="37891" name="Rectangle 2">
            <a:extLst>
              <a:ext uri="{FF2B5EF4-FFF2-40B4-BE49-F238E27FC236}">
                <a16:creationId xmlns:a16="http://schemas.microsoft.com/office/drawing/2014/main" id="{A9CFAA5F-22AD-4807-BC3B-C109CDFFAC00}"/>
              </a:ext>
            </a:extLst>
          </p:cNvPr>
          <p:cNvSpPr>
            <a:spLocks noGrp="1" noChangeArrowheads="1"/>
          </p:cNvSpPr>
          <p:nvPr>
            <p:ph type="title"/>
          </p:nvPr>
        </p:nvSpPr>
        <p:spPr/>
        <p:txBody>
          <a:bodyPr/>
          <a:lstStyle/>
          <a:p>
            <a:pPr eaLnBrk="1" hangingPunct="1"/>
            <a:r>
              <a:rPr lang="en-US" altLang="en-US"/>
              <a:t>Autotrophs</a:t>
            </a:r>
          </a:p>
        </p:txBody>
      </p:sp>
      <p:sp>
        <p:nvSpPr>
          <p:cNvPr id="37892" name="Rectangle 3">
            <a:extLst>
              <a:ext uri="{FF2B5EF4-FFF2-40B4-BE49-F238E27FC236}">
                <a16:creationId xmlns:a16="http://schemas.microsoft.com/office/drawing/2014/main" id="{72D5ECB3-8E2B-4D67-8666-86A6A8A9D05B}"/>
              </a:ext>
            </a:extLst>
          </p:cNvPr>
          <p:cNvSpPr>
            <a:spLocks noGrp="1" noChangeArrowheads="1"/>
          </p:cNvSpPr>
          <p:nvPr>
            <p:ph type="body" idx="1"/>
          </p:nvPr>
        </p:nvSpPr>
        <p:spPr>
          <a:xfrm>
            <a:off x="457200" y="1600200"/>
            <a:ext cx="8229600" cy="5029200"/>
          </a:xfrm>
        </p:spPr>
        <p:txBody>
          <a:bodyPr/>
          <a:lstStyle/>
          <a:p>
            <a:pPr marL="0" indent="0" eaLnBrk="1" hangingPunct="1">
              <a:lnSpc>
                <a:spcPct val="90000"/>
              </a:lnSpc>
              <a:buFont typeface="Wingdings" panose="05000000000000000000" pitchFamily="2" charset="2"/>
              <a:buNone/>
            </a:pPr>
            <a:r>
              <a:rPr lang="en-US" altLang="en-US" sz="2400"/>
              <a:t>Cyanobacteria</a:t>
            </a:r>
          </a:p>
          <a:p>
            <a:pPr lvl="1" eaLnBrk="1" hangingPunct="1">
              <a:lnSpc>
                <a:spcPct val="90000"/>
              </a:lnSpc>
            </a:pPr>
            <a:r>
              <a:rPr lang="en-US" altLang="en-US" sz="2000"/>
              <a:t>Plug water filters</a:t>
            </a:r>
          </a:p>
          <a:p>
            <a:pPr lvl="1" eaLnBrk="1" hangingPunct="1">
              <a:lnSpc>
                <a:spcPct val="90000"/>
              </a:lnSpc>
            </a:pPr>
            <a:r>
              <a:rPr lang="en-US" altLang="en-US" sz="2000"/>
              <a:t>Cyanotoxins (potential toxins in drinking water)</a:t>
            </a:r>
          </a:p>
          <a:p>
            <a:pPr marL="0" indent="0" eaLnBrk="1" hangingPunct="1">
              <a:lnSpc>
                <a:spcPct val="90000"/>
              </a:lnSpc>
              <a:buFont typeface="Wingdings" panose="05000000000000000000" pitchFamily="2" charset="2"/>
              <a:buNone/>
            </a:pPr>
            <a:r>
              <a:rPr lang="en-US" altLang="en-US" sz="2400"/>
              <a:t>Nitrifying bacteria</a:t>
            </a:r>
          </a:p>
          <a:p>
            <a:pPr lvl="1" eaLnBrk="1" hangingPunct="1">
              <a:lnSpc>
                <a:spcPct val="90000"/>
              </a:lnSpc>
            </a:pPr>
            <a:r>
              <a:rPr lang="en-US" altLang="en-US" sz="2000"/>
              <a:t>Nitrosomonas: Ammonia to Nitrites</a:t>
            </a:r>
          </a:p>
          <a:p>
            <a:pPr lvl="1" eaLnBrk="1" hangingPunct="1">
              <a:lnSpc>
                <a:spcPct val="90000"/>
              </a:lnSpc>
            </a:pPr>
            <a:r>
              <a:rPr lang="en-US" altLang="en-US" sz="2000"/>
              <a:t>Nitrobacter: Nitrites to nitrates</a:t>
            </a:r>
          </a:p>
          <a:p>
            <a:pPr marL="0" indent="0" eaLnBrk="1" hangingPunct="1">
              <a:lnSpc>
                <a:spcPct val="90000"/>
              </a:lnSpc>
              <a:buFont typeface="Wingdings" panose="05000000000000000000" pitchFamily="2" charset="2"/>
              <a:buNone/>
            </a:pPr>
            <a:r>
              <a:rPr lang="en-US" altLang="en-US" sz="2400"/>
              <a:t>Sulfur bacteria</a:t>
            </a:r>
          </a:p>
          <a:p>
            <a:pPr lvl="1" eaLnBrk="1" hangingPunct="1">
              <a:lnSpc>
                <a:spcPct val="90000"/>
              </a:lnSpc>
            </a:pPr>
            <a:r>
              <a:rPr lang="en-US" altLang="en-US" sz="2000"/>
              <a:t>Hydrogen sulfide to sulfuric acid</a:t>
            </a:r>
          </a:p>
          <a:p>
            <a:pPr lvl="1" eaLnBrk="1" hangingPunct="1">
              <a:lnSpc>
                <a:spcPct val="90000"/>
              </a:lnSpc>
            </a:pPr>
            <a:r>
              <a:rPr lang="en-US" altLang="en-US" sz="2000"/>
              <a:t>Can cause corrosion in pipes</a:t>
            </a:r>
          </a:p>
          <a:p>
            <a:pPr marL="0" indent="0" eaLnBrk="1" hangingPunct="1">
              <a:lnSpc>
                <a:spcPct val="90000"/>
              </a:lnSpc>
              <a:buFont typeface="Wingdings" panose="05000000000000000000" pitchFamily="2" charset="2"/>
              <a:buNone/>
            </a:pPr>
            <a:r>
              <a:rPr lang="en-US" altLang="en-US" sz="2400"/>
              <a:t>Iron bacteria</a:t>
            </a:r>
          </a:p>
          <a:p>
            <a:pPr lvl="1" eaLnBrk="1" hangingPunct="1">
              <a:lnSpc>
                <a:spcPct val="90000"/>
              </a:lnSpc>
            </a:pPr>
            <a:r>
              <a:rPr lang="en-US" altLang="en-US" sz="2000"/>
              <a:t>Ferrous iron (2+) to Ferric (3+)</a:t>
            </a:r>
          </a:p>
          <a:p>
            <a:pPr lvl="1" eaLnBrk="1" hangingPunct="1">
              <a:lnSpc>
                <a:spcPct val="90000"/>
              </a:lnSpc>
            </a:pPr>
            <a:r>
              <a:rPr lang="en-US" altLang="en-US" sz="2000"/>
              <a:t>Causes taste and odor problems</a:t>
            </a:r>
          </a:p>
        </p:txBody>
      </p:sp>
      <p:pic>
        <p:nvPicPr>
          <p:cNvPr id="37893" name="Picture 5">
            <a:extLst>
              <a:ext uri="{FF2B5EF4-FFF2-40B4-BE49-F238E27FC236}">
                <a16:creationId xmlns:a16="http://schemas.microsoft.com/office/drawing/2014/main" id="{78B3163D-157F-41A3-9533-4ED84BB625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33400"/>
            <a:ext cx="23971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4" name="Picture 6" descr="shows steps of nitrification an denitrification">
            <a:extLst>
              <a:ext uri="{FF2B5EF4-FFF2-40B4-BE49-F238E27FC236}">
                <a16:creationId xmlns:a16="http://schemas.microsoft.com/office/drawing/2014/main" id="{95FEB46D-49AB-403E-8437-0D9C8E250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19400"/>
            <a:ext cx="33337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a:extLst>
              <a:ext uri="{FF2B5EF4-FFF2-40B4-BE49-F238E27FC236}">
                <a16:creationId xmlns:a16="http://schemas.microsoft.com/office/drawing/2014/main" id="{C9CC3B84-AE35-42DD-AC4D-38E9A1EE572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AF5CBB7-53AD-4370-B2CB-D5E019541D5D}" type="slidenum">
              <a:rPr lang="en-US" altLang="en-US" sz="1200" smtClean="0">
                <a:latin typeface="Arial Black" panose="020B0A04020102020204" pitchFamily="34" charset="0"/>
              </a:rPr>
              <a:pPr>
                <a:spcBef>
                  <a:spcPct val="0"/>
                </a:spcBef>
                <a:buClrTx/>
                <a:buSzTx/>
                <a:buFontTx/>
                <a:buNone/>
              </a:pPr>
              <a:t>19</a:t>
            </a:fld>
            <a:endParaRPr lang="en-US" altLang="en-US" sz="1200">
              <a:latin typeface="Arial Black" panose="020B0A04020102020204" pitchFamily="34" charset="0"/>
            </a:endParaRPr>
          </a:p>
        </p:txBody>
      </p:sp>
      <p:sp>
        <p:nvSpPr>
          <p:cNvPr id="39939" name="Rectangle 2">
            <a:extLst>
              <a:ext uri="{FF2B5EF4-FFF2-40B4-BE49-F238E27FC236}">
                <a16:creationId xmlns:a16="http://schemas.microsoft.com/office/drawing/2014/main" id="{6BCC75EC-64D1-4D43-9566-B46A21E428D2}"/>
              </a:ext>
            </a:extLst>
          </p:cNvPr>
          <p:cNvSpPr>
            <a:spLocks noGrp="1" noChangeArrowheads="1"/>
          </p:cNvSpPr>
          <p:nvPr>
            <p:ph type="title"/>
          </p:nvPr>
        </p:nvSpPr>
        <p:spPr/>
        <p:txBody>
          <a:bodyPr/>
          <a:lstStyle/>
          <a:p>
            <a:pPr eaLnBrk="1" hangingPunct="1"/>
            <a:r>
              <a:rPr lang="en-US" altLang="en-US"/>
              <a:t>Waterborne Pathogenic Bacteria</a:t>
            </a:r>
          </a:p>
        </p:txBody>
      </p:sp>
      <p:sp>
        <p:nvSpPr>
          <p:cNvPr id="39940" name="Rectangle 3">
            <a:extLst>
              <a:ext uri="{FF2B5EF4-FFF2-40B4-BE49-F238E27FC236}">
                <a16:creationId xmlns:a16="http://schemas.microsoft.com/office/drawing/2014/main" id="{5E3342EE-18EC-41DC-8CD3-C702682B7E57}"/>
              </a:ext>
            </a:extLst>
          </p:cNvPr>
          <p:cNvSpPr>
            <a:spLocks noGrp="1" noChangeArrowheads="1"/>
          </p:cNvSpPr>
          <p:nvPr>
            <p:ph type="body" sz="half" idx="1"/>
          </p:nvPr>
        </p:nvSpPr>
        <p:spPr/>
        <p:txBody>
          <a:bodyPr/>
          <a:lstStyle/>
          <a:p>
            <a:pPr eaLnBrk="1" hangingPunct="1"/>
            <a:r>
              <a:rPr lang="en-US" altLang="en-US" sz="2800"/>
              <a:t>Salmonella sp. </a:t>
            </a:r>
          </a:p>
          <a:p>
            <a:pPr eaLnBrk="1" hangingPunct="1"/>
            <a:r>
              <a:rPr lang="en-US" altLang="en-US" sz="2800" i="1"/>
              <a:t>Vibrio Cholerae</a:t>
            </a:r>
          </a:p>
          <a:p>
            <a:pPr eaLnBrk="1" hangingPunct="1"/>
            <a:r>
              <a:rPr lang="en-US" altLang="en-US" sz="2800"/>
              <a:t>Shigella sp. </a:t>
            </a:r>
          </a:p>
        </p:txBody>
      </p:sp>
      <p:pic>
        <p:nvPicPr>
          <p:cNvPr id="39941" name="Picture 5" descr="salmonella_160">
            <a:hlinkClick r:id="rId3"/>
            <a:extLst>
              <a:ext uri="{FF2B5EF4-FFF2-40B4-BE49-F238E27FC236}">
                <a16:creationId xmlns:a16="http://schemas.microsoft.com/office/drawing/2014/main" id="{D5E47618-4DF5-4588-9E0B-EF138EE25297}"/>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086600" y="914400"/>
            <a:ext cx="1654175" cy="2298700"/>
          </a:xfrm>
        </p:spPr>
      </p:pic>
      <p:pic>
        <p:nvPicPr>
          <p:cNvPr id="39942" name="Picture 8" descr="vibrio">
            <a:hlinkClick r:id="rId5"/>
            <a:extLst>
              <a:ext uri="{FF2B5EF4-FFF2-40B4-BE49-F238E27FC236}">
                <a16:creationId xmlns:a16="http://schemas.microsoft.com/office/drawing/2014/main" id="{5CD0D185-29F7-4FF4-B60A-06CD468D0F08}"/>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038600" y="2819400"/>
            <a:ext cx="2697163" cy="2305050"/>
          </a:xfrm>
        </p:spPr>
      </p:pic>
      <p:pic>
        <p:nvPicPr>
          <p:cNvPr id="39943" name="Picture 11" descr="shig-dk">
            <a:hlinkClick r:id="rId7"/>
            <a:extLst>
              <a:ext uri="{FF2B5EF4-FFF2-40B4-BE49-F238E27FC236}">
                <a16:creationId xmlns:a16="http://schemas.microsoft.com/office/drawing/2014/main" id="{8F8BA46A-33B5-4095-BA0B-5CA603BFAD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810000"/>
            <a:ext cx="29337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EEA7775-8495-4BA8-848D-B2EBF00F726D}"/>
              </a:ext>
            </a:extLst>
          </p:cNvPr>
          <p:cNvSpPr>
            <a:spLocks noGrp="1" noChangeArrowheads="1"/>
          </p:cNvSpPr>
          <p:nvPr>
            <p:ph type="title"/>
          </p:nvPr>
        </p:nvSpPr>
        <p:spPr/>
        <p:txBody>
          <a:bodyPr/>
          <a:lstStyle/>
          <a:p>
            <a:pPr eaLnBrk="1" hangingPunct="1"/>
            <a:r>
              <a:rPr lang="en-US" altLang="en-US"/>
              <a:t>CTC 450 – Biology Concepts for Water and Wastewater Systems</a:t>
            </a:r>
          </a:p>
        </p:txBody>
      </p:sp>
      <p:pic>
        <p:nvPicPr>
          <p:cNvPr id="6147" name="Picture 8" descr=" Scanning electron microscope picture of escherichia coli">
            <a:hlinkClick r:id="rId3"/>
            <a:extLst>
              <a:ext uri="{FF2B5EF4-FFF2-40B4-BE49-F238E27FC236}">
                <a16:creationId xmlns:a16="http://schemas.microsoft.com/office/drawing/2014/main" id="{4A3DC00A-746F-4339-BC6D-D48048EE824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971800" y="1981200"/>
            <a:ext cx="2925763" cy="1982788"/>
          </a:xfrm>
        </p:spPr>
      </p:pic>
      <p:sp>
        <p:nvSpPr>
          <p:cNvPr id="6148" name="Rectangle 10">
            <a:extLst>
              <a:ext uri="{FF2B5EF4-FFF2-40B4-BE49-F238E27FC236}">
                <a16:creationId xmlns:a16="http://schemas.microsoft.com/office/drawing/2014/main" id="{962EB844-379F-4893-A177-33DD88A77F76}"/>
              </a:ext>
            </a:extLst>
          </p:cNvPr>
          <p:cNvSpPr>
            <a:spLocks noChangeArrowheads="1"/>
          </p:cNvSpPr>
          <p:nvPr/>
        </p:nvSpPr>
        <p:spPr bwMode="auto">
          <a:xfrm>
            <a:off x="914400" y="4419600"/>
            <a:ext cx="72263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latin typeface="Tahoma" panose="020B0604030504040204" pitchFamily="34" charset="0"/>
              </a:rPr>
              <a:t>Kingdom:</a:t>
            </a:r>
            <a:r>
              <a:rPr lang="en-US" altLang="en-US" sz="1800">
                <a:latin typeface="Tahoma" panose="020B0604030504040204" pitchFamily="34" charset="0"/>
              </a:rPr>
              <a:t> Eubacterium</a:t>
            </a:r>
            <a:br>
              <a:rPr lang="en-US" altLang="en-US" sz="1800">
                <a:latin typeface="Tahoma" panose="020B0604030504040204" pitchFamily="34" charset="0"/>
              </a:rPr>
            </a:br>
            <a:r>
              <a:rPr lang="en-US" altLang="en-US" sz="1800" b="1">
                <a:latin typeface="Tahoma" panose="020B0604030504040204" pitchFamily="34" charset="0"/>
              </a:rPr>
              <a:t>Scientific Name:</a:t>
            </a:r>
            <a:r>
              <a:rPr lang="en-US" altLang="en-US" sz="1800">
                <a:latin typeface="Tahoma" panose="020B0604030504040204" pitchFamily="34" charset="0"/>
              </a:rPr>
              <a:t> Escherichia coli</a:t>
            </a:r>
            <a:br>
              <a:rPr lang="en-US" altLang="en-US" sz="1800">
                <a:latin typeface="Tahoma" panose="020B0604030504040204" pitchFamily="34" charset="0"/>
              </a:rPr>
            </a:br>
            <a:r>
              <a:rPr lang="en-US" altLang="en-US" sz="1800" b="1">
                <a:latin typeface="Tahoma" panose="020B0604030504040204" pitchFamily="34" charset="0"/>
              </a:rPr>
              <a:t>Image Courtesy of:</a:t>
            </a:r>
            <a:r>
              <a:rPr lang="en-US" altLang="en-US" sz="1800">
                <a:latin typeface="Tahoma" panose="020B0604030504040204" pitchFamily="34" charset="0"/>
              </a:rPr>
              <a:t> Shirley Owens, Center for Electron Optics, MSU</a:t>
            </a:r>
            <a:br>
              <a:rPr lang="en-US" altLang="en-US" sz="1800">
                <a:latin typeface="Tahoma" panose="020B0604030504040204" pitchFamily="34" charset="0"/>
              </a:rPr>
            </a:br>
            <a:r>
              <a:rPr lang="en-US" altLang="en-US" sz="1800" b="1">
                <a:latin typeface="Tahoma" panose="020B0604030504040204" pitchFamily="34" charset="0"/>
              </a:rPr>
              <a:t>Image Width:</a:t>
            </a:r>
            <a:r>
              <a:rPr lang="en-US" altLang="en-US" sz="1800">
                <a:latin typeface="Tahoma" panose="020B0604030504040204" pitchFamily="34" charset="0"/>
              </a:rPr>
              <a:t> 9.5 microns</a:t>
            </a:r>
            <a:br>
              <a:rPr lang="en-US" altLang="en-US" sz="1800">
                <a:latin typeface="Tahoma" panose="020B0604030504040204" pitchFamily="34" charset="0"/>
              </a:rPr>
            </a:br>
            <a:r>
              <a:rPr lang="en-US" altLang="en-US" sz="1800" b="1">
                <a:latin typeface="Tahoma" panose="020B0604030504040204" pitchFamily="34" charset="0"/>
              </a:rPr>
              <a:t>Image Technology:</a:t>
            </a:r>
            <a:r>
              <a:rPr lang="en-US" altLang="en-US" sz="1800">
                <a:latin typeface="Tahoma" panose="020B0604030504040204" pitchFamily="34" charset="0"/>
              </a:rPr>
              <a:t> SEM (Scanning Electron Microscope)</a:t>
            </a:r>
          </a:p>
        </p:txBody>
      </p:sp>
      <p:sp>
        <p:nvSpPr>
          <p:cNvPr id="6149" name="Rectangle 11">
            <a:extLst>
              <a:ext uri="{FF2B5EF4-FFF2-40B4-BE49-F238E27FC236}">
                <a16:creationId xmlns:a16="http://schemas.microsoft.com/office/drawing/2014/main" id="{E23CDF95-98D5-4631-ABEB-004A950B7A5E}"/>
              </a:ext>
            </a:extLst>
          </p:cNvPr>
          <p:cNvSpPr>
            <a:spLocks noChangeArrowheads="1"/>
          </p:cNvSpPr>
          <p:nvPr/>
        </p:nvSpPr>
        <p:spPr bwMode="auto">
          <a:xfrm>
            <a:off x="1143000" y="6172200"/>
            <a:ext cx="644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latin typeface="Tahoma" panose="020B0604030504040204" pitchFamily="34" charset="0"/>
                <a:hlinkClick r:id="rId5"/>
              </a:rPr>
              <a:t>http://commtechlab.msu.edu/sites/dlc-me/zoo/zah0700.html</a:t>
            </a:r>
            <a:r>
              <a:rPr lang="en-US" altLang="en-US" sz="1800">
                <a:latin typeface="Tahoma" panose="020B060403050404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a:extLst>
              <a:ext uri="{FF2B5EF4-FFF2-40B4-BE49-F238E27FC236}">
                <a16:creationId xmlns:a16="http://schemas.microsoft.com/office/drawing/2014/main" id="{8660F7C3-7442-4C94-8036-EA86E1C27EB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692856C-72F0-408F-A93B-00F5F7708DE0}" type="slidenum">
              <a:rPr lang="en-US" altLang="en-US" sz="1200" smtClean="0">
                <a:latin typeface="Arial Black" panose="020B0A04020102020204" pitchFamily="34" charset="0"/>
              </a:rPr>
              <a:pPr>
                <a:spcBef>
                  <a:spcPct val="0"/>
                </a:spcBef>
                <a:buClrTx/>
                <a:buSzTx/>
                <a:buFontTx/>
                <a:buNone/>
              </a:pPr>
              <a:t>20</a:t>
            </a:fld>
            <a:endParaRPr lang="en-US" altLang="en-US" sz="1200">
              <a:latin typeface="Arial Black" panose="020B0A04020102020204" pitchFamily="34" charset="0"/>
            </a:endParaRPr>
          </a:p>
        </p:txBody>
      </p:sp>
      <p:sp>
        <p:nvSpPr>
          <p:cNvPr id="41987" name="Rectangle 2">
            <a:extLst>
              <a:ext uri="{FF2B5EF4-FFF2-40B4-BE49-F238E27FC236}">
                <a16:creationId xmlns:a16="http://schemas.microsoft.com/office/drawing/2014/main" id="{00346FC8-E4F0-442C-A8A4-E99186A2CE1D}"/>
              </a:ext>
            </a:extLst>
          </p:cNvPr>
          <p:cNvSpPr>
            <a:spLocks noGrp="1" noChangeArrowheads="1"/>
          </p:cNvSpPr>
          <p:nvPr>
            <p:ph type="title"/>
          </p:nvPr>
        </p:nvSpPr>
        <p:spPr/>
        <p:txBody>
          <a:bodyPr/>
          <a:lstStyle/>
          <a:p>
            <a:pPr eaLnBrk="1" hangingPunct="1"/>
            <a:r>
              <a:rPr lang="en-US" altLang="en-US"/>
              <a:t>Fungi</a:t>
            </a:r>
          </a:p>
        </p:txBody>
      </p:sp>
      <p:sp>
        <p:nvSpPr>
          <p:cNvPr id="41988" name="Rectangle 3">
            <a:extLst>
              <a:ext uri="{FF2B5EF4-FFF2-40B4-BE49-F238E27FC236}">
                <a16:creationId xmlns:a16="http://schemas.microsoft.com/office/drawing/2014/main" id="{8EF86611-91E3-4641-B997-C07FA35A84EE}"/>
              </a:ext>
            </a:extLst>
          </p:cNvPr>
          <p:cNvSpPr>
            <a:spLocks noGrp="1" noChangeArrowheads="1"/>
          </p:cNvSpPr>
          <p:nvPr>
            <p:ph type="body" sz="half" idx="1"/>
          </p:nvPr>
        </p:nvSpPr>
        <p:spPr>
          <a:xfrm>
            <a:off x="457200" y="1752600"/>
            <a:ext cx="4038600" cy="4114800"/>
          </a:xfrm>
        </p:spPr>
        <p:txBody>
          <a:bodyPr/>
          <a:lstStyle/>
          <a:p>
            <a:pPr marL="0" indent="0" eaLnBrk="1" hangingPunct="1">
              <a:buFont typeface="Wingdings" panose="05000000000000000000" pitchFamily="2" charset="2"/>
              <a:buNone/>
            </a:pPr>
            <a:r>
              <a:rPr lang="en-US" altLang="en-US" sz="2800"/>
              <a:t>Microscopic nonphotosynthetic plants including yeasts and molds</a:t>
            </a:r>
          </a:p>
          <a:p>
            <a:pPr marL="0" indent="0" eaLnBrk="1" hangingPunct="1">
              <a:buFont typeface="Wingdings" panose="05000000000000000000" pitchFamily="2" charset="2"/>
              <a:buNone/>
            </a:pPr>
            <a:endParaRPr lang="en-US" altLang="en-US" sz="2800"/>
          </a:p>
          <a:p>
            <a:pPr marL="0" indent="0" eaLnBrk="1" hangingPunct="1">
              <a:buFont typeface="Wingdings" panose="05000000000000000000" pitchFamily="2" charset="2"/>
              <a:buNone/>
            </a:pPr>
            <a:r>
              <a:rPr lang="en-US" altLang="en-US" sz="2800"/>
              <a:t>Molds are filamentous; in activated sludge systems they can lead to a poor settling floc</a:t>
            </a:r>
          </a:p>
        </p:txBody>
      </p:sp>
      <p:pic>
        <p:nvPicPr>
          <p:cNvPr id="41989" name="Picture 5" descr="Fungus from MBBR™ biofilm treatment process">
            <a:extLst>
              <a:ext uri="{FF2B5EF4-FFF2-40B4-BE49-F238E27FC236}">
                <a16:creationId xmlns:a16="http://schemas.microsoft.com/office/drawing/2014/main" id="{495EB8A3-2D71-4616-9987-1AACA5C08D0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2209800"/>
            <a:ext cx="4186238" cy="2762250"/>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4">
            <a:extLst>
              <a:ext uri="{FF2B5EF4-FFF2-40B4-BE49-F238E27FC236}">
                <a16:creationId xmlns:a16="http://schemas.microsoft.com/office/drawing/2014/main" id="{A91E86DD-4DA7-4F47-AC54-06A26751924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62F1D43-3F6B-4C88-944A-31884C63B007}" type="slidenum">
              <a:rPr lang="en-US" altLang="en-US" sz="1200" smtClean="0">
                <a:latin typeface="Arial Black" panose="020B0A04020102020204" pitchFamily="34" charset="0"/>
              </a:rPr>
              <a:pPr>
                <a:spcBef>
                  <a:spcPct val="0"/>
                </a:spcBef>
                <a:buClrTx/>
                <a:buSzTx/>
                <a:buFontTx/>
                <a:buNone/>
              </a:pPr>
              <a:t>21</a:t>
            </a:fld>
            <a:endParaRPr lang="en-US" altLang="en-US" sz="1200">
              <a:latin typeface="Arial Black" panose="020B0A04020102020204" pitchFamily="34" charset="0"/>
            </a:endParaRPr>
          </a:p>
        </p:txBody>
      </p:sp>
      <p:sp>
        <p:nvSpPr>
          <p:cNvPr id="44035" name="Rectangle 2">
            <a:extLst>
              <a:ext uri="{FF2B5EF4-FFF2-40B4-BE49-F238E27FC236}">
                <a16:creationId xmlns:a16="http://schemas.microsoft.com/office/drawing/2014/main" id="{1338DB7E-2A61-4640-B353-878BCB68A91D}"/>
              </a:ext>
            </a:extLst>
          </p:cNvPr>
          <p:cNvSpPr>
            <a:spLocks noGrp="1" noChangeArrowheads="1"/>
          </p:cNvSpPr>
          <p:nvPr>
            <p:ph type="title"/>
          </p:nvPr>
        </p:nvSpPr>
        <p:spPr/>
        <p:txBody>
          <a:bodyPr/>
          <a:lstStyle/>
          <a:p>
            <a:pPr eaLnBrk="1" hangingPunct="1"/>
            <a:r>
              <a:rPr lang="en-US" altLang="en-US"/>
              <a:t>Protozoa/Simple Multi-Celled </a:t>
            </a:r>
          </a:p>
        </p:txBody>
      </p:sp>
      <p:sp>
        <p:nvSpPr>
          <p:cNvPr id="44036" name="Rectangle 3">
            <a:extLst>
              <a:ext uri="{FF2B5EF4-FFF2-40B4-BE49-F238E27FC236}">
                <a16:creationId xmlns:a16="http://schemas.microsoft.com/office/drawing/2014/main" id="{545E6E6F-5E26-4CD7-9A09-C6060CBA2314}"/>
              </a:ext>
            </a:extLst>
          </p:cNvPr>
          <p:cNvSpPr>
            <a:spLocks noGrp="1" noChangeArrowheads="1"/>
          </p:cNvSpPr>
          <p:nvPr>
            <p:ph type="body" idx="1"/>
          </p:nvPr>
        </p:nvSpPr>
        <p:spPr/>
        <p:txBody>
          <a:bodyPr/>
          <a:lstStyle/>
          <a:p>
            <a:pPr marL="0" indent="0" eaLnBrk="1" hangingPunct="1">
              <a:buFont typeface="Wingdings" panose="05000000000000000000" pitchFamily="2" charset="2"/>
              <a:buNone/>
            </a:pPr>
            <a:r>
              <a:rPr lang="en-US" altLang="en-US"/>
              <a:t>Protozoa and other simple multi-celled organisms digest bacteria/algae</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Important in secondary treatment of wastewater</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741F-6D0D-40C9-B9CE-CBCDBBAFFF19}"/>
              </a:ext>
            </a:extLst>
          </p:cNvPr>
          <p:cNvSpPr>
            <a:spLocks noGrp="1"/>
          </p:cNvSpPr>
          <p:nvPr>
            <p:ph type="title"/>
          </p:nvPr>
        </p:nvSpPr>
        <p:spPr>
          <a:xfrm>
            <a:off x="457200" y="457200"/>
            <a:ext cx="8229600" cy="630114"/>
          </a:xfrm>
        </p:spPr>
        <p:txBody>
          <a:bodyPr/>
          <a:lstStyle/>
          <a:p>
            <a:pPr algn="ctr"/>
            <a:r>
              <a:rPr lang="en-US" dirty="0"/>
              <a:t>Protozoa</a:t>
            </a:r>
          </a:p>
        </p:txBody>
      </p:sp>
      <p:sp>
        <p:nvSpPr>
          <p:cNvPr id="46082" name="Slide Number Placeholder 2">
            <a:extLst>
              <a:ext uri="{FF2B5EF4-FFF2-40B4-BE49-F238E27FC236}">
                <a16:creationId xmlns:a16="http://schemas.microsoft.com/office/drawing/2014/main" id="{D7409BAB-0328-4DC0-8F16-2B0843DC5AF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99C58E4-695A-49B4-AF67-0E2BE00ECFF4}" type="slidenum">
              <a:rPr lang="en-US" altLang="en-US" sz="1200" smtClean="0">
                <a:latin typeface="Arial Black" panose="020B0A04020102020204" pitchFamily="34" charset="0"/>
              </a:rPr>
              <a:pPr>
                <a:spcBef>
                  <a:spcPct val="0"/>
                </a:spcBef>
                <a:buClrTx/>
                <a:buSzTx/>
                <a:buFontTx/>
                <a:buNone/>
              </a:pPr>
              <a:t>22</a:t>
            </a:fld>
            <a:endParaRPr lang="en-US" altLang="en-US" sz="1200">
              <a:latin typeface="Arial Black" panose="020B0A04020102020204" pitchFamily="34" charset="0"/>
            </a:endParaRPr>
          </a:p>
        </p:txBody>
      </p:sp>
      <p:pic>
        <p:nvPicPr>
          <p:cNvPr id="46083" name="Picture 5" descr="rotif2b">
            <a:hlinkClick r:id="rId3"/>
            <a:extLst>
              <a:ext uri="{FF2B5EF4-FFF2-40B4-BE49-F238E27FC236}">
                <a16:creationId xmlns:a16="http://schemas.microsoft.com/office/drawing/2014/main" id="{813A46A9-D80F-4672-97C6-99902E839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 y="1263283"/>
            <a:ext cx="230346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 descr="Protozoa Euplotes - a wastewater treatment plant performance indicator">
            <a:extLst>
              <a:ext uri="{FF2B5EF4-FFF2-40B4-BE49-F238E27FC236}">
                <a16:creationId xmlns:a16="http://schemas.microsoft.com/office/drawing/2014/main" id="{E6369FEC-BBD7-4714-8627-4D2AB286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85862"/>
            <a:ext cx="368458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8">
            <a:extLst>
              <a:ext uri="{FF2B5EF4-FFF2-40B4-BE49-F238E27FC236}">
                <a16:creationId xmlns:a16="http://schemas.microsoft.com/office/drawing/2014/main" id="{17C0FFD8-F91F-4763-8870-0204E7C69C26}"/>
              </a:ext>
            </a:extLst>
          </p:cNvPr>
          <p:cNvSpPr>
            <a:spLocks noChangeArrowheads="1"/>
          </p:cNvSpPr>
          <p:nvPr/>
        </p:nvSpPr>
        <p:spPr bwMode="auto">
          <a:xfrm>
            <a:off x="5791200" y="3962400"/>
            <a:ext cx="211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i="1" dirty="0"/>
              <a:t>Protozoa Euplotes</a:t>
            </a:r>
            <a:r>
              <a:rPr lang="en-US" altLang="en-US" sz="1800" dirty="0"/>
              <a:t> </a:t>
            </a:r>
          </a:p>
        </p:txBody>
      </p:sp>
      <p:sp>
        <p:nvSpPr>
          <p:cNvPr id="46086" name="Rectangle 9">
            <a:extLst>
              <a:ext uri="{FF2B5EF4-FFF2-40B4-BE49-F238E27FC236}">
                <a16:creationId xmlns:a16="http://schemas.microsoft.com/office/drawing/2014/main" id="{364A48E5-3377-444E-A916-15589A0DA0FA}"/>
              </a:ext>
            </a:extLst>
          </p:cNvPr>
          <p:cNvSpPr>
            <a:spLocks noChangeArrowheads="1"/>
          </p:cNvSpPr>
          <p:nvPr/>
        </p:nvSpPr>
        <p:spPr bwMode="auto">
          <a:xfrm>
            <a:off x="1066800" y="5218112"/>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i="1" dirty="0"/>
              <a:t>rotifer</a:t>
            </a:r>
            <a:r>
              <a:rPr lang="en-US" altLang="en-US" sz="1800" dirty="0"/>
              <a:t> </a:t>
            </a:r>
          </a:p>
        </p:txBody>
      </p:sp>
      <p:pic>
        <p:nvPicPr>
          <p:cNvPr id="46087" name="Picture 11" descr="Amphileptus pleurosigma, 4k">
            <a:extLst>
              <a:ext uri="{FF2B5EF4-FFF2-40B4-BE49-F238E27FC236}">
                <a16:creationId xmlns:a16="http://schemas.microsoft.com/office/drawing/2014/main" id="{A4F94424-7634-42B8-A7DC-7BB3AAC83B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966" y="4505082"/>
            <a:ext cx="2703234" cy="212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12">
            <a:extLst>
              <a:ext uri="{FF2B5EF4-FFF2-40B4-BE49-F238E27FC236}">
                <a16:creationId xmlns:a16="http://schemas.microsoft.com/office/drawing/2014/main" id="{ABE40195-6431-4F2D-9395-24EB31AFA83A}"/>
              </a:ext>
            </a:extLst>
          </p:cNvPr>
          <p:cNvSpPr>
            <a:spLocks noChangeArrowheads="1"/>
          </p:cNvSpPr>
          <p:nvPr/>
        </p:nvSpPr>
        <p:spPr bwMode="auto">
          <a:xfrm>
            <a:off x="609600" y="6248400"/>
            <a:ext cx="281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i="1"/>
              <a:t>Amphileptus pleurosigma</a:t>
            </a:r>
            <a:r>
              <a:rPr lang="en-US" altLang="en-US" sz="180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a:extLst>
              <a:ext uri="{FF2B5EF4-FFF2-40B4-BE49-F238E27FC236}">
                <a16:creationId xmlns:a16="http://schemas.microsoft.com/office/drawing/2014/main" id="{D1F9CB76-75CA-4851-A84D-F115A8346BB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39F80A6-CB59-4765-B893-82EDC1BCBB1C}" type="slidenum">
              <a:rPr lang="en-US" altLang="en-US" sz="1200" smtClean="0">
                <a:latin typeface="Arial Black" panose="020B0A04020102020204" pitchFamily="34" charset="0"/>
              </a:rPr>
              <a:pPr>
                <a:spcBef>
                  <a:spcPct val="0"/>
                </a:spcBef>
                <a:buClrTx/>
                <a:buSzTx/>
                <a:buFontTx/>
                <a:buNone/>
              </a:pPr>
              <a:t>23</a:t>
            </a:fld>
            <a:endParaRPr lang="en-US" altLang="en-US" sz="1200">
              <a:latin typeface="Arial Black" panose="020B0A04020102020204" pitchFamily="34" charset="0"/>
            </a:endParaRPr>
          </a:p>
        </p:txBody>
      </p:sp>
      <p:sp>
        <p:nvSpPr>
          <p:cNvPr id="48131" name="Rectangle 2">
            <a:extLst>
              <a:ext uri="{FF2B5EF4-FFF2-40B4-BE49-F238E27FC236}">
                <a16:creationId xmlns:a16="http://schemas.microsoft.com/office/drawing/2014/main" id="{396F457C-3677-4855-B8D3-9F3FABD171E5}"/>
              </a:ext>
            </a:extLst>
          </p:cNvPr>
          <p:cNvSpPr>
            <a:spLocks noGrp="1" noChangeArrowheads="1"/>
          </p:cNvSpPr>
          <p:nvPr>
            <p:ph type="title"/>
          </p:nvPr>
        </p:nvSpPr>
        <p:spPr/>
        <p:txBody>
          <a:bodyPr/>
          <a:lstStyle/>
          <a:p>
            <a:pPr eaLnBrk="1" hangingPunct="1"/>
            <a:r>
              <a:rPr lang="en-US" altLang="en-US"/>
              <a:t>Protozoa/Simple Multi-Celled </a:t>
            </a:r>
          </a:p>
        </p:txBody>
      </p:sp>
      <p:sp>
        <p:nvSpPr>
          <p:cNvPr id="48132" name="Rectangle 3">
            <a:extLst>
              <a:ext uri="{FF2B5EF4-FFF2-40B4-BE49-F238E27FC236}">
                <a16:creationId xmlns:a16="http://schemas.microsoft.com/office/drawing/2014/main" id="{85901E78-82B7-45C5-9679-4BF078D87B43}"/>
              </a:ext>
            </a:extLst>
          </p:cNvPr>
          <p:cNvSpPr>
            <a:spLocks noGrp="1" noChangeArrowheads="1"/>
          </p:cNvSpPr>
          <p:nvPr>
            <p:ph type="body" idx="1"/>
          </p:nvPr>
        </p:nvSpPr>
        <p:spPr/>
        <p:txBody>
          <a:bodyPr/>
          <a:lstStyle/>
          <a:p>
            <a:pPr marL="0" indent="0" eaLnBrk="1" hangingPunct="1">
              <a:buFont typeface="Wingdings" panose="05000000000000000000" pitchFamily="2" charset="2"/>
              <a:buNone/>
            </a:pPr>
            <a:r>
              <a:rPr lang="en-US" altLang="en-US"/>
              <a:t>Giardia and Cryptosporidium are parasitic protozoa that can cause illness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4C27-C796-44D4-AF80-25F77D205A74}"/>
              </a:ext>
            </a:extLst>
          </p:cNvPr>
          <p:cNvSpPr>
            <a:spLocks noGrp="1"/>
          </p:cNvSpPr>
          <p:nvPr>
            <p:ph type="title"/>
          </p:nvPr>
        </p:nvSpPr>
        <p:spPr>
          <a:xfrm>
            <a:off x="457200" y="457200"/>
            <a:ext cx="8229600" cy="611188"/>
          </a:xfrm>
        </p:spPr>
        <p:txBody>
          <a:bodyPr/>
          <a:lstStyle/>
          <a:p>
            <a:pPr algn="ctr"/>
            <a:r>
              <a:rPr lang="en-US" dirty="0"/>
              <a:t>Giardia  </a:t>
            </a:r>
          </a:p>
        </p:txBody>
      </p:sp>
      <p:sp>
        <p:nvSpPr>
          <p:cNvPr id="50178" name="Slide Number Placeholder 2">
            <a:extLst>
              <a:ext uri="{FF2B5EF4-FFF2-40B4-BE49-F238E27FC236}">
                <a16:creationId xmlns:a16="http://schemas.microsoft.com/office/drawing/2014/main" id="{46FD29D8-19C3-4D95-BD2D-74BBC2F48D1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A284323-966E-4CB1-9CD2-4F25BFD22E9E}" type="slidenum">
              <a:rPr lang="en-US" altLang="en-US" sz="1200" smtClean="0">
                <a:latin typeface="Arial Black" panose="020B0A04020102020204" pitchFamily="34" charset="0"/>
              </a:rPr>
              <a:pPr>
                <a:spcBef>
                  <a:spcPct val="0"/>
                </a:spcBef>
                <a:buClrTx/>
                <a:buSzTx/>
                <a:buFontTx/>
                <a:buNone/>
              </a:pPr>
              <a:t>24</a:t>
            </a:fld>
            <a:endParaRPr lang="en-US" altLang="en-US" sz="1200">
              <a:latin typeface="Arial Black" panose="020B0A04020102020204" pitchFamily="34" charset="0"/>
            </a:endParaRPr>
          </a:p>
        </p:txBody>
      </p:sp>
      <p:pic>
        <p:nvPicPr>
          <p:cNvPr id="50179" name="Picture 5" descr="Giardia_LifeCycle">
            <a:extLst>
              <a:ext uri="{FF2B5EF4-FFF2-40B4-BE49-F238E27FC236}">
                <a16:creationId xmlns:a16="http://schemas.microsoft.com/office/drawing/2014/main" id="{60754C47-CE1F-4E59-B7D9-53D0DC547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85119"/>
            <a:ext cx="3566636"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6">
            <a:extLst>
              <a:ext uri="{FF2B5EF4-FFF2-40B4-BE49-F238E27FC236}">
                <a16:creationId xmlns:a16="http://schemas.microsoft.com/office/drawing/2014/main" id="{4F8CE807-B76F-45BB-81FB-CC1D3A7C2528}"/>
              </a:ext>
            </a:extLst>
          </p:cNvPr>
          <p:cNvSpPr txBox="1">
            <a:spLocks noChangeArrowheads="1"/>
          </p:cNvSpPr>
          <p:nvPr/>
        </p:nvSpPr>
        <p:spPr bwMode="auto">
          <a:xfrm>
            <a:off x="6553200" y="447992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dirty="0">
                <a:solidFill>
                  <a:schemeClr val="accent1"/>
                </a:solidFill>
              </a:rPr>
              <a:t>giardia</a:t>
            </a:r>
          </a:p>
        </p:txBody>
      </p:sp>
      <p:pic>
        <p:nvPicPr>
          <p:cNvPr id="50181" name="Picture 8" descr="giardia-trph">
            <a:hlinkClick r:id="rId4"/>
            <a:extLst>
              <a:ext uri="{FF2B5EF4-FFF2-40B4-BE49-F238E27FC236}">
                <a16:creationId xmlns:a16="http://schemas.microsoft.com/office/drawing/2014/main" id="{031A0CE9-B0D3-4442-8BD6-07AE06050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85119"/>
            <a:ext cx="31908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4">
            <a:extLst>
              <a:ext uri="{FF2B5EF4-FFF2-40B4-BE49-F238E27FC236}">
                <a16:creationId xmlns:a16="http://schemas.microsoft.com/office/drawing/2014/main" id="{C76AD52B-F123-404F-A92B-E405E1500B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15503E6-2DC9-4960-8025-31373378480E}" type="slidenum">
              <a:rPr lang="en-US" altLang="en-US" sz="1200" smtClean="0">
                <a:latin typeface="Arial Black" panose="020B0A04020102020204" pitchFamily="34" charset="0"/>
              </a:rPr>
              <a:pPr>
                <a:spcBef>
                  <a:spcPct val="0"/>
                </a:spcBef>
                <a:buClrTx/>
                <a:buSzTx/>
                <a:buFontTx/>
                <a:buNone/>
              </a:pPr>
              <a:t>25</a:t>
            </a:fld>
            <a:endParaRPr lang="en-US" altLang="en-US" sz="1200">
              <a:latin typeface="Arial Black" panose="020B0A04020102020204" pitchFamily="34" charset="0"/>
            </a:endParaRPr>
          </a:p>
        </p:txBody>
      </p:sp>
      <p:pic>
        <p:nvPicPr>
          <p:cNvPr id="52227" name="Picture 7" descr="Cryptosporidium parvum">
            <a:extLst>
              <a:ext uri="{FF2B5EF4-FFF2-40B4-BE49-F238E27FC236}">
                <a16:creationId xmlns:a16="http://schemas.microsoft.com/office/drawing/2014/main" id="{D0162DA9-90D6-4780-9006-F88D39310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541178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8">
            <a:extLst>
              <a:ext uri="{FF2B5EF4-FFF2-40B4-BE49-F238E27FC236}">
                <a16:creationId xmlns:a16="http://schemas.microsoft.com/office/drawing/2014/main" id="{2181D99E-9A34-4762-9CF2-4E2C473DA24A}"/>
              </a:ext>
            </a:extLst>
          </p:cNvPr>
          <p:cNvSpPr>
            <a:spLocks noGrp="1" noChangeArrowheads="1"/>
          </p:cNvSpPr>
          <p:nvPr>
            <p:ph type="title"/>
          </p:nvPr>
        </p:nvSpPr>
        <p:spPr/>
        <p:txBody>
          <a:bodyPr/>
          <a:lstStyle/>
          <a:p>
            <a:pPr eaLnBrk="1" hangingPunct="1"/>
            <a:r>
              <a:rPr lang="en-US" altLang="en-US"/>
              <a:t>Cryptosporidium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4">
            <a:extLst>
              <a:ext uri="{FF2B5EF4-FFF2-40B4-BE49-F238E27FC236}">
                <a16:creationId xmlns:a16="http://schemas.microsoft.com/office/drawing/2014/main" id="{0C95F64B-F41A-4C4D-AA03-217E68DEC39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95806DA-B391-46A3-B253-D470017FAE7B}" type="slidenum">
              <a:rPr lang="en-US" altLang="en-US" sz="1200" smtClean="0">
                <a:latin typeface="Arial Black" panose="020B0A04020102020204" pitchFamily="34" charset="0"/>
              </a:rPr>
              <a:pPr>
                <a:spcBef>
                  <a:spcPct val="0"/>
                </a:spcBef>
                <a:buClrTx/>
                <a:buSzTx/>
                <a:buFontTx/>
                <a:buNone/>
              </a:pPr>
              <a:t>26</a:t>
            </a:fld>
            <a:endParaRPr lang="en-US" altLang="en-US" sz="1200">
              <a:latin typeface="Arial Black" panose="020B0A04020102020204" pitchFamily="34" charset="0"/>
            </a:endParaRPr>
          </a:p>
        </p:txBody>
      </p:sp>
      <p:sp>
        <p:nvSpPr>
          <p:cNvPr id="54275" name="Rectangle 2">
            <a:extLst>
              <a:ext uri="{FF2B5EF4-FFF2-40B4-BE49-F238E27FC236}">
                <a16:creationId xmlns:a16="http://schemas.microsoft.com/office/drawing/2014/main" id="{F698CD5D-3F80-4DF6-9BCF-635D2CA7B096}"/>
              </a:ext>
            </a:extLst>
          </p:cNvPr>
          <p:cNvSpPr>
            <a:spLocks noGrp="1" noChangeArrowheads="1"/>
          </p:cNvSpPr>
          <p:nvPr>
            <p:ph type="title"/>
          </p:nvPr>
        </p:nvSpPr>
        <p:spPr/>
        <p:txBody>
          <a:bodyPr/>
          <a:lstStyle/>
          <a:p>
            <a:pPr eaLnBrk="1" hangingPunct="1"/>
            <a:r>
              <a:rPr lang="en-US" altLang="en-US"/>
              <a:t>Viruses </a:t>
            </a:r>
          </a:p>
        </p:txBody>
      </p:sp>
      <p:sp>
        <p:nvSpPr>
          <p:cNvPr id="54276" name="Rectangle 3">
            <a:extLst>
              <a:ext uri="{FF2B5EF4-FFF2-40B4-BE49-F238E27FC236}">
                <a16:creationId xmlns:a16="http://schemas.microsoft.com/office/drawing/2014/main" id="{29207471-9653-4539-9F15-B66E9293C9C1}"/>
              </a:ext>
            </a:extLst>
          </p:cNvPr>
          <p:cNvSpPr>
            <a:spLocks noGrp="1" noChangeArrowheads="1"/>
          </p:cNvSpPr>
          <p:nvPr>
            <p:ph type="body" idx="1"/>
          </p:nvPr>
        </p:nvSpPr>
        <p:spPr/>
        <p:txBody>
          <a:bodyPr/>
          <a:lstStyle/>
          <a:p>
            <a:pPr marL="0" indent="0" eaLnBrk="1" hangingPunct="1">
              <a:buFont typeface="Wingdings" panose="05000000000000000000" pitchFamily="2" charset="2"/>
              <a:buNone/>
            </a:pPr>
            <a:r>
              <a:rPr lang="en-US" altLang="en-US"/>
              <a:t>Parasites that replicate only in the cells of living hosts.  </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Several viruses cause illness and can be waterborne.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a:extLst>
              <a:ext uri="{FF2B5EF4-FFF2-40B4-BE49-F238E27FC236}">
                <a16:creationId xmlns:a16="http://schemas.microsoft.com/office/drawing/2014/main" id="{F1BDB126-7EE6-47D0-8DAA-644B9BFCA3C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4E94B22-CA56-4DF1-96DF-08EC119D50F3}" type="slidenum">
              <a:rPr lang="en-US" altLang="en-US" sz="1200" smtClean="0">
                <a:latin typeface="Arial Black" panose="020B0A04020102020204" pitchFamily="34" charset="0"/>
              </a:rPr>
              <a:pPr>
                <a:spcBef>
                  <a:spcPct val="0"/>
                </a:spcBef>
                <a:buClrTx/>
                <a:buSzTx/>
                <a:buFontTx/>
                <a:buNone/>
              </a:pPr>
              <a:t>27</a:t>
            </a:fld>
            <a:endParaRPr lang="en-US" altLang="en-US" sz="1200">
              <a:latin typeface="Arial Black" panose="020B0A04020102020204" pitchFamily="34" charset="0"/>
            </a:endParaRPr>
          </a:p>
        </p:txBody>
      </p:sp>
      <p:sp>
        <p:nvSpPr>
          <p:cNvPr id="56323" name="Rectangle 4">
            <a:extLst>
              <a:ext uri="{FF2B5EF4-FFF2-40B4-BE49-F238E27FC236}">
                <a16:creationId xmlns:a16="http://schemas.microsoft.com/office/drawing/2014/main" id="{AA1656BD-49FB-469F-AC7A-9DF676ED5320}"/>
              </a:ext>
            </a:extLst>
          </p:cNvPr>
          <p:cNvSpPr>
            <a:spLocks noGrp="1" noChangeArrowheads="1"/>
          </p:cNvSpPr>
          <p:nvPr>
            <p:ph type="title"/>
          </p:nvPr>
        </p:nvSpPr>
        <p:spPr/>
        <p:txBody>
          <a:bodyPr/>
          <a:lstStyle/>
          <a:p>
            <a:pPr eaLnBrk="1" hangingPunct="1"/>
            <a:r>
              <a:rPr lang="en-US" altLang="en-US"/>
              <a:t>Adenoviruses</a:t>
            </a:r>
          </a:p>
        </p:txBody>
      </p:sp>
      <p:pic>
        <p:nvPicPr>
          <p:cNvPr id="56324" name="Picture 7" descr="adenovirus-2244">
            <a:hlinkClick r:id="rId3"/>
            <a:extLst>
              <a:ext uri="{FF2B5EF4-FFF2-40B4-BE49-F238E27FC236}">
                <a16:creationId xmlns:a16="http://schemas.microsoft.com/office/drawing/2014/main" id="{47D5AD37-6185-4BCC-A466-7BA2C3900B3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105400" y="2286000"/>
            <a:ext cx="2532063" cy="2741613"/>
          </a:xfrm>
        </p:spPr>
      </p:pic>
      <p:pic>
        <p:nvPicPr>
          <p:cNvPr id="56325" name="Picture 10" descr="Adeno-FD">
            <a:hlinkClick r:id="rId5"/>
            <a:extLst>
              <a:ext uri="{FF2B5EF4-FFF2-40B4-BE49-F238E27FC236}">
                <a16:creationId xmlns:a16="http://schemas.microsoft.com/office/drawing/2014/main" id="{72CCBB2A-D6D0-434F-895A-0EF654AC020C}"/>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43000" y="2209800"/>
            <a:ext cx="2806700" cy="274955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a:extLst>
              <a:ext uri="{FF2B5EF4-FFF2-40B4-BE49-F238E27FC236}">
                <a16:creationId xmlns:a16="http://schemas.microsoft.com/office/drawing/2014/main" id="{B4D8CB4E-5732-4235-B905-B71AABBE9FD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99D5637-80A3-4F0A-98A6-49182BD8D316}" type="slidenum">
              <a:rPr lang="en-US" altLang="en-US" sz="1200" smtClean="0">
                <a:latin typeface="Arial Black" panose="020B0A04020102020204" pitchFamily="34" charset="0"/>
              </a:rPr>
              <a:pPr>
                <a:spcBef>
                  <a:spcPct val="0"/>
                </a:spcBef>
                <a:buClrTx/>
                <a:buSzTx/>
                <a:buFontTx/>
                <a:buNone/>
              </a:pPr>
              <a:t>28</a:t>
            </a:fld>
            <a:endParaRPr lang="en-US" altLang="en-US" sz="1200">
              <a:latin typeface="Arial Black" panose="020B0A04020102020204" pitchFamily="34" charset="0"/>
            </a:endParaRPr>
          </a:p>
        </p:txBody>
      </p:sp>
      <p:pic>
        <p:nvPicPr>
          <p:cNvPr id="58371" name="Picture 4" descr="vsd19c">
            <a:hlinkClick r:id="rId3"/>
            <a:extLst>
              <a:ext uri="{FF2B5EF4-FFF2-40B4-BE49-F238E27FC236}">
                <a16:creationId xmlns:a16="http://schemas.microsoft.com/office/drawing/2014/main" id="{5E3CBFAF-98D7-409C-B2A5-F7862E162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362200"/>
            <a:ext cx="35560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5">
            <a:extLst>
              <a:ext uri="{FF2B5EF4-FFF2-40B4-BE49-F238E27FC236}">
                <a16:creationId xmlns:a16="http://schemas.microsoft.com/office/drawing/2014/main" id="{2E92B25E-44A1-4C2D-A0B5-9F2DE5282BEF}"/>
              </a:ext>
            </a:extLst>
          </p:cNvPr>
          <p:cNvSpPr>
            <a:spLocks noGrp="1" noChangeArrowheads="1"/>
          </p:cNvSpPr>
          <p:nvPr>
            <p:ph type="title"/>
          </p:nvPr>
        </p:nvSpPr>
        <p:spPr/>
        <p:txBody>
          <a:bodyPr/>
          <a:lstStyle/>
          <a:p>
            <a:pPr eaLnBrk="1" hangingPunct="1"/>
            <a:r>
              <a:rPr lang="en-US" altLang="en-US"/>
              <a:t>Caliciviruses</a:t>
            </a:r>
          </a:p>
        </p:txBody>
      </p:sp>
      <p:pic>
        <p:nvPicPr>
          <p:cNvPr id="58373" name="Picture 8" descr="iL004e">
            <a:hlinkClick r:id="rId5"/>
            <a:extLst>
              <a:ext uri="{FF2B5EF4-FFF2-40B4-BE49-F238E27FC236}">
                <a16:creationId xmlns:a16="http://schemas.microsoft.com/office/drawing/2014/main" id="{A53E2E68-600B-4AF8-85E8-7442C3C1EB2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421313" y="3341688"/>
            <a:ext cx="2782887" cy="28067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a:extLst>
              <a:ext uri="{FF2B5EF4-FFF2-40B4-BE49-F238E27FC236}">
                <a16:creationId xmlns:a16="http://schemas.microsoft.com/office/drawing/2014/main" id="{EF562CCB-0909-4C26-BF8F-695ADB04B98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6FC6EB6-B9FE-4D4B-AE8A-5359C651098D}" type="slidenum">
              <a:rPr lang="en-US" altLang="en-US" sz="1200" smtClean="0">
                <a:latin typeface="Arial Black" panose="020B0A04020102020204" pitchFamily="34" charset="0"/>
              </a:rPr>
              <a:pPr>
                <a:spcBef>
                  <a:spcPct val="0"/>
                </a:spcBef>
                <a:buClrTx/>
                <a:buSzTx/>
                <a:buFontTx/>
                <a:buNone/>
              </a:pPr>
              <a:t>29</a:t>
            </a:fld>
            <a:endParaRPr lang="en-US" altLang="en-US" sz="1200">
              <a:latin typeface="Arial Black" panose="020B0A04020102020204" pitchFamily="34" charset="0"/>
            </a:endParaRPr>
          </a:p>
        </p:txBody>
      </p:sp>
      <p:sp>
        <p:nvSpPr>
          <p:cNvPr id="60419" name="Rectangle 4">
            <a:extLst>
              <a:ext uri="{FF2B5EF4-FFF2-40B4-BE49-F238E27FC236}">
                <a16:creationId xmlns:a16="http://schemas.microsoft.com/office/drawing/2014/main" id="{A95C4452-D3D7-4100-88DB-E8BE580967CD}"/>
              </a:ext>
            </a:extLst>
          </p:cNvPr>
          <p:cNvSpPr>
            <a:spLocks noGrp="1" noChangeArrowheads="1"/>
          </p:cNvSpPr>
          <p:nvPr>
            <p:ph type="title"/>
          </p:nvPr>
        </p:nvSpPr>
        <p:spPr/>
        <p:txBody>
          <a:bodyPr/>
          <a:lstStyle/>
          <a:p>
            <a:pPr eaLnBrk="1" hangingPunct="1"/>
            <a:r>
              <a:rPr lang="en-US" altLang="en-US"/>
              <a:t>Poliovirus</a:t>
            </a:r>
          </a:p>
        </p:txBody>
      </p:sp>
      <p:pic>
        <p:nvPicPr>
          <p:cNvPr id="60420" name="Picture 6" descr="Poliovirus">
            <a:hlinkClick r:id="rId3"/>
            <a:extLst>
              <a:ext uri="{FF2B5EF4-FFF2-40B4-BE49-F238E27FC236}">
                <a16:creationId xmlns:a16="http://schemas.microsoft.com/office/drawing/2014/main" id="{E1BF4081-778B-4CE0-83A0-03648241D670}"/>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0" y="2133600"/>
            <a:ext cx="3957638" cy="2744788"/>
          </a:xfrm>
        </p:spPr>
      </p:pic>
      <p:pic>
        <p:nvPicPr>
          <p:cNvPr id="60421" name="Picture 13" descr="Poliovirus">
            <a:extLst>
              <a:ext uri="{FF2B5EF4-FFF2-40B4-BE49-F238E27FC236}">
                <a16:creationId xmlns:a16="http://schemas.microsoft.com/office/drawing/2014/main" id="{667447AE-A86D-4CAE-89B0-377E8172AB9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34000" y="2133600"/>
            <a:ext cx="2651125" cy="274955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52F37A4-0AC4-4844-87F7-B72FCC5BE99C}"/>
              </a:ext>
            </a:extLst>
          </p:cNvPr>
          <p:cNvSpPr>
            <a:spLocks noGrp="1" noChangeArrowheads="1"/>
          </p:cNvSpPr>
          <p:nvPr>
            <p:ph type="title"/>
          </p:nvPr>
        </p:nvSpPr>
        <p:spPr/>
        <p:txBody>
          <a:bodyPr/>
          <a:lstStyle/>
          <a:p>
            <a:r>
              <a:rPr lang="en-US" altLang="en-US"/>
              <a:t> </a:t>
            </a:r>
          </a:p>
        </p:txBody>
      </p:sp>
      <p:sp>
        <p:nvSpPr>
          <p:cNvPr id="8195" name="Slide Number Placeholder 3">
            <a:extLst>
              <a:ext uri="{FF2B5EF4-FFF2-40B4-BE49-F238E27FC236}">
                <a16:creationId xmlns:a16="http://schemas.microsoft.com/office/drawing/2014/main" id="{CE618006-1102-4F27-863E-4BD94ABE3B5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3B4BB642-18AC-4CE4-BAF2-7252E7A6EA48}" type="slidenum">
              <a:rPr lang="en-US" altLang="en-US" sz="1200" smtClean="0">
                <a:latin typeface="Arial Black" panose="020B0A04020102020204" pitchFamily="34" charset="0"/>
              </a:rPr>
              <a:pPr>
                <a:spcBef>
                  <a:spcPct val="0"/>
                </a:spcBef>
                <a:buClrTx/>
                <a:buSzTx/>
                <a:buFontTx/>
                <a:buNone/>
              </a:pPr>
              <a:t>3</a:t>
            </a:fld>
            <a:endParaRPr lang="en-US" altLang="en-US" sz="1200">
              <a:latin typeface="Arial Black" panose="020B0A04020102020204" pitchFamily="34" charset="0"/>
            </a:endParaRPr>
          </a:p>
        </p:txBody>
      </p:sp>
      <p:pic>
        <p:nvPicPr>
          <p:cNvPr id="8196" name="Picture 1">
            <a:extLst>
              <a:ext uri="{FF2B5EF4-FFF2-40B4-BE49-F238E27FC236}">
                <a16:creationId xmlns:a16="http://schemas.microsoft.com/office/drawing/2014/main" id="{95D12319-1E8E-492D-A08B-280797418F3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2209800"/>
            <a:ext cx="63341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a:extLst>
              <a:ext uri="{FF2B5EF4-FFF2-40B4-BE49-F238E27FC236}">
                <a16:creationId xmlns:a16="http://schemas.microsoft.com/office/drawing/2014/main" id="{FCB81790-8670-43EA-AB51-B600828F9CD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25C6579-8DC3-409C-9252-D1AD5C749C6B}" type="slidenum">
              <a:rPr lang="en-US" altLang="en-US" sz="1200" smtClean="0">
                <a:latin typeface="Arial Black" panose="020B0A04020102020204" pitchFamily="34" charset="0"/>
              </a:rPr>
              <a:pPr>
                <a:spcBef>
                  <a:spcPct val="0"/>
                </a:spcBef>
                <a:buClrTx/>
                <a:buSzTx/>
                <a:buFontTx/>
                <a:buNone/>
              </a:pPr>
              <a:t>30</a:t>
            </a:fld>
            <a:endParaRPr lang="en-US" altLang="en-US" sz="1200">
              <a:latin typeface="Arial Black" panose="020B0A04020102020204" pitchFamily="34" charset="0"/>
            </a:endParaRPr>
          </a:p>
        </p:txBody>
      </p:sp>
      <p:sp>
        <p:nvSpPr>
          <p:cNvPr id="62467" name="Rectangle 4">
            <a:extLst>
              <a:ext uri="{FF2B5EF4-FFF2-40B4-BE49-F238E27FC236}">
                <a16:creationId xmlns:a16="http://schemas.microsoft.com/office/drawing/2014/main" id="{44EEA42C-E56E-4C64-A074-D88CD0B1F566}"/>
              </a:ext>
            </a:extLst>
          </p:cNvPr>
          <p:cNvSpPr>
            <a:spLocks noGrp="1" noChangeArrowheads="1"/>
          </p:cNvSpPr>
          <p:nvPr>
            <p:ph type="title"/>
          </p:nvPr>
        </p:nvSpPr>
        <p:spPr/>
        <p:txBody>
          <a:bodyPr/>
          <a:lstStyle/>
          <a:p>
            <a:pPr eaLnBrk="1" hangingPunct="1"/>
            <a:r>
              <a:rPr lang="en-US" altLang="en-US"/>
              <a:t>Hepatitis A virus</a:t>
            </a:r>
          </a:p>
        </p:txBody>
      </p:sp>
      <p:pic>
        <p:nvPicPr>
          <p:cNvPr id="62468" name="Picture 6" descr="70334">
            <a:hlinkClick r:id="rId3"/>
            <a:extLst>
              <a:ext uri="{FF2B5EF4-FFF2-40B4-BE49-F238E27FC236}">
                <a16:creationId xmlns:a16="http://schemas.microsoft.com/office/drawing/2014/main" id="{64F31934-1B12-4A9D-96EE-61C5DB04A0F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52600" y="1752600"/>
            <a:ext cx="5219700" cy="46355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a:extLst>
              <a:ext uri="{FF2B5EF4-FFF2-40B4-BE49-F238E27FC236}">
                <a16:creationId xmlns:a16="http://schemas.microsoft.com/office/drawing/2014/main" id="{A95544E0-4EDF-4101-8872-5854CDEA21D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5D46E0D-38C8-49DD-A994-78225847BF91}" type="slidenum">
              <a:rPr lang="en-US" altLang="en-US" sz="1200" smtClean="0">
                <a:latin typeface="Arial Black" panose="020B0A04020102020204" pitchFamily="34" charset="0"/>
              </a:rPr>
              <a:pPr>
                <a:spcBef>
                  <a:spcPct val="0"/>
                </a:spcBef>
                <a:buClrTx/>
                <a:buSzTx/>
                <a:buFontTx/>
                <a:buNone/>
              </a:pPr>
              <a:t>31</a:t>
            </a:fld>
            <a:endParaRPr lang="en-US" altLang="en-US" sz="1200">
              <a:latin typeface="Arial Black" panose="020B0A04020102020204" pitchFamily="34" charset="0"/>
            </a:endParaRPr>
          </a:p>
        </p:txBody>
      </p:sp>
      <p:sp>
        <p:nvSpPr>
          <p:cNvPr id="64515" name="Rectangle 2">
            <a:extLst>
              <a:ext uri="{FF2B5EF4-FFF2-40B4-BE49-F238E27FC236}">
                <a16:creationId xmlns:a16="http://schemas.microsoft.com/office/drawing/2014/main" id="{0C27AFF6-2492-4C85-94D7-D1B725A06884}"/>
              </a:ext>
            </a:extLst>
          </p:cNvPr>
          <p:cNvSpPr>
            <a:spLocks noGrp="1" noChangeArrowheads="1"/>
          </p:cNvSpPr>
          <p:nvPr>
            <p:ph type="title"/>
          </p:nvPr>
        </p:nvSpPr>
        <p:spPr/>
        <p:txBody>
          <a:bodyPr/>
          <a:lstStyle/>
          <a:p>
            <a:pPr eaLnBrk="1" hangingPunct="1"/>
            <a:r>
              <a:rPr lang="en-US" altLang="en-US"/>
              <a:t>Algae</a:t>
            </a:r>
          </a:p>
        </p:txBody>
      </p:sp>
      <p:sp>
        <p:nvSpPr>
          <p:cNvPr id="31748" name="Rectangle 3">
            <a:extLst>
              <a:ext uri="{FF2B5EF4-FFF2-40B4-BE49-F238E27FC236}">
                <a16:creationId xmlns:a16="http://schemas.microsoft.com/office/drawing/2014/main" id="{8EC8507E-736D-4A85-8457-50A2C5E12176}"/>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dirty="0"/>
              <a:t>Simple photosynthetic plants</a:t>
            </a:r>
          </a:p>
          <a:p>
            <a:pPr eaLnBrk="1" hangingPunct="1">
              <a:defRPr/>
            </a:pPr>
            <a:endParaRPr lang="en-US" altLang="en-US" dirty="0"/>
          </a:p>
          <a:p>
            <a:pPr marL="0" indent="0" eaLnBrk="1" hangingPunct="1">
              <a:buFont typeface="Wingdings" panose="05000000000000000000" pitchFamily="2" charset="2"/>
              <a:buNone/>
              <a:defRPr/>
            </a:pPr>
            <a:r>
              <a:rPr lang="en-US" altLang="en-US" dirty="0"/>
              <a:t>Algae are autotrophic, using carbon dioxide or bicarbonates as their carbon source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2D61-88B2-47B5-BF8D-9669BE3DB32B}"/>
              </a:ext>
            </a:extLst>
          </p:cNvPr>
          <p:cNvSpPr>
            <a:spLocks noGrp="1"/>
          </p:cNvSpPr>
          <p:nvPr>
            <p:ph type="title"/>
          </p:nvPr>
        </p:nvSpPr>
        <p:spPr>
          <a:xfrm>
            <a:off x="457200" y="457200"/>
            <a:ext cx="8229600" cy="457200"/>
          </a:xfrm>
        </p:spPr>
        <p:txBody>
          <a:bodyPr/>
          <a:lstStyle/>
          <a:p>
            <a:pPr algn="ctr"/>
            <a:r>
              <a:rPr lang="en-US" dirty="0"/>
              <a:t>Algae Images</a:t>
            </a:r>
          </a:p>
        </p:txBody>
      </p:sp>
      <p:sp>
        <p:nvSpPr>
          <p:cNvPr id="66562" name="Slide Number Placeholder 2">
            <a:extLst>
              <a:ext uri="{FF2B5EF4-FFF2-40B4-BE49-F238E27FC236}">
                <a16:creationId xmlns:a16="http://schemas.microsoft.com/office/drawing/2014/main" id="{CF4D521F-6E0E-4E9A-A94B-4AA598C6B47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5F2F69E-EC8D-4318-9B2B-9EE577CD67A1}" type="slidenum">
              <a:rPr lang="en-US" altLang="en-US" sz="1200" smtClean="0">
                <a:latin typeface="Arial Black" panose="020B0A04020102020204" pitchFamily="34" charset="0"/>
              </a:rPr>
              <a:pPr>
                <a:spcBef>
                  <a:spcPct val="0"/>
                </a:spcBef>
                <a:buClrTx/>
                <a:buSzTx/>
                <a:buFontTx/>
                <a:buNone/>
              </a:pPr>
              <a:t>32</a:t>
            </a:fld>
            <a:endParaRPr lang="en-US" altLang="en-US" sz="1200">
              <a:latin typeface="Arial Black" panose="020B0A04020102020204" pitchFamily="34" charset="0"/>
            </a:endParaRPr>
          </a:p>
        </p:txBody>
      </p:sp>
      <p:pic>
        <p:nvPicPr>
          <p:cNvPr id="66563" name="Picture 5" descr="licdark">
            <a:extLst>
              <a:ext uri="{FF2B5EF4-FFF2-40B4-BE49-F238E27FC236}">
                <a16:creationId xmlns:a16="http://schemas.microsoft.com/office/drawing/2014/main" id="{B07D0FCC-2788-41BC-BB6F-A5CC8130B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352800"/>
            <a:ext cx="2760663"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descr="gomphosph">
            <a:extLst>
              <a:ext uri="{FF2B5EF4-FFF2-40B4-BE49-F238E27FC236}">
                <a16:creationId xmlns:a16="http://schemas.microsoft.com/office/drawing/2014/main" id="{3D3BE299-F0AB-400C-8B77-E4592D59F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90" y="1013771"/>
            <a:ext cx="283368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 descr="volvox">
            <a:extLst>
              <a:ext uri="{FF2B5EF4-FFF2-40B4-BE49-F238E27FC236}">
                <a16:creationId xmlns:a16="http://schemas.microsoft.com/office/drawing/2014/main" id="{85C06C5E-150C-4D56-8801-967E700E24E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849" y="1001651"/>
            <a:ext cx="3738563"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1" descr="chaetoceros">
            <a:extLst>
              <a:ext uri="{FF2B5EF4-FFF2-40B4-BE49-F238E27FC236}">
                <a16:creationId xmlns:a16="http://schemas.microsoft.com/office/drawing/2014/main" id="{78BD3116-0B85-4D83-8810-A1C8F3ED8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8187" y="3378017"/>
            <a:ext cx="352901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12">
            <a:extLst>
              <a:ext uri="{FF2B5EF4-FFF2-40B4-BE49-F238E27FC236}">
                <a16:creationId xmlns:a16="http://schemas.microsoft.com/office/drawing/2014/main" id="{D261185E-1A11-453C-A0BB-2B6B44684F8D}"/>
              </a:ext>
            </a:extLst>
          </p:cNvPr>
          <p:cNvSpPr>
            <a:spLocks noChangeArrowheads="1"/>
          </p:cNvSpPr>
          <p:nvPr/>
        </p:nvSpPr>
        <p:spPr bwMode="auto">
          <a:xfrm>
            <a:off x="1905000" y="6019800"/>
            <a:ext cx="567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http://www.jochemnet.de/fiu/bot4404/BOT4404_5.html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a:extLst>
              <a:ext uri="{FF2B5EF4-FFF2-40B4-BE49-F238E27FC236}">
                <a16:creationId xmlns:a16="http://schemas.microsoft.com/office/drawing/2014/main" id="{F24E12A0-FF26-43CF-9E7A-53F2AB730AA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1C1E45F-FE44-4DBF-9EAE-6C795BD1519D}" type="slidenum">
              <a:rPr lang="en-US" altLang="en-US" sz="1200" smtClean="0">
                <a:latin typeface="Arial Black" panose="020B0A04020102020204" pitchFamily="34" charset="0"/>
              </a:rPr>
              <a:pPr>
                <a:spcBef>
                  <a:spcPct val="0"/>
                </a:spcBef>
                <a:buClrTx/>
                <a:buSzTx/>
                <a:buFontTx/>
                <a:buNone/>
              </a:pPr>
              <a:t>33</a:t>
            </a:fld>
            <a:endParaRPr lang="en-US" altLang="en-US" sz="1200">
              <a:latin typeface="Arial Black" panose="020B0A04020102020204" pitchFamily="34" charset="0"/>
            </a:endParaRPr>
          </a:p>
        </p:txBody>
      </p:sp>
      <p:sp>
        <p:nvSpPr>
          <p:cNvPr id="68611" name="Rectangle 2">
            <a:extLst>
              <a:ext uri="{FF2B5EF4-FFF2-40B4-BE49-F238E27FC236}">
                <a16:creationId xmlns:a16="http://schemas.microsoft.com/office/drawing/2014/main" id="{5B205706-FCE5-4132-A58F-2C7E56DD99F1}"/>
              </a:ext>
            </a:extLst>
          </p:cNvPr>
          <p:cNvSpPr>
            <a:spLocks noGrp="1" noChangeArrowheads="1"/>
          </p:cNvSpPr>
          <p:nvPr>
            <p:ph type="title"/>
          </p:nvPr>
        </p:nvSpPr>
        <p:spPr/>
        <p:txBody>
          <a:bodyPr/>
          <a:lstStyle/>
          <a:p>
            <a:pPr eaLnBrk="1" hangingPunct="1"/>
            <a:r>
              <a:rPr lang="en-US" altLang="en-US"/>
              <a:t>Lakes/Algae</a:t>
            </a:r>
          </a:p>
        </p:txBody>
      </p:sp>
      <p:sp>
        <p:nvSpPr>
          <p:cNvPr id="68612" name="Rectangle 3">
            <a:extLst>
              <a:ext uri="{FF2B5EF4-FFF2-40B4-BE49-F238E27FC236}">
                <a16:creationId xmlns:a16="http://schemas.microsoft.com/office/drawing/2014/main" id="{42C60FFA-E66C-4889-82C4-104C47CE003C}"/>
              </a:ext>
            </a:extLst>
          </p:cNvPr>
          <p:cNvSpPr>
            <a:spLocks noGrp="1" noChangeArrowheads="1"/>
          </p:cNvSpPr>
          <p:nvPr>
            <p:ph type="body" idx="1"/>
          </p:nvPr>
        </p:nvSpPr>
        <p:spPr>
          <a:xfrm>
            <a:off x="457200" y="1981200"/>
            <a:ext cx="8229600" cy="4419600"/>
          </a:xfrm>
        </p:spPr>
        <p:txBody>
          <a:bodyPr/>
          <a:lstStyle/>
          <a:p>
            <a:pPr marL="0" indent="0" eaLnBrk="1" hangingPunct="1">
              <a:buFont typeface="Wingdings" panose="05000000000000000000" pitchFamily="2" charset="2"/>
              <a:buNone/>
            </a:pPr>
            <a:r>
              <a:rPr lang="en-US" altLang="en-US"/>
              <a:t>Oligotrophic-nutrient poor and biologically unproductive</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Mesotrophic-Some aquatic plant growth; moderate populations of sport fish</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Eutrophic-nutrient rich, tolerant fish that are less desirable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a:extLst>
              <a:ext uri="{FF2B5EF4-FFF2-40B4-BE49-F238E27FC236}">
                <a16:creationId xmlns:a16="http://schemas.microsoft.com/office/drawing/2014/main" id="{3309B64F-929A-4511-AE45-2A28332BF03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F26067E-012B-4719-B70A-631BEC23721D}" type="slidenum">
              <a:rPr lang="en-US" altLang="en-US" sz="1200" smtClean="0">
                <a:latin typeface="Arial Black" panose="020B0A04020102020204" pitchFamily="34" charset="0"/>
              </a:rPr>
              <a:pPr>
                <a:spcBef>
                  <a:spcPct val="0"/>
                </a:spcBef>
                <a:buClrTx/>
                <a:buSzTx/>
                <a:buFontTx/>
                <a:buNone/>
              </a:pPr>
              <a:t>34</a:t>
            </a:fld>
            <a:endParaRPr lang="en-US" altLang="en-US" sz="1200">
              <a:latin typeface="Arial Black" panose="020B0A04020102020204" pitchFamily="34" charset="0"/>
            </a:endParaRPr>
          </a:p>
        </p:txBody>
      </p:sp>
      <p:sp>
        <p:nvSpPr>
          <p:cNvPr id="70659" name="Rectangle 4">
            <a:extLst>
              <a:ext uri="{FF2B5EF4-FFF2-40B4-BE49-F238E27FC236}">
                <a16:creationId xmlns:a16="http://schemas.microsoft.com/office/drawing/2014/main" id="{0746F694-4736-4D70-8786-045761D5107B}"/>
              </a:ext>
            </a:extLst>
          </p:cNvPr>
          <p:cNvSpPr>
            <a:spLocks noGrp="1" noChangeArrowheads="1"/>
          </p:cNvSpPr>
          <p:nvPr>
            <p:ph type="title"/>
          </p:nvPr>
        </p:nvSpPr>
        <p:spPr/>
        <p:txBody>
          <a:bodyPr/>
          <a:lstStyle/>
          <a:p>
            <a:pPr eaLnBrk="1" hangingPunct="1"/>
            <a:r>
              <a:rPr lang="en-US" altLang="en-US"/>
              <a:t>Whipworm</a:t>
            </a:r>
          </a:p>
        </p:txBody>
      </p:sp>
      <p:pic>
        <p:nvPicPr>
          <p:cNvPr id="70660" name="Picture 6" descr="Trichuris_LifeCycle">
            <a:extLst>
              <a:ext uri="{FF2B5EF4-FFF2-40B4-BE49-F238E27FC236}">
                <a16:creationId xmlns:a16="http://schemas.microsoft.com/office/drawing/2014/main" id="{354C99AA-A8C4-4FFF-841E-ED8B35EB726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352800" y="762000"/>
            <a:ext cx="5283200" cy="5527675"/>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a:extLst>
              <a:ext uri="{FF2B5EF4-FFF2-40B4-BE49-F238E27FC236}">
                <a16:creationId xmlns:a16="http://schemas.microsoft.com/office/drawing/2014/main" id="{7970D9FD-DEE6-4F5D-AA72-7431CDA4A38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C010176-364B-4D00-BB19-4416C05EB12C}" type="slidenum">
              <a:rPr lang="en-US" altLang="en-US" sz="1200" smtClean="0">
                <a:latin typeface="Arial Black" panose="020B0A04020102020204" pitchFamily="34" charset="0"/>
              </a:rPr>
              <a:pPr>
                <a:spcBef>
                  <a:spcPct val="0"/>
                </a:spcBef>
                <a:buClrTx/>
                <a:buSzTx/>
                <a:buFontTx/>
                <a:buNone/>
              </a:pPr>
              <a:t>35</a:t>
            </a:fld>
            <a:endParaRPr lang="en-US" altLang="en-US" sz="1200">
              <a:latin typeface="Arial Black" panose="020B0A04020102020204" pitchFamily="34" charset="0"/>
            </a:endParaRPr>
          </a:p>
        </p:txBody>
      </p:sp>
      <p:sp>
        <p:nvSpPr>
          <p:cNvPr id="72707" name="Rectangle 31">
            <a:extLst>
              <a:ext uri="{FF2B5EF4-FFF2-40B4-BE49-F238E27FC236}">
                <a16:creationId xmlns:a16="http://schemas.microsoft.com/office/drawing/2014/main" id="{8CDCCB25-4E4D-4D62-82BB-B60054D3C3B0}"/>
              </a:ext>
            </a:extLst>
          </p:cNvPr>
          <p:cNvSpPr>
            <a:spLocks noGrp="1" noChangeArrowheads="1"/>
          </p:cNvSpPr>
          <p:nvPr>
            <p:ph type="title"/>
          </p:nvPr>
        </p:nvSpPr>
        <p:spPr>
          <a:xfrm>
            <a:off x="381000" y="228600"/>
            <a:ext cx="3352800" cy="1371600"/>
          </a:xfrm>
        </p:spPr>
        <p:txBody>
          <a:bodyPr/>
          <a:lstStyle/>
          <a:p>
            <a:pPr eaLnBrk="1" hangingPunct="1"/>
            <a:r>
              <a:rPr lang="en-US" altLang="en-US"/>
              <a:t>Hookworm</a:t>
            </a:r>
          </a:p>
        </p:txBody>
      </p:sp>
      <p:pic>
        <p:nvPicPr>
          <p:cNvPr id="72708" name="Picture 18" descr="parasite-hookworm">
            <a:hlinkClick r:id="rId3"/>
            <a:extLst>
              <a:ext uri="{FF2B5EF4-FFF2-40B4-BE49-F238E27FC236}">
                <a16:creationId xmlns:a16="http://schemas.microsoft.com/office/drawing/2014/main" id="{63DF207B-F87A-48E0-A50D-28332DB1E73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0" y="1905000"/>
            <a:ext cx="2422525" cy="2870200"/>
          </a:xfrm>
        </p:spPr>
      </p:pic>
      <p:pic>
        <p:nvPicPr>
          <p:cNvPr id="72709" name="Picture 27" descr="300px-Hookworm">
            <a:hlinkClick r:id="rId5"/>
            <a:extLst>
              <a:ext uri="{FF2B5EF4-FFF2-40B4-BE49-F238E27FC236}">
                <a16:creationId xmlns:a16="http://schemas.microsoft.com/office/drawing/2014/main" id="{AE5C950C-8F51-4556-98D0-B4A0039524B5}"/>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953000" y="1600200"/>
            <a:ext cx="3619500" cy="2706688"/>
          </a:xfrm>
        </p:spPr>
      </p:pic>
      <p:pic>
        <p:nvPicPr>
          <p:cNvPr id="72710" name="Picture 35" descr="Click here for larger image of Necator americanus">
            <a:hlinkClick r:id="rId7"/>
            <a:extLst>
              <a:ext uri="{FF2B5EF4-FFF2-40B4-BE49-F238E27FC236}">
                <a16:creationId xmlns:a16="http://schemas.microsoft.com/office/drawing/2014/main" id="{30156CC2-0353-406B-AAC9-9961D5D15715}"/>
              </a:ext>
            </a:extLst>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2667000" y="3962400"/>
            <a:ext cx="3035300" cy="268605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6">
            <a:extLst>
              <a:ext uri="{FF2B5EF4-FFF2-40B4-BE49-F238E27FC236}">
                <a16:creationId xmlns:a16="http://schemas.microsoft.com/office/drawing/2014/main" id="{C303F2C3-7B20-43D1-93A4-404EE0D2491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8F02C1A-75B7-4673-8793-6431855F0231}" type="slidenum">
              <a:rPr lang="en-US" altLang="en-US" sz="1200" smtClean="0">
                <a:latin typeface="Arial Black" panose="020B0A04020102020204" pitchFamily="34" charset="0"/>
              </a:rPr>
              <a:pPr>
                <a:spcBef>
                  <a:spcPct val="0"/>
                </a:spcBef>
                <a:buClrTx/>
                <a:buSzTx/>
                <a:buFontTx/>
                <a:buNone/>
              </a:pPr>
              <a:t>36</a:t>
            </a:fld>
            <a:endParaRPr lang="en-US" altLang="en-US" sz="1200">
              <a:latin typeface="Arial Black" panose="020B0A04020102020204" pitchFamily="34" charset="0"/>
            </a:endParaRPr>
          </a:p>
        </p:txBody>
      </p:sp>
      <p:sp>
        <p:nvSpPr>
          <p:cNvPr id="74755" name="Rectangle 4">
            <a:extLst>
              <a:ext uri="{FF2B5EF4-FFF2-40B4-BE49-F238E27FC236}">
                <a16:creationId xmlns:a16="http://schemas.microsoft.com/office/drawing/2014/main" id="{D0D31A9A-8F27-4FE1-B8CA-DB8B6E54FA01}"/>
              </a:ext>
            </a:extLst>
          </p:cNvPr>
          <p:cNvSpPr>
            <a:spLocks noGrp="1" noChangeArrowheads="1"/>
          </p:cNvSpPr>
          <p:nvPr>
            <p:ph type="title"/>
          </p:nvPr>
        </p:nvSpPr>
        <p:spPr/>
        <p:txBody>
          <a:bodyPr/>
          <a:lstStyle/>
          <a:p>
            <a:pPr eaLnBrk="1" hangingPunct="1"/>
            <a:r>
              <a:rPr lang="en-US" altLang="en-US"/>
              <a:t>Dwarf Tapeworm</a:t>
            </a:r>
          </a:p>
        </p:txBody>
      </p:sp>
      <p:pic>
        <p:nvPicPr>
          <p:cNvPr id="74756" name="Picture 6" descr="Hnana_scolex">
            <a:extLst>
              <a:ext uri="{FF2B5EF4-FFF2-40B4-BE49-F238E27FC236}">
                <a16:creationId xmlns:a16="http://schemas.microsoft.com/office/drawing/2014/main" id="{9EDCC1F0-22B3-41CD-A7E0-C7950783B55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4800"/>
          <a:stretch>
            <a:fillRect/>
          </a:stretch>
        </p:blipFill>
        <p:spPr>
          <a:xfrm>
            <a:off x="4114800" y="1752600"/>
            <a:ext cx="2120900" cy="3776663"/>
          </a:xfrm>
          <a:noFill/>
        </p:spPr>
      </p:pic>
      <p:pic>
        <p:nvPicPr>
          <p:cNvPr id="74757" name="Picture 9" descr="Hnana_prog">
            <a:extLst>
              <a:ext uri="{FF2B5EF4-FFF2-40B4-BE49-F238E27FC236}">
                <a16:creationId xmlns:a16="http://schemas.microsoft.com/office/drawing/2014/main" id="{CF25DCCC-77FF-40FF-AF07-EE1F7206572E}"/>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29400" y="2057400"/>
            <a:ext cx="1371600" cy="3327400"/>
          </a:xfrm>
          <a:noFill/>
        </p:spPr>
      </p:pic>
      <p:pic>
        <p:nvPicPr>
          <p:cNvPr id="74758" name="Picture 12" descr="H">
            <a:hlinkClick r:id="rId5"/>
            <a:extLst>
              <a:ext uri="{FF2B5EF4-FFF2-40B4-BE49-F238E27FC236}">
                <a16:creationId xmlns:a16="http://schemas.microsoft.com/office/drawing/2014/main" id="{63A69DBE-5A81-4008-9183-242F8F498C1F}"/>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914400" y="2057400"/>
            <a:ext cx="2432050" cy="1874838"/>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E19F22EA-2A39-436B-A00F-EE466FF76673}"/>
              </a:ext>
            </a:extLst>
          </p:cNvPr>
          <p:cNvSpPr>
            <a:spLocks noGrp="1" noChangeArrowheads="1"/>
          </p:cNvSpPr>
          <p:nvPr>
            <p:ph type="title"/>
          </p:nvPr>
        </p:nvSpPr>
        <p:spPr/>
        <p:txBody>
          <a:bodyPr/>
          <a:lstStyle/>
          <a:p>
            <a:r>
              <a:rPr lang="en-US" altLang="en-US"/>
              <a:t>Factors Affecting Disease Transmission</a:t>
            </a:r>
          </a:p>
        </p:txBody>
      </p:sp>
      <p:sp>
        <p:nvSpPr>
          <p:cNvPr id="76803" name="Content Placeholder 2">
            <a:extLst>
              <a:ext uri="{FF2B5EF4-FFF2-40B4-BE49-F238E27FC236}">
                <a16:creationId xmlns:a16="http://schemas.microsoft.com/office/drawing/2014/main" id="{F906C6F7-4668-429F-A304-F4C46C98C547}"/>
              </a:ext>
            </a:extLst>
          </p:cNvPr>
          <p:cNvSpPr>
            <a:spLocks noGrp="1" noChangeArrowheads="1"/>
          </p:cNvSpPr>
          <p:nvPr>
            <p:ph idx="1"/>
          </p:nvPr>
        </p:nvSpPr>
        <p:spPr/>
        <p:txBody>
          <a:bodyPr/>
          <a:lstStyle/>
          <a:p>
            <a:pPr marL="0" indent="0">
              <a:buFont typeface="Wingdings" panose="05000000000000000000" pitchFamily="2" charset="2"/>
              <a:buNone/>
            </a:pPr>
            <a:r>
              <a:rPr lang="en-US" altLang="en-US"/>
              <a:t>Latency</a:t>
            </a:r>
          </a:p>
          <a:p>
            <a:pPr marL="0" indent="0">
              <a:buFont typeface="Wingdings" panose="05000000000000000000" pitchFamily="2" charset="2"/>
              <a:buNone/>
            </a:pPr>
            <a:endParaRPr lang="en-US" altLang="en-US"/>
          </a:p>
          <a:p>
            <a:pPr marL="0" indent="0">
              <a:buFont typeface="Wingdings" panose="05000000000000000000" pitchFamily="2" charset="2"/>
              <a:buNone/>
            </a:pPr>
            <a:r>
              <a:rPr lang="en-US" altLang="en-US"/>
              <a:t>Persistence </a:t>
            </a:r>
          </a:p>
          <a:p>
            <a:pPr marL="0" indent="0">
              <a:buFont typeface="Wingdings" panose="05000000000000000000" pitchFamily="2" charset="2"/>
              <a:buNone/>
            </a:pPr>
            <a:endParaRPr lang="en-US" altLang="en-US"/>
          </a:p>
          <a:p>
            <a:pPr marL="0" indent="0">
              <a:buFont typeface="Wingdings" panose="05000000000000000000" pitchFamily="2" charset="2"/>
              <a:buNone/>
            </a:pPr>
            <a:r>
              <a:rPr lang="en-US" altLang="en-US"/>
              <a:t>Infective Dose</a:t>
            </a:r>
          </a:p>
        </p:txBody>
      </p:sp>
      <p:sp>
        <p:nvSpPr>
          <p:cNvPr id="76804" name="Slide Number Placeholder 3">
            <a:extLst>
              <a:ext uri="{FF2B5EF4-FFF2-40B4-BE49-F238E27FC236}">
                <a16:creationId xmlns:a16="http://schemas.microsoft.com/office/drawing/2014/main" id="{F61FB454-0A50-4D41-B8E1-1DD109900A6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3C5EA23D-08EB-4A74-B06C-F31DA5728EEE}" type="slidenum">
              <a:rPr lang="en-US" altLang="en-US" sz="1200" smtClean="0">
                <a:latin typeface="Arial Black" panose="020B0A04020102020204" pitchFamily="34" charset="0"/>
              </a:rPr>
              <a:pPr>
                <a:spcBef>
                  <a:spcPct val="0"/>
                </a:spcBef>
                <a:buClrTx/>
                <a:buSzTx/>
                <a:buFontTx/>
                <a:buNone/>
              </a:pPr>
              <a:t>37</a:t>
            </a:fld>
            <a:endParaRPr lang="en-US" altLang="en-US" sz="1200">
              <a:latin typeface="Arial Black" panose="020B0A040201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C26E8CE-D160-441E-A9F4-D60316D0AA0C}"/>
              </a:ext>
            </a:extLst>
          </p:cNvPr>
          <p:cNvSpPr>
            <a:spLocks noGrp="1" noChangeArrowheads="1"/>
          </p:cNvSpPr>
          <p:nvPr>
            <p:ph type="title"/>
          </p:nvPr>
        </p:nvSpPr>
        <p:spPr>
          <a:xfrm>
            <a:off x="457200" y="457200"/>
            <a:ext cx="8229600" cy="1066800"/>
          </a:xfrm>
        </p:spPr>
        <p:txBody>
          <a:bodyPr/>
          <a:lstStyle/>
          <a:p>
            <a:r>
              <a:rPr lang="en-US" altLang="en-US"/>
              <a:t>Latency</a:t>
            </a:r>
          </a:p>
        </p:txBody>
      </p:sp>
      <p:sp>
        <p:nvSpPr>
          <p:cNvPr id="77827" name="Content Placeholder 2">
            <a:extLst>
              <a:ext uri="{FF2B5EF4-FFF2-40B4-BE49-F238E27FC236}">
                <a16:creationId xmlns:a16="http://schemas.microsoft.com/office/drawing/2014/main" id="{9FA9E676-7A9F-46AA-8B0F-1D9FE8AED0F0}"/>
              </a:ext>
            </a:extLst>
          </p:cNvPr>
          <p:cNvSpPr>
            <a:spLocks noGrp="1" noChangeArrowheads="1"/>
          </p:cNvSpPr>
          <p:nvPr>
            <p:ph idx="1"/>
          </p:nvPr>
        </p:nvSpPr>
        <p:spPr>
          <a:xfrm>
            <a:off x="457200" y="1600200"/>
            <a:ext cx="8229600" cy="4800600"/>
          </a:xfrm>
        </p:spPr>
        <p:txBody>
          <a:bodyPr/>
          <a:lstStyle/>
          <a:p>
            <a:pPr marL="0" indent="0">
              <a:buFont typeface="Wingdings" panose="05000000000000000000" pitchFamily="2" charset="2"/>
              <a:buNone/>
            </a:pPr>
            <a:r>
              <a:rPr lang="en-US" altLang="en-US"/>
              <a:t>Period of time between excretion of a pathogen and its becoming infective to a new host</a:t>
            </a:r>
          </a:p>
          <a:p>
            <a:pPr marL="0" indent="0">
              <a:buFont typeface="Wingdings" panose="05000000000000000000" pitchFamily="2" charset="2"/>
              <a:buNone/>
            </a:pPr>
            <a:endParaRPr lang="en-US" altLang="en-US"/>
          </a:p>
          <a:p>
            <a:pPr marL="0" indent="0">
              <a:buFont typeface="Wingdings" panose="05000000000000000000" pitchFamily="2" charset="2"/>
              <a:buNone/>
            </a:pPr>
            <a:r>
              <a:rPr lang="en-US" altLang="en-US"/>
              <a:t>No latency-viruses, bacteria, protozoa, a few helminths</a:t>
            </a:r>
          </a:p>
          <a:p>
            <a:pPr marL="0" indent="0">
              <a:buFont typeface="Wingdings" panose="05000000000000000000" pitchFamily="2" charset="2"/>
              <a:buNone/>
            </a:pPr>
            <a:endParaRPr lang="en-US" altLang="en-US"/>
          </a:p>
          <a:p>
            <a:pPr marL="0" indent="0">
              <a:buFont typeface="Wingdings" panose="05000000000000000000" pitchFamily="2" charset="2"/>
              <a:buNone/>
            </a:pPr>
            <a:r>
              <a:rPr lang="en-US" altLang="en-US"/>
              <a:t>Distinct latency-most helminths (</a:t>
            </a:r>
            <a:r>
              <a:rPr lang="en-US" altLang="en-US" i="1"/>
              <a:t>Ascaris lumbricoides</a:t>
            </a:r>
            <a:r>
              <a:rPr lang="en-US" altLang="en-US"/>
              <a:t>-10 days)</a:t>
            </a:r>
          </a:p>
        </p:txBody>
      </p:sp>
      <p:sp>
        <p:nvSpPr>
          <p:cNvPr id="77828" name="Slide Number Placeholder 3">
            <a:extLst>
              <a:ext uri="{FF2B5EF4-FFF2-40B4-BE49-F238E27FC236}">
                <a16:creationId xmlns:a16="http://schemas.microsoft.com/office/drawing/2014/main" id="{374B43F9-A803-4A30-B266-79D98F12661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86E31DE-BE14-4C60-8486-436EF6222DF6}" type="slidenum">
              <a:rPr lang="en-US" altLang="en-US" sz="1200" smtClean="0">
                <a:latin typeface="Arial Black" panose="020B0A04020102020204" pitchFamily="34" charset="0"/>
              </a:rPr>
              <a:pPr>
                <a:spcBef>
                  <a:spcPct val="0"/>
                </a:spcBef>
                <a:buClrTx/>
                <a:buSzTx/>
                <a:buFontTx/>
                <a:buNone/>
              </a:pPr>
              <a:t>38</a:t>
            </a:fld>
            <a:endParaRPr lang="en-US" altLang="en-US" sz="1200">
              <a:latin typeface="Arial Black" panose="020B0A040201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A82972A2-DEDA-4DF6-90B3-D78B0B8A48CA}"/>
              </a:ext>
            </a:extLst>
          </p:cNvPr>
          <p:cNvSpPr>
            <a:spLocks noGrp="1" noChangeArrowheads="1"/>
          </p:cNvSpPr>
          <p:nvPr>
            <p:ph type="title"/>
          </p:nvPr>
        </p:nvSpPr>
        <p:spPr/>
        <p:txBody>
          <a:bodyPr/>
          <a:lstStyle/>
          <a:p>
            <a:r>
              <a:rPr lang="en-US" altLang="en-US"/>
              <a:t>Persistence</a:t>
            </a:r>
          </a:p>
        </p:txBody>
      </p:sp>
      <p:sp>
        <p:nvSpPr>
          <p:cNvPr id="78851" name="Content Placeholder 2">
            <a:extLst>
              <a:ext uri="{FF2B5EF4-FFF2-40B4-BE49-F238E27FC236}">
                <a16:creationId xmlns:a16="http://schemas.microsoft.com/office/drawing/2014/main" id="{BB4E804F-F977-4F9B-BBE6-5AD3152DAF38}"/>
              </a:ext>
            </a:extLst>
          </p:cNvPr>
          <p:cNvSpPr>
            <a:spLocks noGrp="1" noChangeArrowheads="1"/>
          </p:cNvSpPr>
          <p:nvPr>
            <p:ph idx="1"/>
          </p:nvPr>
        </p:nvSpPr>
        <p:spPr/>
        <p:txBody>
          <a:bodyPr/>
          <a:lstStyle/>
          <a:p>
            <a:pPr marL="0" indent="0">
              <a:buFont typeface="Wingdings" panose="05000000000000000000" pitchFamily="2" charset="2"/>
              <a:buNone/>
            </a:pPr>
            <a:r>
              <a:rPr lang="en-US" altLang="en-US"/>
              <a:t>Length of time that pathogen remains viable</a:t>
            </a:r>
          </a:p>
          <a:p>
            <a:pPr marL="0" indent="0">
              <a:buFont typeface="Wingdings" panose="05000000000000000000" pitchFamily="2" charset="2"/>
              <a:buNone/>
            </a:pPr>
            <a:endParaRPr lang="en-US" altLang="en-US"/>
          </a:p>
          <a:p>
            <a:pPr marL="0" indent="0">
              <a:buFont typeface="Wingdings" panose="05000000000000000000" pitchFamily="2" charset="2"/>
              <a:buNone/>
            </a:pPr>
            <a:endParaRPr lang="en-US" altLang="en-US"/>
          </a:p>
          <a:p>
            <a:pPr marL="0" indent="0">
              <a:buFont typeface="Wingdings" panose="05000000000000000000" pitchFamily="2" charset="2"/>
              <a:buNone/>
            </a:pPr>
            <a:r>
              <a:rPr lang="en-US" altLang="en-US"/>
              <a:t>Least to most: bacteria, viruses, protozoal cysts, helminth eggs (months)</a:t>
            </a:r>
          </a:p>
        </p:txBody>
      </p:sp>
      <p:sp>
        <p:nvSpPr>
          <p:cNvPr id="78852" name="Slide Number Placeholder 3">
            <a:extLst>
              <a:ext uri="{FF2B5EF4-FFF2-40B4-BE49-F238E27FC236}">
                <a16:creationId xmlns:a16="http://schemas.microsoft.com/office/drawing/2014/main" id="{38AC3037-29BF-47B5-913E-A7DBDF4DF7D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377B225-5950-4FD5-B694-A0BB882CC282}" type="slidenum">
              <a:rPr lang="en-US" altLang="en-US" sz="1200" smtClean="0">
                <a:latin typeface="Arial Black" panose="020B0A04020102020204" pitchFamily="34" charset="0"/>
              </a:rPr>
              <a:pPr>
                <a:spcBef>
                  <a:spcPct val="0"/>
                </a:spcBef>
                <a:buClrTx/>
                <a:buSzTx/>
                <a:buFontTx/>
                <a:buNone/>
              </a:pPr>
              <a:t>39</a:t>
            </a:fld>
            <a:endParaRPr lang="en-US" altLang="en-US" sz="1200">
              <a:latin typeface="Arial Black" panose="020B0A040201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a:extLst>
              <a:ext uri="{FF2B5EF4-FFF2-40B4-BE49-F238E27FC236}">
                <a16:creationId xmlns:a16="http://schemas.microsoft.com/office/drawing/2014/main" id="{E085FE0E-AD4B-4EC3-941A-4F46B2102E7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602AB22-48B7-4D8B-BC40-03701F7BF537}" type="slidenum">
              <a:rPr lang="en-US" altLang="en-US" sz="1200" smtClean="0">
                <a:latin typeface="Arial Black" panose="020B0A04020102020204" pitchFamily="34" charset="0"/>
              </a:rPr>
              <a:pPr>
                <a:spcBef>
                  <a:spcPct val="0"/>
                </a:spcBef>
                <a:buClrTx/>
                <a:buSzTx/>
                <a:buFontTx/>
                <a:buNone/>
              </a:pPr>
              <a:t>4</a:t>
            </a:fld>
            <a:endParaRPr lang="en-US" altLang="en-US" sz="1200">
              <a:latin typeface="Arial Black" panose="020B0A04020102020204" pitchFamily="34" charset="0"/>
            </a:endParaRPr>
          </a:p>
        </p:txBody>
      </p:sp>
      <p:sp>
        <p:nvSpPr>
          <p:cNvPr id="10243" name="Rectangle 2">
            <a:extLst>
              <a:ext uri="{FF2B5EF4-FFF2-40B4-BE49-F238E27FC236}">
                <a16:creationId xmlns:a16="http://schemas.microsoft.com/office/drawing/2014/main" id="{F4F49B75-7EC9-4E28-8A0D-5090635BFBE9}"/>
              </a:ext>
            </a:extLst>
          </p:cNvPr>
          <p:cNvSpPr>
            <a:spLocks noGrp="1" noChangeArrowheads="1"/>
          </p:cNvSpPr>
          <p:nvPr>
            <p:ph type="title"/>
          </p:nvPr>
        </p:nvSpPr>
        <p:spPr/>
        <p:txBody>
          <a:bodyPr/>
          <a:lstStyle/>
          <a:p>
            <a:pPr eaLnBrk="1" hangingPunct="1"/>
            <a:r>
              <a:rPr lang="en-US" altLang="en-US"/>
              <a:t>Objectives</a:t>
            </a:r>
          </a:p>
        </p:txBody>
      </p:sp>
      <p:sp>
        <p:nvSpPr>
          <p:cNvPr id="10244" name="Rectangle 3">
            <a:extLst>
              <a:ext uri="{FF2B5EF4-FFF2-40B4-BE49-F238E27FC236}">
                <a16:creationId xmlns:a16="http://schemas.microsoft.com/office/drawing/2014/main" id="{B65931FD-BF8A-4512-82EA-EF99F76686DC}"/>
              </a:ext>
            </a:extLst>
          </p:cNvPr>
          <p:cNvSpPr>
            <a:spLocks noGrp="1" noChangeArrowheads="1"/>
          </p:cNvSpPr>
          <p:nvPr>
            <p:ph type="body" idx="1"/>
          </p:nvPr>
        </p:nvSpPr>
        <p:spPr>
          <a:xfrm>
            <a:off x="457200" y="1981200"/>
            <a:ext cx="8229600" cy="4191000"/>
          </a:xfrm>
        </p:spPr>
        <p:txBody>
          <a:bodyPr/>
          <a:lstStyle/>
          <a:p>
            <a:pPr marL="0" indent="0" eaLnBrk="1" hangingPunct="1">
              <a:buFont typeface="Wingdings" panose="05000000000000000000" pitchFamily="2" charset="2"/>
              <a:buNone/>
              <a:defRPr/>
            </a:pPr>
            <a:r>
              <a:rPr lang="en-US" altLang="en-US" sz="2800" dirty="0"/>
              <a:t>Understand key biological organisms important to water/</a:t>
            </a:r>
            <a:r>
              <a:rPr lang="en-US" altLang="en-US" sz="2800" dirty="0" err="1"/>
              <a:t>ww</a:t>
            </a:r>
            <a:r>
              <a:rPr lang="en-US" altLang="en-US" sz="2800" dirty="0"/>
              <a:t> </a:t>
            </a:r>
            <a:r>
              <a:rPr lang="en-US" altLang="en-US" sz="2800" dirty="0" err="1"/>
              <a:t>treament</a:t>
            </a:r>
            <a:r>
              <a:rPr lang="en-US" altLang="en-US" sz="2800" dirty="0"/>
              <a:t> </a:t>
            </a:r>
          </a:p>
          <a:p>
            <a:pPr marL="0" indent="0" eaLnBrk="1" hangingPunct="1">
              <a:buFont typeface="Wingdings" panose="05000000000000000000" pitchFamily="2" charset="2"/>
              <a:buNone/>
              <a:defRPr/>
            </a:pPr>
            <a:endParaRPr lang="en-US" altLang="en-US" sz="2800" dirty="0"/>
          </a:p>
          <a:p>
            <a:pPr marL="0" indent="0" eaLnBrk="1" hangingPunct="1">
              <a:buFont typeface="Wingdings" panose="05000000000000000000" pitchFamily="2" charset="2"/>
              <a:buNone/>
              <a:defRPr/>
            </a:pPr>
            <a:r>
              <a:rPr lang="en-US" altLang="en-US" sz="2800" dirty="0"/>
              <a:t>Understand commonly used testing techniques</a:t>
            </a:r>
          </a:p>
          <a:p>
            <a:pPr eaLnBrk="1" hangingPunct="1">
              <a:defRPr/>
            </a:pPr>
            <a:endParaRPr lang="en-US" altLang="en-US" sz="2800" dirty="0"/>
          </a:p>
          <a:p>
            <a:pPr marL="0" indent="0" eaLnBrk="1" hangingPunct="1">
              <a:buFont typeface="Wingdings" panose="05000000000000000000" pitchFamily="2" charset="2"/>
              <a:buNone/>
              <a:defRPr/>
            </a:pPr>
            <a:r>
              <a:rPr lang="en-US" altLang="en-US" sz="2800" dirty="0"/>
              <a:t>Know what BOD stands for, how it’s measured and why it’s important</a:t>
            </a:r>
          </a:p>
          <a:p>
            <a:pPr eaLnBrk="1" hangingPunct="1">
              <a:buFont typeface="Wingdings" panose="05000000000000000000" pitchFamily="2" charset="2"/>
              <a:buNone/>
              <a:defRPr/>
            </a:pPr>
            <a:endParaRPr lang="en-US" altLang="en-US"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2B3B5AD4-8FF2-40DB-A1C5-C9FE19D61800}"/>
              </a:ext>
            </a:extLst>
          </p:cNvPr>
          <p:cNvSpPr>
            <a:spLocks noGrp="1" noChangeArrowheads="1"/>
          </p:cNvSpPr>
          <p:nvPr>
            <p:ph type="title"/>
          </p:nvPr>
        </p:nvSpPr>
        <p:spPr>
          <a:xfrm>
            <a:off x="457200" y="457200"/>
            <a:ext cx="8229600" cy="914400"/>
          </a:xfrm>
        </p:spPr>
        <p:txBody>
          <a:bodyPr/>
          <a:lstStyle/>
          <a:p>
            <a:r>
              <a:rPr lang="en-US" altLang="en-US"/>
              <a:t>Infective Dose</a:t>
            </a:r>
          </a:p>
        </p:txBody>
      </p:sp>
      <p:sp>
        <p:nvSpPr>
          <p:cNvPr id="40963" name="Content Placeholder 2">
            <a:extLst>
              <a:ext uri="{FF2B5EF4-FFF2-40B4-BE49-F238E27FC236}">
                <a16:creationId xmlns:a16="http://schemas.microsoft.com/office/drawing/2014/main" id="{28AC8F53-A39A-477A-B293-7FD5CAAC551C}"/>
              </a:ext>
            </a:extLst>
          </p:cNvPr>
          <p:cNvSpPr>
            <a:spLocks noGrp="1"/>
          </p:cNvSpPr>
          <p:nvPr>
            <p:ph idx="1"/>
          </p:nvPr>
        </p:nvSpPr>
        <p:spPr>
          <a:xfrm>
            <a:off x="457200" y="1524000"/>
            <a:ext cx="8229600" cy="4343400"/>
          </a:xfrm>
        </p:spPr>
        <p:txBody>
          <a:bodyPr/>
          <a:lstStyle/>
          <a:p>
            <a:pPr marL="0" indent="0">
              <a:buFont typeface="Wingdings" panose="05000000000000000000" pitchFamily="2" charset="2"/>
              <a:buNone/>
              <a:defRPr/>
            </a:pPr>
            <a:r>
              <a:rPr lang="en-US" altLang="en-US" dirty="0"/>
              <a:t>Number of organisms that must be ingested to result in disease</a:t>
            </a:r>
          </a:p>
          <a:p>
            <a:pPr lvl="1">
              <a:defRPr/>
            </a:pPr>
            <a:r>
              <a:rPr lang="en-US" altLang="en-US" dirty="0"/>
              <a:t>Viruses and </a:t>
            </a:r>
            <a:r>
              <a:rPr lang="en-US" altLang="en-US" dirty="0" err="1"/>
              <a:t>protozans</a:t>
            </a:r>
            <a:r>
              <a:rPr lang="en-US" altLang="en-US" dirty="0"/>
              <a:t>-low</a:t>
            </a:r>
          </a:p>
          <a:p>
            <a:pPr lvl="1">
              <a:defRPr/>
            </a:pPr>
            <a:r>
              <a:rPr lang="en-US" altLang="en-US" dirty="0"/>
              <a:t>Bacteria-medium</a:t>
            </a:r>
          </a:p>
          <a:p>
            <a:pPr lvl="1">
              <a:defRPr/>
            </a:pPr>
            <a:r>
              <a:rPr lang="en-US" altLang="en-US" dirty="0"/>
              <a:t>Helminth-single egg or larva</a:t>
            </a:r>
          </a:p>
          <a:p>
            <a:pPr>
              <a:defRPr/>
            </a:pPr>
            <a:endParaRPr lang="en-US" altLang="en-US" dirty="0"/>
          </a:p>
          <a:p>
            <a:pPr marL="0" indent="0">
              <a:buFont typeface="Wingdings" panose="05000000000000000000" pitchFamily="2" charset="2"/>
              <a:buNone/>
              <a:defRPr/>
            </a:pPr>
            <a:r>
              <a:rPr lang="en-US" altLang="en-US" dirty="0"/>
              <a:t>Definition: Median infective dose is dose required to infect half of those exposed</a:t>
            </a:r>
          </a:p>
        </p:txBody>
      </p:sp>
      <p:sp>
        <p:nvSpPr>
          <p:cNvPr id="79876" name="Slide Number Placeholder 3">
            <a:extLst>
              <a:ext uri="{FF2B5EF4-FFF2-40B4-BE49-F238E27FC236}">
                <a16:creationId xmlns:a16="http://schemas.microsoft.com/office/drawing/2014/main" id="{36D5FC49-A463-4DE7-B4C7-2C09F4448A8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3D9DBC7-270F-4411-8370-7A2CBB5B0556}" type="slidenum">
              <a:rPr lang="en-US" altLang="en-US" sz="1200" smtClean="0">
                <a:latin typeface="Arial Black" panose="020B0A04020102020204" pitchFamily="34" charset="0"/>
              </a:rPr>
              <a:pPr>
                <a:spcBef>
                  <a:spcPct val="0"/>
                </a:spcBef>
                <a:buClrTx/>
                <a:buSzTx/>
                <a:buFontTx/>
                <a:buNone/>
              </a:pPr>
              <a:t>40</a:t>
            </a:fld>
            <a:endParaRPr lang="en-US" altLang="en-US" sz="1200">
              <a:latin typeface="Arial Black" panose="020B0A040201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B2206A81-86B6-40CA-BBA2-D1195ADC7271}"/>
              </a:ext>
            </a:extLst>
          </p:cNvPr>
          <p:cNvSpPr>
            <a:spLocks noGrp="1" noChangeArrowheads="1"/>
          </p:cNvSpPr>
          <p:nvPr>
            <p:ph type="title"/>
          </p:nvPr>
        </p:nvSpPr>
        <p:spPr>
          <a:xfrm>
            <a:off x="381000" y="457200"/>
            <a:ext cx="8229600" cy="1371600"/>
          </a:xfrm>
        </p:spPr>
        <p:txBody>
          <a:bodyPr/>
          <a:lstStyle/>
          <a:p>
            <a:r>
              <a:rPr lang="en-US" altLang="en-US"/>
              <a:t>Pathogen Categories </a:t>
            </a:r>
            <a:br>
              <a:rPr lang="en-US" altLang="en-US"/>
            </a:br>
            <a:endParaRPr lang="en-US" altLang="en-US" sz="3600"/>
          </a:p>
        </p:txBody>
      </p:sp>
      <p:sp>
        <p:nvSpPr>
          <p:cNvPr id="80899" name="Content Placeholder 2">
            <a:extLst>
              <a:ext uri="{FF2B5EF4-FFF2-40B4-BE49-F238E27FC236}">
                <a16:creationId xmlns:a16="http://schemas.microsoft.com/office/drawing/2014/main" id="{929CF4A0-56AE-465A-8E8A-59A1354D2120}"/>
              </a:ext>
            </a:extLst>
          </p:cNvPr>
          <p:cNvSpPr>
            <a:spLocks noGrp="1" noChangeArrowheads="1"/>
          </p:cNvSpPr>
          <p:nvPr>
            <p:ph idx="1"/>
          </p:nvPr>
        </p:nvSpPr>
        <p:spPr>
          <a:xfrm>
            <a:off x="457200" y="1981200"/>
            <a:ext cx="8229600" cy="4267200"/>
          </a:xfrm>
        </p:spPr>
        <p:txBody>
          <a:bodyPr/>
          <a:lstStyle/>
          <a:p>
            <a:pPr marL="0" indent="0" eaLnBrk="1" hangingPunct="1">
              <a:buFont typeface="Wingdings" panose="05000000000000000000" pitchFamily="2" charset="2"/>
              <a:buNone/>
            </a:pPr>
            <a:r>
              <a:rPr lang="en-US" altLang="en-US"/>
              <a:t>I-nonlatent, low infective dose</a:t>
            </a:r>
          </a:p>
          <a:p>
            <a:pPr lvl="1" eaLnBrk="1" hangingPunct="1"/>
            <a:r>
              <a:rPr lang="en-US" altLang="en-US"/>
              <a:t>viruses, protozoans, dwarf tapeworms</a:t>
            </a:r>
          </a:p>
          <a:p>
            <a:pPr marL="0" indent="0" eaLnBrk="1" hangingPunct="1">
              <a:buFont typeface="Wingdings" panose="05000000000000000000" pitchFamily="2" charset="2"/>
              <a:buNone/>
            </a:pPr>
            <a:r>
              <a:rPr lang="en-US" altLang="en-US"/>
              <a:t>II-nonlatent, medium to high infective dose, moderately persistent</a:t>
            </a:r>
          </a:p>
          <a:p>
            <a:pPr lvl="1" eaLnBrk="1" hangingPunct="1"/>
            <a:r>
              <a:rPr lang="en-US" altLang="en-US"/>
              <a:t>bacteria</a:t>
            </a:r>
          </a:p>
          <a:p>
            <a:pPr marL="0" indent="0" eaLnBrk="1" hangingPunct="1">
              <a:buFont typeface="Wingdings" panose="05000000000000000000" pitchFamily="2" charset="2"/>
              <a:buNone/>
            </a:pPr>
            <a:r>
              <a:rPr lang="en-US" altLang="en-US"/>
              <a:t>III, Latent, persistent</a:t>
            </a:r>
          </a:p>
          <a:p>
            <a:pPr lvl="1"/>
            <a:r>
              <a:rPr lang="en-US" altLang="en-US"/>
              <a:t>Most helminths</a:t>
            </a:r>
          </a:p>
        </p:txBody>
      </p:sp>
      <p:sp>
        <p:nvSpPr>
          <p:cNvPr id="80900" name="Slide Number Placeholder 3">
            <a:extLst>
              <a:ext uri="{FF2B5EF4-FFF2-40B4-BE49-F238E27FC236}">
                <a16:creationId xmlns:a16="http://schemas.microsoft.com/office/drawing/2014/main" id="{151EDBAD-2D6D-408C-A71F-59C5397866F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8C691E5-5E60-43C7-94C8-194FC3F29CCA}" type="slidenum">
              <a:rPr lang="en-US" altLang="en-US" sz="1200" smtClean="0">
                <a:latin typeface="Arial Black" panose="020B0A04020102020204" pitchFamily="34" charset="0"/>
              </a:rPr>
              <a:pPr>
                <a:spcBef>
                  <a:spcPct val="0"/>
                </a:spcBef>
                <a:buClrTx/>
                <a:buSzTx/>
                <a:buFontTx/>
                <a:buNone/>
              </a:pPr>
              <a:t>41</a:t>
            </a:fld>
            <a:endParaRPr lang="en-US" altLang="en-US" sz="1200">
              <a:latin typeface="Arial Black" panose="020B0A040201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9CC2417-206A-43D8-9BBD-357A0070923B}"/>
              </a:ext>
            </a:extLst>
          </p:cNvPr>
          <p:cNvSpPr>
            <a:spLocks noGrp="1" noChangeArrowheads="1"/>
          </p:cNvSpPr>
          <p:nvPr>
            <p:ph type="title"/>
          </p:nvPr>
        </p:nvSpPr>
        <p:spPr/>
        <p:txBody>
          <a:bodyPr/>
          <a:lstStyle/>
          <a:p>
            <a:r>
              <a:rPr lang="en-US" altLang="en-US"/>
              <a:t>Control by Pathogen Categories</a:t>
            </a:r>
          </a:p>
        </p:txBody>
      </p:sp>
      <p:sp>
        <p:nvSpPr>
          <p:cNvPr id="81923" name="Content Placeholder 2">
            <a:extLst>
              <a:ext uri="{FF2B5EF4-FFF2-40B4-BE49-F238E27FC236}">
                <a16:creationId xmlns:a16="http://schemas.microsoft.com/office/drawing/2014/main" id="{083B1693-A7F3-48CA-AC37-9B0B6ED15482}"/>
              </a:ext>
            </a:extLst>
          </p:cNvPr>
          <p:cNvSpPr>
            <a:spLocks noGrp="1" noChangeArrowheads="1"/>
          </p:cNvSpPr>
          <p:nvPr>
            <p:ph idx="1"/>
          </p:nvPr>
        </p:nvSpPr>
        <p:spPr/>
        <p:txBody>
          <a:bodyPr/>
          <a:lstStyle/>
          <a:p>
            <a:pPr marL="0" indent="0" eaLnBrk="1" hangingPunct="1">
              <a:buFont typeface="Wingdings" panose="05000000000000000000" pitchFamily="2" charset="2"/>
              <a:buNone/>
            </a:pPr>
            <a:r>
              <a:rPr lang="en-US" altLang="en-US" sz="2000"/>
              <a:t>Type I-infections transmitted where personal cleanliness and domestic hygiene are poor. Control: Improve cleanliness and environmental sanitation, including food prep, water supply and wastewater disposal.</a:t>
            </a:r>
          </a:p>
          <a:p>
            <a:pPr marL="0" indent="0" eaLnBrk="1" hangingPunct="1">
              <a:buFont typeface="Wingdings" panose="05000000000000000000" pitchFamily="2" charset="2"/>
              <a:buNone/>
            </a:pPr>
            <a:endParaRPr lang="en-US" altLang="en-US" sz="2000"/>
          </a:p>
          <a:p>
            <a:pPr marL="0" indent="0" eaLnBrk="1" hangingPunct="1">
              <a:buFont typeface="Wingdings" panose="05000000000000000000" pitchFamily="2" charset="2"/>
              <a:buNone/>
            </a:pPr>
            <a:r>
              <a:rPr lang="en-US" altLang="en-US" sz="2000"/>
              <a:t>Type II-Less likely to be transmitted by person-to-person. Wastewater collection, treatment and reuse are of greater importance, particularly if living standards are high enough to reduce person-to-person transmission</a:t>
            </a:r>
          </a:p>
          <a:p>
            <a:pPr marL="0" indent="0" eaLnBrk="1" hangingPunct="1">
              <a:buFont typeface="Wingdings" panose="05000000000000000000" pitchFamily="2" charset="2"/>
              <a:buNone/>
            </a:pPr>
            <a:endParaRPr lang="en-US" altLang="en-US" sz="2000"/>
          </a:p>
          <a:p>
            <a:pPr marL="0" indent="0" eaLnBrk="1" hangingPunct="1">
              <a:buFont typeface="Wingdings" panose="05000000000000000000" pitchFamily="2" charset="2"/>
              <a:buNone/>
            </a:pPr>
            <a:r>
              <a:rPr lang="en-US" altLang="en-US" sz="2000"/>
              <a:t>Type III-Less related to personal cleanliness.  Important are cleanliness of vegetables grown in fields where reuse of wastewater is used.  </a:t>
            </a:r>
            <a:endParaRPr lang="en-US" altLang="en-US"/>
          </a:p>
        </p:txBody>
      </p:sp>
      <p:sp>
        <p:nvSpPr>
          <p:cNvPr id="81924" name="Slide Number Placeholder 3">
            <a:extLst>
              <a:ext uri="{FF2B5EF4-FFF2-40B4-BE49-F238E27FC236}">
                <a16:creationId xmlns:a16="http://schemas.microsoft.com/office/drawing/2014/main" id="{6FCC7B3E-879B-4BF0-A084-FBE0D690A3E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3AC1D49-0AE1-43C1-9F3C-05FD131A1355}" type="slidenum">
              <a:rPr lang="en-US" altLang="en-US" sz="1200" smtClean="0">
                <a:latin typeface="Arial Black" panose="020B0A04020102020204" pitchFamily="34" charset="0"/>
              </a:rPr>
              <a:pPr>
                <a:spcBef>
                  <a:spcPct val="0"/>
                </a:spcBef>
                <a:buClrTx/>
                <a:buSzTx/>
                <a:buFontTx/>
                <a:buNone/>
              </a:pPr>
              <a:t>42</a:t>
            </a:fld>
            <a:endParaRPr lang="en-US" altLang="en-US" sz="1200">
              <a:latin typeface="Arial Black" panose="020B0A040201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5121CC4-56AB-4170-9CA5-C8D19DB047C9}"/>
              </a:ext>
            </a:extLst>
          </p:cNvPr>
          <p:cNvSpPr>
            <a:spLocks noGrp="1" noChangeArrowheads="1"/>
          </p:cNvSpPr>
          <p:nvPr>
            <p:ph type="title"/>
          </p:nvPr>
        </p:nvSpPr>
        <p:spPr/>
        <p:txBody>
          <a:bodyPr/>
          <a:lstStyle/>
          <a:p>
            <a:r>
              <a:rPr lang="en-US" altLang="en-US"/>
              <a:t>Human Carriers</a:t>
            </a:r>
          </a:p>
        </p:txBody>
      </p:sp>
      <p:sp>
        <p:nvSpPr>
          <p:cNvPr id="82947" name="Content Placeholder 2">
            <a:extLst>
              <a:ext uri="{FF2B5EF4-FFF2-40B4-BE49-F238E27FC236}">
                <a16:creationId xmlns:a16="http://schemas.microsoft.com/office/drawing/2014/main" id="{5DD0C863-9097-4BD4-BED6-12159116496E}"/>
              </a:ext>
            </a:extLst>
          </p:cNvPr>
          <p:cNvSpPr>
            <a:spLocks noGrp="1" noChangeArrowheads="1"/>
          </p:cNvSpPr>
          <p:nvPr>
            <p:ph idx="1"/>
          </p:nvPr>
        </p:nvSpPr>
        <p:spPr/>
        <p:txBody>
          <a:bodyPr/>
          <a:lstStyle/>
          <a:p>
            <a:pPr marL="0" indent="0">
              <a:buFont typeface="Wingdings" panose="05000000000000000000" pitchFamily="2" charset="2"/>
              <a:buNone/>
            </a:pPr>
            <a:r>
              <a:rPr lang="en-US" altLang="en-US"/>
              <a:t>Proportion of healthy persons excrete pathogens</a:t>
            </a:r>
          </a:p>
          <a:p>
            <a:pPr marL="457200" lvl="1" indent="0">
              <a:buFont typeface="Wingdings" panose="05000000000000000000" pitchFamily="2" charset="2"/>
              <a:buNone/>
            </a:pPr>
            <a:endParaRPr lang="en-US" altLang="en-US"/>
          </a:p>
          <a:p>
            <a:pPr marL="457200" lvl="1" indent="0">
              <a:buFont typeface="Wingdings" panose="05000000000000000000" pitchFamily="2" charset="2"/>
              <a:buNone/>
            </a:pPr>
            <a:r>
              <a:rPr lang="en-US" altLang="en-US"/>
              <a:t>Minor or no remaining symptoms but pathogens excreted for months, years or a lifetime</a:t>
            </a:r>
          </a:p>
        </p:txBody>
      </p:sp>
      <p:sp>
        <p:nvSpPr>
          <p:cNvPr id="82948" name="Slide Number Placeholder 3">
            <a:extLst>
              <a:ext uri="{FF2B5EF4-FFF2-40B4-BE49-F238E27FC236}">
                <a16:creationId xmlns:a16="http://schemas.microsoft.com/office/drawing/2014/main" id="{710A841A-717E-4C67-A5AA-040D3F85D31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F795B84-17E0-41FC-B1CE-AA62B0B63787}" type="slidenum">
              <a:rPr lang="en-US" altLang="en-US" sz="1200" smtClean="0">
                <a:latin typeface="Arial Black" panose="020B0A04020102020204" pitchFamily="34" charset="0"/>
              </a:rPr>
              <a:pPr>
                <a:spcBef>
                  <a:spcPct val="0"/>
                </a:spcBef>
                <a:buClrTx/>
                <a:buSzTx/>
                <a:buFontTx/>
                <a:buNone/>
              </a:pPr>
              <a:t>43</a:t>
            </a:fld>
            <a:endParaRPr lang="en-US" altLang="en-US" sz="1200">
              <a:latin typeface="Arial Black" panose="020B0A040201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5B3DD0-FC56-4826-A0F6-F1DB8354E59A}"/>
              </a:ext>
            </a:extLst>
          </p:cNvPr>
          <p:cNvSpPr>
            <a:spLocks noGrp="1" noChangeArrowheads="1"/>
          </p:cNvSpPr>
          <p:nvPr>
            <p:ph type="title"/>
          </p:nvPr>
        </p:nvSpPr>
        <p:spPr>
          <a:xfrm>
            <a:off x="457200" y="457200"/>
            <a:ext cx="8229600" cy="838200"/>
          </a:xfrm>
        </p:spPr>
        <p:txBody>
          <a:bodyPr/>
          <a:lstStyle/>
          <a:p>
            <a:r>
              <a:rPr lang="en-US" altLang="en-US"/>
              <a:t>Sanitation Workers</a:t>
            </a:r>
          </a:p>
        </p:txBody>
      </p:sp>
      <p:sp>
        <p:nvSpPr>
          <p:cNvPr id="3" name="Content Placeholder 2">
            <a:extLst>
              <a:ext uri="{FF2B5EF4-FFF2-40B4-BE49-F238E27FC236}">
                <a16:creationId xmlns:a16="http://schemas.microsoft.com/office/drawing/2014/main" id="{1E6B0395-FAFC-46CF-BCFB-9134D6DE824D}"/>
              </a:ext>
            </a:extLst>
          </p:cNvPr>
          <p:cNvSpPr>
            <a:spLocks noGrp="1"/>
          </p:cNvSpPr>
          <p:nvPr>
            <p:ph idx="1"/>
          </p:nvPr>
        </p:nvSpPr>
        <p:spPr>
          <a:xfrm>
            <a:off x="457200" y="1447800"/>
            <a:ext cx="8229600" cy="5029200"/>
          </a:xfrm>
        </p:spPr>
        <p:txBody>
          <a:bodyPr/>
          <a:lstStyle/>
          <a:p>
            <a:pPr marL="0" indent="0">
              <a:buFont typeface="Wingdings" panose="05000000000000000000" pitchFamily="2" charset="2"/>
              <a:buNone/>
              <a:defRPr/>
            </a:pPr>
            <a:r>
              <a:rPr lang="en-US" sz="2800" dirty="0"/>
              <a:t>Wastewater should be </a:t>
            </a:r>
            <a:r>
              <a:rPr lang="en-US" sz="2800" dirty="0">
                <a:latin typeface="+mj-lt"/>
              </a:rPr>
              <a:t>c</a:t>
            </a:r>
            <a:r>
              <a:rPr lang="en-US" sz="2800" dirty="0"/>
              <a:t>onsidered potentially pathogenic; however…….</a:t>
            </a:r>
          </a:p>
          <a:p>
            <a:pPr marL="0" indent="0">
              <a:buFont typeface="Wingdings" panose="05000000000000000000" pitchFamily="2" charset="2"/>
              <a:buNone/>
              <a:defRPr/>
            </a:pPr>
            <a:endParaRPr lang="en-US" sz="2800" dirty="0"/>
          </a:p>
          <a:p>
            <a:pPr marL="0" indent="0">
              <a:buFont typeface="Wingdings" panose="05000000000000000000" pitchFamily="2" charset="2"/>
              <a:buNone/>
              <a:defRPr/>
            </a:pPr>
            <a:r>
              <a:rPr lang="en-US" sz="2800" dirty="0"/>
              <a:t>Studies show that waterborne diseases are no greater for sanitation workers than population as a whole</a:t>
            </a:r>
          </a:p>
          <a:p>
            <a:pPr marL="0" indent="0">
              <a:buFont typeface="Wingdings" panose="05000000000000000000" pitchFamily="2" charset="2"/>
              <a:buNone/>
              <a:defRPr/>
            </a:pPr>
            <a:endParaRPr lang="en-US" sz="2800" dirty="0"/>
          </a:p>
          <a:p>
            <a:pPr marL="0" indent="0">
              <a:buFont typeface="Wingdings" panose="05000000000000000000" pitchFamily="2" charset="2"/>
              <a:buNone/>
              <a:defRPr/>
            </a:pPr>
            <a:r>
              <a:rPr lang="en-US" sz="2800" dirty="0"/>
              <a:t>Safety precautions include:</a:t>
            </a:r>
          </a:p>
          <a:p>
            <a:pPr lvl="1">
              <a:defRPr/>
            </a:pPr>
            <a:r>
              <a:rPr lang="en-US" sz="2400" dirty="0"/>
              <a:t>Good personal hygiene</a:t>
            </a:r>
          </a:p>
          <a:p>
            <a:pPr lvl="1">
              <a:defRPr/>
            </a:pPr>
            <a:r>
              <a:rPr lang="en-US" sz="2400" dirty="0"/>
              <a:t>Prompt medical care if skin is broken</a:t>
            </a:r>
          </a:p>
          <a:p>
            <a:pPr lvl="1">
              <a:defRPr/>
            </a:pPr>
            <a:r>
              <a:rPr lang="en-US" sz="2400" dirty="0"/>
              <a:t>Precautionary tetanus shots</a:t>
            </a:r>
          </a:p>
        </p:txBody>
      </p:sp>
      <p:sp>
        <p:nvSpPr>
          <p:cNvPr id="83972" name="Slide Number Placeholder 3">
            <a:extLst>
              <a:ext uri="{FF2B5EF4-FFF2-40B4-BE49-F238E27FC236}">
                <a16:creationId xmlns:a16="http://schemas.microsoft.com/office/drawing/2014/main" id="{C106D70B-0796-4187-B63A-4D2C6AD9DCB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4DABE7A-D479-4B91-B7B0-D84562A0A90E}" type="slidenum">
              <a:rPr lang="en-US" altLang="en-US" sz="1200" smtClean="0">
                <a:latin typeface="Arial Black" panose="020B0A04020102020204" pitchFamily="34" charset="0"/>
              </a:rPr>
              <a:pPr>
                <a:spcBef>
                  <a:spcPct val="0"/>
                </a:spcBef>
                <a:buClrTx/>
                <a:buSzTx/>
                <a:buFontTx/>
                <a:buNone/>
              </a:pPr>
              <a:t>44</a:t>
            </a:fld>
            <a:endParaRPr lang="en-US" altLang="en-US" sz="1200">
              <a:latin typeface="Arial Black" panose="020B0A040201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a:extLst>
              <a:ext uri="{FF2B5EF4-FFF2-40B4-BE49-F238E27FC236}">
                <a16:creationId xmlns:a16="http://schemas.microsoft.com/office/drawing/2014/main" id="{42BC942F-E00B-48F2-917A-F33916D1AD2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13BC05A1-FEDE-485B-ACB1-FE760CABA325}" type="slidenum">
              <a:rPr lang="en-US" altLang="en-US" sz="1200" smtClean="0">
                <a:latin typeface="Arial Black" panose="020B0A04020102020204" pitchFamily="34" charset="0"/>
              </a:rPr>
              <a:pPr>
                <a:spcBef>
                  <a:spcPct val="0"/>
                </a:spcBef>
                <a:buClrTx/>
                <a:buSzTx/>
                <a:buFontTx/>
                <a:buNone/>
              </a:pPr>
              <a:t>45</a:t>
            </a:fld>
            <a:endParaRPr lang="en-US" altLang="en-US" sz="1200">
              <a:latin typeface="Arial Black" panose="020B0A04020102020204" pitchFamily="34" charset="0"/>
            </a:endParaRPr>
          </a:p>
        </p:txBody>
      </p:sp>
      <p:sp>
        <p:nvSpPr>
          <p:cNvPr id="84995" name="Rectangle 2">
            <a:extLst>
              <a:ext uri="{FF2B5EF4-FFF2-40B4-BE49-F238E27FC236}">
                <a16:creationId xmlns:a16="http://schemas.microsoft.com/office/drawing/2014/main" id="{C7B56241-2F58-4875-B569-931B43742545}"/>
              </a:ext>
            </a:extLst>
          </p:cNvPr>
          <p:cNvSpPr>
            <a:spLocks noGrp="1" noChangeArrowheads="1"/>
          </p:cNvSpPr>
          <p:nvPr>
            <p:ph type="title"/>
          </p:nvPr>
        </p:nvSpPr>
        <p:spPr/>
        <p:txBody>
          <a:bodyPr/>
          <a:lstStyle/>
          <a:p>
            <a:pPr eaLnBrk="1" hangingPunct="1"/>
            <a:r>
              <a:rPr lang="en-US" altLang="en-US"/>
              <a:t>Testing for Pathogens</a:t>
            </a:r>
          </a:p>
        </p:txBody>
      </p:sp>
      <p:sp>
        <p:nvSpPr>
          <p:cNvPr id="84996" name="Rectangle 3">
            <a:extLst>
              <a:ext uri="{FF2B5EF4-FFF2-40B4-BE49-F238E27FC236}">
                <a16:creationId xmlns:a16="http://schemas.microsoft.com/office/drawing/2014/main" id="{5F3E7728-D6B2-4460-85DB-09BC5D1BE1D7}"/>
              </a:ext>
            </a:extLst>
          </p:cNvPr>
          <p:cNvSpPr>
            <a:spLocks noGrp="1" noChangeArrowheads="1"/>
          </p:cNvSpPr>
          <p:nvPr>
            <p:ph type="body" idx="1"/>
          </p:nvPr>
        </p:nvSpPr>
        <p:spPr>
          <a:xfrm>
            <a:off x="457200" y="1981200"/>
            <a:ext cx="8229600" cy="4343400"/>
          </a:xfrm>
        </p:spPr>
        <p:txBody>
          <a:bodyPr/>
          <a:lstStyle/>
          <a:p>
            <a:pPr marL="0" indent="0" eaLnBrk="1" hangingPunct="1">
              <a:buFont typeface="Wingdings" panose="05000000000000000000" pitchFamily="2" charset="2"/>
              <a:buNone/>
            </a:pPr>
            <a:r>
              <a:rPr lang="en-US" altLang="en-US"/>
              <a:t>Viruses-special circumstances</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Giardia/Cryptosporidium-filter</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Coliform-multiple tube fermentation to get  MPN (most probable number) or presence-absence  </a:t>
            </a:r>
            <a:endParaRPr lang="en-US" altLang="en-US" baseline="-25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a:extLst>
              <a:ext uri="{FF2B5EF4-FFF2-40B4-BE49-F238E27FC236}">
                <a16:creationId xmlns:a16="http://schemas.microsoft.com/office/drawing/2014/main" id="{A240AEE2-BFC5-42C5-ADF8-6F738B8B208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6730394-2A1E-4A75-A6B5-E68F3FB474FB}" type="slidenum">
              <a:rPr lang="en-US" altLang="en-US" sz="1200" smtClean="0">
                <a:latin typeface="Arial Black" panose="020B0A04020102020204" pitchFamily="34" charset="0"/>
              </a:rPr>
              <a:pPr>
                <a:spcBef>
                  <a:spcPct val="0"/>
                </a:spcBef>
                <a:buClrTx/>
                <a:buSzTx/>
                <a:buFontTx/>
                <a:buNone/>
              </a:pPr>
              <a:t>46</a:t>
            </a:fld>
            <a:endParaRPr lang="en-US" altLang="en-US" sz="1200">
              <a:latin typeface="Arial Black" panose="020B0A04020102020204" pitchFamily="34" charset="0"/>
            </a:endParaRPr>
          </a:p>
        </p:txBody>
      </p:sp>
      <p:sp>
        <p:nvSpPr>
          <p:cNvPr id="87043" name="Rectangle 4">
            <a:extLst>
              <a:ext uri="{FF2B5EF4-FFF2-40B4-BE49-F238E27FC236}">
                <a16:creationId xmlns:a16="http://schemas.microsoft.com/office/drawing/2014/main" id="{66DC7B2E-2C31-4822-9AA6-335D7B3C00AF}"/>
              </a:ext>
            </a:extLst>
          </p:cNvPr>
          <p:cNvSpPr>
            <a:spLocks noGrp="1" noChangeArrowheads="1"/>
          </p:cNvSpPr>
          <p:nvPr>
            <p:ph type="title"/>
          </p:nvPr>
        </p:nvSpPr>
        <p:spPr/>
        <p:txBody>
          <a:bodyPr/>
          <a:lstStyle/>
          <a:p>
            <a:pPr eaLnBrk="1" hangingPunct="1"/>
            <a:r>
              <a:rPr lang="en-US" altLang="en-US" sz="4000"/>
              <a:t>BOD-Biochemical Oxygen Demand</a:t>
            </a:r>
          </a:p>
        </p:txBody>
      </p:sp>
      <p:sp>
        <p:nvSpPr>
          <p:cNvPr id="88068" name="Rectangle 5">
            <a:extLst>
              <a:ext uri="{FF2B5EF4-FFF2-40B4-BE49-F238E27FC236}">
                <a16:creationId xmlns:a16="http://schemas.microsoft.com/office/drawing/2014/main" id="{125F12F4-6761-4F24-8625-34092FDD347E}"/>
              </a:ext>
            </a:extLst>
          </p:cNvPr>
          <p:cNvSpPr>
            <a:spLocks noGrp="1" noChangeArrowheads="1"/>
          </p:cNvSpPr>
          <p:nvPr>
            <p:ph type="body" idx="1"/>
          </p:nvPr>
        </p:nvSpPr>
        <p:spPr>
          <a:xfrm>
            <a:off x="457200" y="1981200"/>
            <a:ext cx="8229600" cy="4267200"/>
          </a:xfrm>
        </p:spPr>
        <p:txBody>
          <a:bodyPr/>
          <a:lstStyle/>
          <a:p>
            <a:pPr marL="0" indent="0" eaLnBrk="1" hangingPunct="1">
              <a:buFont typeface="Wingdings" panose="05000000000000000000" pitchFamily="2" charset="2"/>
              <a:buNone/>
              <a:defRPr/>
            </a:pPr>
            <a:r>
              <a:rPr lang="en-US" altLang="en-US" dirty="0"/>
              <a:t>Commonly used test to define the strength of a wastewater</a:t>
            </a:r>
          </a:p>
          <a:p>
            <a:pPr marL="0" indent="0" eaLnBrk="1" hangingPunct="1">
              <a:buFont typeface="Wingdings" panose="05000000000000000000" pitchFamily="2" charset="2"/>
              <a:buNone/>
              <a:defRPr/>
            </a:pPr>
            <a:endParaRPr lang="en-US" altLang="en-US" dirty="0"/>
          </a:p>
          <a:p>
            <a:pPr marL="0" indent="0" eaLnBrk="1" hangingPunct="1">
              <a:buFont typeface="Wingdings" panose="05000000000000000000" pitchFamily="2" charset="2"/>
              <a:buNone/>
              <a:defRPr/>
            </a:pPr>
            <a:r>
              <a:rPr lang="en-US" altLang="en-US" dirty="0"/>
              <a:t>Quantity of oxygen utilized by microorganisms (mg/l)</a:t>
            </a:r>
          </a:p>
          <a:p>
            <a:pPr marL="0" indent="0" eaLnBrk="1" hangingPunct="1">
              <a:buFont typeface="Wingdings" panose="05000000000000000000" pitchFamily="2" charset="2"/>
              <a:buNone/>
              <a:defRPr/>
            </a:pPr>
            <a:endParaRPr lang="en-US" altLang="en-US" dirty="0"/>
          </a:p>
          <a:p>
            <a:pPr marL="0" indent="0" eaLnBrk="1" hangingPunct="1">
              <a:buFont typeface="Wingdings" panose="05000000000000000000" pitchFamily="2" charset="2"/>
              <a:buNone/>
              <a:defRPr/>
            </a:pPr>
            <a:r>
              <a:rPr lang="en-US" altLang="en-US" dirty="0"/>
              <a:t>Equations are based on initial and final DO measurements (5 days is std.)</a:t>
            </a:r>
          </a:p>
          <a:p>
            <a:pPr eaLnBrk="1" hangingPunct="1">
              <a:buFont typeface="Wingdings" panose="05000000000000000000" pitchFamily="2" charset="2"/>
              <a:buNone/>
              <a:defRPr/>
            </a:pPr>
            <a:endParaRPr lang="en-US" altLang="en-US" dirty="0"/>
          </a:p>
          <a:p>
            <a:pPr eaLnBrk="1" hangingPunct="1">
              <a:buFont typeface="Wingdings" panose="05000000000000000000" pitchFamily="2" charset="2"/>
              <a:buNone/>
              <a:defRPr/>
            </a:pPr>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4">
            <a:extLst>
              <a:ext uri="{FF2B5EF4-FFF2-40B4-BE49-F238E27FC236}">
                <a16:creationId xmlns:a16="http://schemas.microsoft.com/office/drawing/2014/main" id="{5B944690-D4FE-4360-862F-BD478CE82C4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5F9CCCBA-0892-4582-B6C3-5FE873DAACC1}" type="slidenum">
              <a:rPr lang="en-US" altLang="en-US" sz="1200" smtClean="0">
                <a:latin typeface="Arial Black" panose="020B0A04020102020204" pitchFamily="34" charset="0"/>
              </a:rPr>
              <a:pPr>
                <a:spcBef>
                  <a:spcPct val="0"/>
                </a:spcBef>
                <a:buClrTx/>
                <a:buSzTx/>
                <a:buFontTx/>
                <a:buNone/>
              </a:pPr>
              <a:t>47</a:t>
            </a:fld>
            <a:endParaRPr lang="en-US" altLang="en-US" sz="1200">
              <a:latin typeface="Arial Black" panose="020B0A04020102020204" pitchFamily="34" charset="0"/>
            </a:endParaRPr>
          </a:p>
        </p:txBody>
      </p:sp>
      <p:sp>
        <p:nvSpPr>
          <p:cNvPr id="89091" name="Rectangle 2">
            <a:extLst>
              <a:ext uri="{FF2B5EF4-FFF2-40B4-BE49-F238E27FC236}">
                <a16:creationId xmlns:a16="http://schemas.microsoft.com/office/drawing/2014/main" id="{3724D32B-0F6C-456A-8CF7-3CF600AAC952}"/>
              </a:ext>
            </a:extLst>
          </p:cNvPr>
          <p:cNvSpPr>
            <a:spLocks noGrp="1" noChangeArrowheads="1"/>
          </p:cNvSpPr>
          <p:nvPr>
            <p:ph type="title"/>
          </p:nvPr>
        </p:nvSpPr>
        <p:spPr/>
        <p:txBody>
          <a:bodyPr/>
          <a:lstStyle/>
          <a:p>
            <a:pPr eaLnBrk="1" hangingPunct="1"/>
            <a:r>
              <a:rPr lang="en-US" altLang="en-US"/>
              <a:t>BOD Test</a:t>
            </a:r>
          </a:p>
        </p:txBody>
      </p:sp>
      <p:sp>
        <p:nvSpPr>
          <p:cNvPr id="49156" name="Rectangle 3">
            <a:extLst>
              <a:ext uri="{FF2B5EF4-FFF2-40B4-BE49-F238E27FC236}">
                <a16:creationId xmlns:a16="http://schemas.microsoft.com/office/drawing/2014/main" id="{460EA4DE-AF20-4DC6-80C6-6F6A4AF6E020}"/>
              </a:ext>
            </a:extLst>
          </p:cNvPr>
          <p:cNvSpPr>
            <a:spLocks noGrp="1" noChangeArrowheads="1"/>
          </p:cNvSpPr>
          <p:nvPr>
            <p:ph type="body" idx="1"/>
          </p:nvPr>
        </p:nvSpPr>
        <p:spPr>
          <a:xfrm>
            <a:off x="457200" y="1676400"/>
            <a:ext cx="8229600" cy="4343400"/>
          </a:xfrm>
        </p:spPr>
        <p:txBody>
          <a:bodyPr/>
          <a:lstStyle/>
          <a:p>
            <a:pPr marL="0" indent="0" eaLnBrk="1" hangingPunct="1">
              <a:buFont typeface="Wingdings" panose="05000000000000000000" pitchFamily="2" charset="2"/>
              <a:buNone/>
              <a:defRPr/>
            </a:pPr>
            <a:r>
              <a:rPr lang="en-US" altLang="en-US" sz="2800" dirty="0"/>
              <a:t>300-ml bottle</a:t>
            </a:r>
          </a:p>
          <a:p>
            <a:pPr eaLnBrk="1" hangingPunct="1">
              <a:defRPr/>
            </a:pPr>
            <a:endParaRPr lang="en-US" altLang="en-US" sz="2800" dirty="0"/>
          </a:p>
          <a:p>
            <a:pPr marL="0" indent="0" eaLnBrk="1" hangingPunct="1">
              <a:buFont typeface="Wingdings" panose="05000000000000000000" pitchFamily="2" charset="2"/>
              <a:buNone/>
              <a:defRPr/>
            </a:pPr>
            <a:r>
              <a:rPr lang="en-US" altLang="en-US" sz="2800" dirty="0"/>
              <a:t>20C +/- 1C in air incubator or water bath</a:t>
            </a:r>
          </a:p>
          <a:p>
            <a:pPr marL="0" indent="0" eaLnBrk="1" hangingPunct="1">
              <a:buFont typeface="Wingdings" panose="05000000000000000000" pitchFamily="2" charset="2"/>
              <a:buNone/>
              <a:defRPr/>
            </a:pPr>
            <a:endParaRPr lang="en-US" altLang="en-US" sz="2800" dirty="0"/>
          </a:p>
          <a:p>
            <a:pPr marL="0" indent="0" eaLnBrk="1" hangingPunct="1">
              <a:buFont typeface="Wingdings" panose="05000000000000000000" pitchFamily="2" charset="2"/>
              <a:buNone/>
              <a:defRPr/>
            </a:pPr>
            <a:r>
              <a:rPr lang="en-US" altLang="en-US" sz="2800" dirty="0"/>
              <a:t>Dilution water is saturated w/ DO and contains phosphate buffer, magnesium sulfate, calcium chloride and ferric chloride</a:t>
            </a:r>
          </a:p>
          <a:p>
            <a:pPr marL="0" indent="0" eaLnBrk="1" hangingPunct="1">
              <a:buFont typeface="Wingdings" panose="05000000000000000000" pitchFamily="2" charset="2"/>
              <a:buNone/>
              <a:defRPr/>
            </a:pPr>
            <a:endParaRPr lang="en-US" altLang="en-US" sz="2800" dirty="0"/>
          </a:p>
          <a:p>
            <a:pPr marL="0" indent="0" eaLnBrk="1" hangingPunct="1">
              <a:buFont typeface="Wingdings" panose="05000000000000000000" pitchFamily="2" charset="2"/>
              <a:buNone/>
              <a:defRPr/>
            </a:pPr>
            <a:r>
              <a:rPr lang="en-US" altLang="en-US" sz="2800" dirty="0"/>
              <a:t>Test includes several dilutions as well as blanks  </a:t>
            </a:r>
          </a:p>
        </p:txBody>
      </p:sp>
      <p:pic>
        <p:nvPicPr>
          <p:cNvPr id="89093" name="Picture 4" descr="BOD bottle">
            <a:extLst>
              <a:ext uri="{FF2B5EF4-FFF2-40B4-BE49-F238E27FC236}">
                <a16:creationId xmlns:a16="http://schemas.microsoft.com/office/drawing/2014/main" id="{BF047A01-B1CF-47BC-BCD1-946CB359F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4">
            <a:extLst>
              <a:ext uri="{FF2B5EF4-FFF2-40B4-BE49-F238E27FC236}">
                <a16:creationId xmlns:a16="http://schemas.microsoft.com/office/drawing/2014/main" id="{AE782CEB-A90F-4972-AE70-4F259CDE974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8EEF837-00AA-4718-9262-9AA82742700E}" type="slidenum">
              <a:rPr lang="en-US" altLang="en-US" sz="1200" smtClean="0">
                <a:latin typeface="Arial Black" panose="020B0A04020102020204" pitchFamily="34" charset="0"/>
              </a:rPr>
              <a:pPr>
                <a:spcBef>
                  <a:spcPct val="0"/>
                </a:spcBef>
                <a:buClrTx/>
                <a:buSzTx/>
                <a:buFontTx/>
                <a:buNone/>
              </a:pPr>
              <a:t>48</a:t>
            </a:fld>
            <a:endParaRPr lang="en-US" altLang="en-US" sz="1200">
              <a:latin typeface="Arial Black" panose="020B0A04020102020204" pitchFamily="34" charset="0"/>
            </a:endParaRPr>
          </a:p>
        </p:txBody>
      </p:sp>
      <p:sp>
        <p:nvSpPr>
          <p:cNvPr id="91139" name="Rectangle 2">
            <a:extLst>
              <a:ext uri="{FF2B5EF4-FFF2-40B4-BE49-F238E27FC236}">
                <a16:creationId xmlns:a16="http://schemas.microsoft.com/office/drawing/2014/main" id="{7F98E133-FF97-4568-85EE-C2A96F16E491}"/>
              </a:ext>
            </a:extLst>
          </p:cNvPr>
          <p:cNvSpPr>
            <a:spLocks noGrp="1" noChangeArrowheads="1"/>
          </p:cNvSpPr>
          <p:nvPr>
            <p:ph type="title"/>
          </p:nvPr>
        </p:nvSpPr>
        <p:spPr/>
        <p:txBody>
          <a:bodyPr/>
          <a:lstStyle/>
          <a:p>
            <a:pPr eaLnBrk="1" hangingPunct="1"/>
            <a:r>
              <a:rPr lang="en-US" altLang="en-US"/>
              <a:t>BOD equation (non-seeded)</a:t>
            </a:r>
          </a:p>
        </p:txBody>
      </p:sp>
      <p:sp>
        <p:nvSpPr>
          <p:cNvPr id="91140" name="Rectangle 3">
            <a:extLst>
              <a:ext uri="{FF2B5EF4-FFF2-40B4-BE49-F238E27FC236}">
                <a16:creationId xmlns:a16="http://schemas.microsoft.com/office/drawing/2014/main" id="{FCE0235D-1E27-4927-BEF7-3FAF34727B29}"/>
              </a:ext>
            </a:extLst>
          </p:cNvPr>
          <p:cNvSpPr>
            <a:spLocks noGrp="1" noChangeArrowheads="1"/>
          </p:cNvSpPr>
          <p:nvPr>
            <p:ph type="body" idx="1"/>
          </p:nvPr>
        </p:nvSpPr>
        <p:spPr/>
        <p:txBody>
          <a:bodyPr/>
          <a:lstStyle/>
          <a:p>
            <a:pPr algn="ctr" eaLnBrk="1" hangingPunct="1">
              <a:buFont typeface="Wingdings" panose="05000000000000000000" pitchFamily="2" charset="2"/>
              <a:buNone/>
            </a:pPr>
            <a:r>
              <a:rPr lang="en-US" altLang="en-US" sz="2800"/>
              <a:t>BOD</a:t>
            </a:r>
            <a:r>
              <a:rPr lang="en-US" altLang="en-US" sz="2800" baseline="-25000"/>
              <a:t>5</a:t>
            </a:r>
            <a:r>
              <a:rPr lang="en-US" altLang="en-US" sz="2800"/>
              <a:t>=(D</a:t>
            </a:r>
            <a:r>
              <a:rPr lang="en-US" altLang="en-US" sz="2800" baseline="-25000"/>
              <a:t>1</a:t>
            </a:r>
            <a:r>
              <a:rPr lang="en-US" altLang="en-US" sz="2800"/>
              <a:t>-D</a:t>
            </a:r>
            <a:r>
              <a:rPr lang="en-US" altLang="en-US" sz="2800" baseline="-25000"/>
              <a:t>2</a:t>
            </a:r>
            <a:r>
              <a:rPr lang="en-US" altLang="en-US" sz="2800"/>
              <a:t>)/P</a:t>
            </a:r>
          </a:p>
          <a:p>
            <a:pPr eaLnBrk="1" hangingPunct="1">
              <a:buFont typeface="Wingdings" panose="05000000000000000000" pitchFamily="2" charset="2"/>
              <a:buNone/>
            </a:pPr>
            <a:r>
              <a:rPr lang="en-US" altLang="en-US" sz="2800"/>
              <a:t>BOD</a:t>
            </a:r>
            <a:r>
              <a:rPr lang="en-US" altLang="en-US" sz="2800" baseline="-25000"/>
              <a:t>5</a:t>
            </a:r>
            <a:r>
              <a:rPr lang="en-US" altLang="en-US" sz="2800"/>
              <a:t>=BOD in mg/l</a:t>
            </a:r>
          </a:p>
          <a:p>
            <a:pPr eaLnBrk="1" hangingPunct="1">
              <a:buFont typeface="Wingdings" panose="05000000000000000000" pitchFamily="2" charset="2"/>
              <a:buNone/>
            </a:pPr>
            <a:r>
              <a:rPr lang="en-US" altLang="en-US" sz="2800"/>
              <a:t>D</a:t>
            </a:r>
            <a:r>
              <a:rPr lang="en-US" altLang="en-US" sz="2800" baseline="-25000"/>
              <a:t>1</a:t>
            </a:r>
            <a:r>
              <a:rPr lang="en-US" altLang="en-US" sz="2800"/>
              <a:t>=initial DO of the diluted wastewater sample approx. 15 minutes after preparation, mg/l</a:t>
            </a:r>
          </a:p>
          <a:p>
            <a:pPr eaLnBrk="1" hangingPunct="1">
              <a:buFont typeface="Wingdings" panose="05000000000000000000" pitchFamily="2" charset="2"/>
              <a:buNone/>
            </a:pPr>
            <a:r>
              <a:rPr lang="en-US" altLang="en-US" sz="2800"/>
              <a:t>D</a:t>
            </a:r>
            <a:r>
              <a:rPr lang="en-US" altLang="en-US" sz="2800" baseline="-25000"/>
              <a:t>2</a:t>
            </a:r>
            <a:r>
              <a:rPr lang="en-US" altLang="en-US" sz="2800"/>
              <a:t>=final DO of the diluted wastewater sample after a 5-day incubation, mg/l</a:t>
            </a:r>
          </a:p>
          <a:p>
            <a:pPr eaLnBrk="1" hangingPunct="1">
              <a:buFont typeface="Wingdings" panose="05000000000000000000" pitchFamily="2" charset="2"/>
              <a:buNone/>
            </a:pPr>
            <a:r>
              <a:rPr lang="en-US" altLang="en-US" sz="2800"/>
              <a:t>P=decimal fraction of the wastewater sample used (ml of ww sample/ml volume of the BOD bottle)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4">
            <a:extLst>
              <a:ext uri="{FF2B5EF4-FFF2-40B4-BE49-F238E27FC236}">
                <a16:creationId xmlns:a16="http://schemas.microsoft.com/office/drawing/2014/main" id="{08E7DDF4-7879-44F2-B479-A80FD44C86D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372E7D9-01B5-41BC-A248-40EBF089924D}" type="slidenum">
              <a:rPr lang="en-US" altLang="en-US" sz="1200" smtClean="0">
                <a:latin typeface="Arial Black" panose="020B0A04020102020204" pitchFamily="34" charset="0"/>
              </a:rPr>
              <a:pPr>
                <a:spcBef>
                  <a:spcPct val="0"/>
                </a:spcBef>
                <a:buClrTx/>
                <a:buSzTx/>
                <a:buFontTx/>
                <a:buNone/>
              </a:pPr>
              <a:t>49</a:t>
            </a:fld>
            <a:endParaRPr lang="en-US" altLang="en-US" sz="1200">
              <a:latin typeface="Arial Black" panose="020B0A04020102020204" pitchFamily="34" charset="0"/>
            </a:endParaRPr>
          </a:p>
        </p:txBody>
      </p:sp>
      <p:sp>
        <p:nvSpPr>
          <p:cNvPr id="93187" name="Rectangle 2">
            <a:extLst>
              <a:ext uri="{FF2B5EF4-FFF2-40B4-BE49-F238E27FC236}">
                <a16:creationId xmlns:a16="http://schemas.microsoft.com/office/drawing/2014/main" id="{833623AE-1919-4AE4-A2AA-96CADE81C10F}"/>
              </a:ext>
            </a:extLst>
          </p:cNvPr>
          <p:cNvSpPr>
            <a:spLocks noGrp="1" noChangeArrowheads="1"/>
          </p:cNvSpPr>
          <p:nvPr>
            <p:ph type="title"/>
          </p:nvPr>
        </p:nvSpPr>
        <p:spPr/>
        <p:txBody>
          <a:bodyPr/>
          <a:lstStyle/>
          <a:p>
            <a:pPr eaLnBrk="1" hangingPunct="1"/>
            <a:r>
              <a:rPr lang="en-US" altLang="en-US"/>
              <a:t>BOD Rate constant </a:t>
            </a:r>
          </a:p>
        </p:txBody>
      </p:sp>
      <p:sp>
        <p:nvSpPr>
          <p:cNvPr id="51204" name="Rectangle 3">
            <a:extLst>
              <a:ext uri="{FF2B5EF4-FFF2-40B4-BE49-F238E27FC236}">
                <a16:creationId xmlns:a16="http://schemas.microsoft.com/office/drawing/2014/main" id="{64E2D581-CFD5-4F20-8A5A-79521E148684}"/>
              </a:ext>
            </a:extLst>
          </p:cNvPr>
          <p:cNvSpPr>
            <a:spLocks noGrp="1" noChangeArrowheads="1"/>
          </p:cNvSpPr>
          <p:nvPr>
            <p:ph type="body" idx="1"/>
          </p:nvPr>
        </p:nvSpPr>
        <p:spPr>
          <a:xfrm>
            <a:off x="457200" y="1981200"/>
            <a:ext cx="8229600" cy="4495800"/>
          </a:xfrm>
        </p:spPr>
        <p:txBody>
          <a:bodyPr/>
          <a:lstStyle/>
          <a:p>
            <a:pPr marL="0" indent="0" eaLnBrk="1" hangingPunct="1">
              <a:buFont typeface="Wingdings" panose="05000000000000000000" pitchFamily="2" charset="2"/>
              <a:buNone/>
              <a:defRPr/>
            </a:pPr>
            <a:r>
              <a:rPr lang="en-US" altLang="en-US" sz="2800" dirty="0"/>
              <a:t>Important in designing secondary WW systems</a:t>
            </a:r>
          </a:p>
          <a:p>
            <a:pPr eaLnBrk="1" hangingPunct="1">
              <a:defRPr/>
            </a:pPr>
            <a:endParaRPr lang="en-US" altLang="en-US" sz="2800" dirty="0"/>
          </a:p>
          <a:p>
            <a:pPr marL="0" indent="0" eaLnBrk="1" hangingPunct="1">
              <a:buFont typeface="Wingdings" panose="05000000000000000000" pitchFamily="2" charset="2"/>
              <a:buNone/>
              <a:defRPr/>
            </a:pPr>
            <a:r>
              <a:rPr lang="en-US" altLang="en-US" sz="2800" dirty="0"/>
              <a:t>Can be estimated graphically from BOD data</a:t>
            </a:r>
          </a:p>
          <a:p>
            <a:pPr marL="0" indent="0" eaLnBrk="1" hangingPunct="1">
              <a:buFont typeface="Wingdings" panose="05000000000000000000" pitchFamily="2" charset="2"/>
              <a:buNone/>
              <a:defRPr/>
            </a:pPr>
            <a:endParaRPr lang="en-US" altLang="en-US" sz="2800" dirty="0"/>
          </a:p>
          <a:p>
            <a:pPr marL="0" indent="0" eaLnBrk="1" hangingPunct="1">
              <a:buFont typeface="Wingdings" panose="05000000000000000000" pitchFamily="2" charset="2"/>
              <a:buNone/>
              <a:defRPr/>
            </a:pPr>
            <a:r>
              <a:rPr lang="en-US" altLang="en-US" sz="2800" dirty="0"/>
              <a:t>Typical value is 0.1-0.2 per day</a:t>
            </a:r>
          </a:p>
          <a:p>
            <a:pPr marL="0" indent="0" eaLnBrk="1" hangingPunct="1">
              <a:buFont typeface="Wingdings" panose="05000000000000000000" pitchFamily="2" charset="2"/>
              <a:buNone/>
              <a:defRPr/>
            </a:pPr>
            <a:endParaRPr lang="en-US" altLang="en-US" sz="2800" dirty="0"/>
          </a:p>
          <a:p>
            <a:pPr marL="0" indent="0" eaLnBrk="1" hangingPunct="1">
              <a:buFont typeface="Wingdings" panose="05000000000000000000" pitchFamily="2" charset="2"/>
              <a:buNone/>
              <a:defRPr/>
            </a:pPr>
            <a:r>
              <a:rPr lang="en-US" altLang="en-US" sz="2800" dirty="0"/>
              <a:t>Can calculate theoretical BOD at other time values from equation if constant is known or estimated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706C-C968-4FDD-A279-4EE599AF0488}"/>
              </a:ext>
            </a:extLst>
          </p:cNvPr>
          <p:cNvSpPr>
            <a:spLocks noGrp="1"/>
          </p:cNvSpPr>
          <p:nvPr>
            <p:ph type="title"/>
          </p:nvPr>
        </p:nvSpPr>
        <p:spPr>
          <a:xfrm>
            <a:off x="457200" y="457200"/>
            <a:ext cx="8229600" cy="533400"/>
          </a:xfrm>
        </p:spPr>
        <p:txBody>
          <a:bodyPr/>
          <a:lstStyle/>
          <a:p>
            <a:pPr algn="ctr"/>
            <a:r>
              <a:rPr lang="en-US" dirty="0"/>
              <a:t>Waterborne Diseases</a:t>
            </a:r>
          </a:p>
        </p:txBody>
      </p:sp>
      <p:sp>
        <p:nvSpPr>
          <p:cNvPr id="12290" name="Slide Number Placeholder 4">
            <a:extLst>
              <a:ext uri="{FF2B5EF4-FFF2-40B4-BE49-F238E27FC236}">
                <a16:creationId xmlns:a16="http://schemas.microsoft.com/office/drawing/2014/main" id="{898808AC-8F77-4C67-A1F5-D42B03FF559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BAC20A5-8B44-41C9-B7D8-3E001BA7F533}" type="slidenum">
              <a:rPr lang="en-US" altLang="en-US" sz="1200" smtClean="0">
                <a:latin typeface="Arial Black" panose="020B0A04020102020204" pitchFamily="34" charset="0"/>
              </a:rPr>
              <a:pPr>
                <a:spcBef>
                  <a:spcPct val="0"/>
                </a:spcBef>
                <a:buClrTx/>
                <a:buSzTx/>
                <a:buFontTx/>
                <a:buNone/>
              </a:pPr>
              <a:t>5</a:t>
            </a:fld>
            <a:endParaRPr lang="en-US" altLang="en-US" sz="1200">
              <a:latin typeface="Arial Black" panose="020B0A04020102020204" pitchFamily="34" charset="0"/>
            </a:endParaRPr>
          </a:p>
        </p:txBody>
      </p:sp>
      <p:pic>
        <p:nvPicPr>
          <p:cNvPr id="12291" name="Picture 5" descr="picture showing types of waterborne diseases such as malaria, giardiasis, etc.">
            <a:extLst>
              <a:ext uri="{FF2B5EF4-FFF2-40B4-BE49-F238E27FC236}">
                <a16:creationId xmlns:a16="http://schemas.microsoft.com/office/drawing/2014/main" id="{5501DDCD-210F-41C1-AB4C-59D2ABCE2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08660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4">
            <a:extLst>
              <a:ext uri="{FF2B5EF4-FFF2-40B4-BE49-F238E27FC236}">
                <a16:creationId xmlns:a16="http://schemas.microsoft.com/office/drawing/2014/main" id="{B2D5D2AF-D918-42CD-A09D-064A4C03CB4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9315D31-11A7-4F1D-AB08-0D3005136CFF}" type="slidenum">
              <a:rPr lang="en-US" altLang="en-US" sz="1200" smtClean="0">
                <a:latin typeface="Arial Black" panose="020B0A04020102020204" pitchFamily="34" charset="0"/>
              </a:rPr>
              <a:pPr>
                <a:spcBef>
                  <a:spcPct val="0"/>
                </a:spcBef>
                <a:buClrTx/>
                <a:buSzTx/>
                <a:buFontTx/>
                <a:buNone/>
              </a:pPr>
              <a:t>50</a:t>
            </a:fld>
            <a:endParaRPr lang="en-US" altLang="en-US" sz="1200">
              <a:latin typeface="Arial Black" panose="020B0A04020102020204" pitchFamily="34" charset="0"/>
            </a:endParaRPr>
          </a:p>
        </p:txBody>
      </p:sp>
      <p:sp>
        <p:nvSpPr>
          <p:cNvPr id="95235" name="Rectangle 2">
            <a:extLst>
              <a:ext uri="{FF2B5EF4-FFF2-40B4-BE49-F238E27FC236}">
                <a16:creationId xmlns:a16="http://schemas.microsoft.com/office/drawing/2014/main" id="{CE953309-C3C8-470D-A79C-62FBE1130E5A}"/>
              </a:ext>
            </a:extLst>
          </p:cNvPr>
          <p:cNvSpPr>
            <a:spLocks noGrp="1" noChangeArrowheads="1"/>
          </p:cNvSpPr>
          <p:nvPr>
            <p:ph type="title"/>
          </p:nvPr>
        </p:nvSpPr>
        <p:spPr/>
        <p:txBody>
          <a:bodyPr/>
          <a:lstStyle/>
          <a:p>
            <a:pPr eaLnBrk="1" hangingPunct="1"/>
            <a:r>
              <a:rPr lang="en-US" altLang="en-US"/>
              <a:t>Unseeded BOD example</a:t>
            </a:r>
          </a:p>
        </p:txBody>
      </p:sp>
      <p:sp>
        <p:nvSpPr>
          <p:cNvPr id="52228" name="Rectangle 3">
            <a:extLst>
              <a:ext uri="{FF2B5EF4-FFF2-40B4-BE49-F238E27FC236}">
                <a16:creationId xmlns:a16="http://schemas.microsoft.com/office/drawing/2014/main" id="{C6ED5622-43AE-4360-8D7C-D720981EE2B0}"/>
              </a:ext>
            </a:extLst>
          </p:cNvPr>
          <p:cNvSpPr>
            <a:spLocks noGrp="1" noChangeArrowheads="1"/>
          </p:cNvSpPr>
          <p:nvPr>
            <p:ph type="body" idx="1"/>
          </p:nvPr>
        </p:nvSpPr>
        <p:spPr>
          <a:xfrm>
            <a:off x="457200" y="1981200"/>
            <a:ext cx="8229600" cy="4495800"/>
          </a:xfrm>
        </p:spPr>
        <p:txBody>
          <a:bodyPr/>
          <a:lstStyle/>
          <a:p>
            <a:pPr marL="0" indent="0" eaLnBrk="1" hangingPunct="1">
              <a:buFont typeface="Wingdings" panose="05000000000000000000" pitchFamily="2" charset="2"/>
              <a:buNone/>
              <a:defRPr/>
            </a:pPr>
            <a:r>
              <a:rPr lang="en-US" altLang="en-US" dirty="0"/>
              <a:t>Data from unseeded domestic wastewater BOD test:</a:t>
            </a:r>
          </a:p>
          <a:p>
            <a:pPr lvl="1" eaLnBrk="1" hangingPunct="1">
              <a:defRPr/>
            </a:pPr>
            <a:r>
              <a:rPr lang="en-US" altLang="en-US" dirty="0"/>
              <a:t>5 ml of WW in a 300-ml bottle</a:t>
            </a:r>
          </a:p>
          <a:p>
            <a:pPr lvl="1" eaLnBrk="1" hangingPunct="1">
              <a:defRPr/>
            </a:pPr>
            <a:r>
              <a:rPr lang="en-US" altLang="en-US" dirty="0"/>
              <a:t>Initial DO of 7.8 mg/l</a:t>
            </a:r>
          </a:p>
          <a:p>
            <a:pPr lvl="1" eaLnBrk="1" hangingPunct="1">
              <a:defRPr/>
            </a:pPr>
            <a:r>
              <a:rPr lang="en-US" altLang="en-US" dirty="0"/>
              <a:t>5-day DO of 4.3 mg/l</a:t>
            </a:r>
          </a:p>
          <a:p>
            <a:pPr eaLnBrk="1" hangingPunct="1">
              <a:defRPr/>
            </a:pPr>
            <a:endParaRPr lang="en-US" altLang="en-US" dirty="0"/>
          </a:p>
          <a:p>
            <a:pPr eaLnBrk="1" hangingPunct="1">
              <a:defRPr/>
            </a:pPr>
            <a:r>
              <a:rPr lang="en-US" altLang="en-US" dirty="0"/>
              <a:t>Compute BOD</a:t>
            </a:r>
            <a:r>
              <a:rPr lang="en-US" altLang="en-US" baseline="-25000" dirty="0"/>
              <a:t>5</a:t>
            </a:r>
            <a:r>
              <a:rPr lang="en-US" altLang="en-US" dirty="0"/>
              <a:t> and calculate </a:t>
            </a:r>
            <a:r>
              <a:rPr lang="en-US" altLang="en-US" dirty="0" err="1"/>
              <a:t>BOD</a:t>
            </a:r>
            <a:r>
              <a:rPr lang="en-US" altLang="en-US" baseline="-25000" dirty="0" err="1"/>
              <a:t>ult</a:t>
            </a:r>
            <a:r>
              <a:rPr lang="en-US" altLang="en-US" dirty="0"/>
              <a:t> assuming a k rate of 0.1 per day</a:t>
            </a:r>
            <a:endParaRPr lang="en-US" altLang="en-US" baseline="-25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4">
            <a:extLst>
              <a:ext uri="{FF2B5EF4-FFF2-40B4-BE49-F238E27FC236}">
                <a16:creationId xmlns:a16="http://schemas.microsoft.com/office/drawing/2014/main" id="{8B002DFE-A136-4C2B-B9A2-473F4CFD352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EDD0F672-1A0E-4C37-9558-DC547B9FC113}" type="slidenum">
              <a:rPr lang="en-US" altLang="en-US" sz="1200" smtClean="0">
                <a:latin typeface="Arial Black" panose="020B0A04020102020204" pitchFamily="34" charset="0"/>
              </a:rPr>
              <a:pPr>
                <a:spcBef>
                  <a:spcPct val="0"/>
                </a:spcBef>
                <a:buClrTx/>
                <a:buSzTx/>
                <a:buFontTx/>
                <a:buNone/>
              </a:pPr>
              <a:t>51</a:t>
            </a:fld>
            <a:endParaRPr lang="en-US" altLang="en-US" sz="1200">
              <a:latin typeface="Arial Black" panose="020B0A04020102020204" pitchFamily="34" charset="0"/>
            </a:endParaRPr>
          </a:p>
        </p:txBody>
      </p:sp>
      <p:sp>
        <p:nvSpPr>
          <p:cNvPr id="97283" name="Rectangle 2">
            <a:extLst>
              <a:ext uri="{FF2B5EF4-FFF2-40B4-BE49-F238E27FC236}">
                <a16:creationId xmlns:a16="http://schemas.microsoft.com/office/drawing/2014/main" id="{1FEA630A-855D-41E1-B297-1FBF2D566D99}"/>
              </a:ext>
            </a:extLst>
          </p:cNvPr>
          <p:cNvSpPr>
            <a:spLocks noGrp="1" noChangeArrowheads="1"/>
          </p:cNvSpPr>
          <p:nvPr>
            <p:ph type="title"/>
          </p:nvPr>
        </p:nvSpPr>
        <p:spPr/>
        <p:txBody>
          <a:bodyPr/>
          <a:lstStyle/>
          <a:p>
            <a:pPr eaLnBrk="1" hangingPunct="1"/>
            <a:r>
              <a:rPr lang="en-US" altLang="en-US"/>
              <a:t>Unseeded BOD Example</a:t>
            </a:r>
          </a:p>
        </p:txBody>
      </p:sp>
      <p:sp>
        <p:nvSpPr>
          <p:cNvPr id="97284" name="Rectangle 3">
            <a:extLst>
              <a:ext uri="{FF2B5EF4-FFF2-40B4-BE49-F238E27FC236}">
                <a16:creationId xmlns:a16="http://schemas.microsoft.com/office/drawing/2014/main" id="{D3CC28B8-97FD-4ED0-A105-CE80822EA5C9}"/>
              </a:ext>
            </a:extLst>
          </p:cNvPr>
          <p:cNvSpPr>
            <a:spLocks noGrp="1" noChangeArrowheads="1"/>
          </p:cNvSpPr>
          <p:nvPr>
            <p:ph type="body" idx="1"/>
          </p:nvPr>
        </p:nvSpPr>
        <p:spPr/>
        <p:txBody>
          <a:bodyPr/>
          <a:lstStyle/>
          <a:p>
            <a:pPr algn="ctr" eaLnBrk="1" hangingPunct="1">
              <a:buFont typeface="Wingdings" panose="05000000000000000000" pitchFamily="2" charset="2"/>
              <a:buNone/>
            </a:pPr>
            <a:r>
              <a:rPr lang="en-US" altLang="en-US"/>
              <a:t>BOD</a:t>
            </a:r>
            <a:r>
              <a:rPr lang="en-US" altLang="en-US" baseline="-25000"/>
              <a:t>5</a:t>
            </a:r>
            <a:r>
              <a:rPr lang="en-US" altLang="en-US"/>
              <a:t>=(D</a:t>
            </a:r>
            <a:r>
              <a:rPr lang="en-US" altLang="en-US" baseline="-25000"/>
              <a:t>1</a:t>
            </a:r>
            <a:r>
              <a:rPr lang="en-US" altLang="en-US"/>
              <a:t>-D</a:t>
            </a:r>
            <a:r>
              <a:rPr lang="en-US" altLang="en-US" baseline="-25000"/>
              <a:t>2</a:t>
            </a:r>
            <a:r>
              <a:rPr lang="en-US" altLang="en-US"/>
              <a:t>)/P</a:t>
            </a:r>
          </a:p>
          <a:p>
            <a:pPr eaLnBrk="1" hangingPunct="1">
              <a:buFont typeface="Wingdings" panose="05000000000000000000" pitchFamily="2" charset="2"/>
              <a:buNone/>
            </a:pPr>
            <a:endParaRPr lang="en-US" altLang="en-US"/>
          </a:p>
          <a:p>
            <a:pPr eaLnBrk="1" hangingPunct="1">
              <a:buFont typeface="Wingdings" panose="05000000000000000000" pitchFamily="2" charset="2"/>
              <a:buNone/>
            </a:pPr>
            <a:r>
              <a:rPr lang="en-US" altLang="en-US"/>
              <a:t>D</a:t>
            </a:r>
            <a:r>
              <a:rPr lang="en-US" altLang="en-US" baseline="-25000"/>
              <a:t>1</a:t>
            </a:r>
            <a:r>
              <a:rPr lang="en-US" altLang="en-US"/>
              <a:t>=7.8 mg/l</a:t>
            </a:r>
          </a:p>
          <a:p>
            <a:pPr eaLnBrk="1" hangingPunct="1">
              <a:buFont typeface="Wingdings" panose="05000000000000000000" pitchFamily="2" charset="2"/>
              <a:buNone/>
            </a:pPr>
            <a:r>
              <a:rPr lang="en-US" altLang="en-US"/>
              <a:t>D</a:t>
            </a:r>
            <a:r>
              <a:rPr lang="en-US" altLang="en-US" baseline="-25000"/>
              <a:t>2</a:t>
            </a:r>
            <a:r>
              <a:rPr lang="en-US" altLang="en-US"/>
              <a:t>=4.3 mg/l</a:t>
            </a:r>
          </a:p>
          <a:p>
            <a:pPr eaLnBrk="1" hangingPunct="1">
              <a:buFont typeface="Wingdings" panose="05000000000000000000" pitchFamily="2" charset="2"/>
              <a:buNone/>
            </a:pPr>
            <a:r>
              <a:rPr lang="en-US" altLang="en-US"/>
              <a:t>P= 5 ml / 300 ml</a:t>
            </a:r>
          </a:p>
          <a:p>
            <a:pPr eaLnBrk="1" hangingPunct="1">
              <a:buFont typeface="Wingdings" panose="05000000000000000000" pitchFamily="2" charset="2"/>
              <a:buNone/>
            </a:pPr>
            <a:r>
              <a:rPr lang="en-US" altLang="en-US"/>
              <a:t>BOD</a:t>
            </a:r>
            <a:r>
              <a:rPr lang="en-US" altLang="en-US" baseline="-25000"/>
              <a:t>5</a:t>
            </a:r>
            <a:r>
              <a:rPr lang="en-US" altLang="en-US"/>
              <a:t>=(D</a:t>
            </a:r>
            <a:r>
              <a:rPr lang="en-US" altLang="en-US" baseline="-25000"/>
              <a:t>1</a:t>
            </a:r>
            <a:r>
              <a:rPr lang="en-US" altLang="en-US"/>
              <a:t>-D</a:t>
            </a:r>
            <a:r>
              <a:rPr lang="en-US" altLang="en-US" baseline="-25000"/>
              <a:t>2</a:t>
            </a:r>
            <a:r>
              <a:rPr lang="en-US" altLang="en-US"/>
              <a:t>)/P=210 mg/l</a:t>
            </a:r>
          </a:p>
          <a:p>
            <a:pPr eaLnBrk="1" hangingPunct="1">
              <a:buFont typeface="Wingdings" panose="05000000000000000000" pitchFamily="2" charset="2"/>
              <a:buNone/>
            </a:pPr>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4">
            <a:extLst>
              <a:ext uri="{FF2B5EF4-FFF2-40B4-BE49-F238E27FC236}">
                <a16:creationId xmlns:a16="http://schemas.microsoft.com/office/drawing/2014/main" id="{F8816060-6856-4B01-B328-6BAFCB4AC68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C207DDD-806A-42E1-B434-716246A2B90F}" type="slidenum">
              <a:rPr lang="en-US" altLang="en-US" sz="1200" smtClean="0">
                <a:latin typeface="Arial Black" panose="020B0A04020102020204" pitchFamily="34" charset="0"/>
              </a:rPr>
              <a:pPr>
                <a:spcBef>
                  <a:spcPct val="0"/>
                </a:spcBef>
                <a:buClrTx/>
                <a:buSzTx/>
                <a:buFontTx/>
                <a:buNone/>
              </a:pPr>
              <a:t>52</a:t>
            </a:fld>
            <a:endParaRPr lang="en-US" altLang="en-US" sz="1200">
              <a:latin typeface="Arial Black" panose="020B0A04020102020204" pitchFamily="34" charset="0"/>
            </a:endParaRPr>
          </a:p>
        </p:txBody>
      </p:sp>
      <p:sp>
        <p:nvSpPr>
          <p:cNvPr id="99331" name="Rectangle 2">
            <a:extLst>
              <a:ext uri="{FF2B5EF4-FFF2-40B4-BE49-F238E27FC236}">
                <a16:creationId xmlns:a16="http://schemas.microsoft.com/office/drawing/2014/main" id="{8FA19C62-517B-48C4-B40C-D5046CE200DE}"/>
              </a:ext>
            </a:extLst>
          </p:cNvPr>
          <p:cNvSpPr>
            <a:spLocks noGrp="1" noChangeArrowheads="1"/>
          </p:cNvSpPr>
          <p:nvPr>
            <p:ph type="title"/>
          </p:nvPr>
        </p:nvSpPr>
        <p:spPr/>
        <p:txBody>
          <a:bodyPr/>
          <a:lstStyle/>
          <a:p>
            <a:pPr eaLnBrk="1" hangingPunct="1"/>
            <a:r>
              <a:rPr lang="en-US" altLang="en-US" sz="4000"/>
              <a:t>Unseeded BOD example</a:t>
            </a:r>
            <a:br>
              <a:rPr lang="en-US" altLang="en-US" sz="4000"/>
            </a:br>
            <a:r>
              <a:rPr lang="en-US" altLang="en-US" sz="4000"/>
              <a:t>Calculate Ultimate BOD</a:t>
            </a:r>
          </a:p>
        </p:txBody>
      </p:sp>
      <p:sp>
        <p:nvSpPr>
          <p:cNvPr id="99332" name="Rectangle 3">
            <a:extLst>
              <a:ext uri="{FF2B5EF4-FFF2-40B4-BE49-F238E27FC236}">
                <a16:creationId xmlns:a16="http://schemas.microsoft.com/office/drawing/2014/main" id="{FB7A0BF8-2186-4B6F-8838-9851A496242E}"/>
              </a:ext>
            </a:extLst>
          </p:cNvPr>
          <p:cNvSpPr>
            <a:spLocks noGrp="1" noChangeArrowheads="1"/>
          </p:cNvSpPr>
          <p:nvPr>
            <p:ph type="body" idx="1"/>
          </p:nvPr>
        </p:nvSpPr>
        <p:spPr/>
        <p:txBody>
          <a:bodyPr/>
          <a:lstStyle/>
          <a:p>
            <a:pPr eaLnBrk="1" hangingPunct="1"/>
            <a:r>
              <a:rPr lang="en-US" altLang="en-US"/>
              <a:t>BOD</a:t>
            </a:r>
            <a:r>
              <a:rPr lang="en-US" altLang="en-US" baseline="-25000"/>
              <a:t>t</a:t>
            </a:r>
            <a:r>
              <a:rPr lang="en-US" altLang="en-US"/>
              <a:t>= BOD</a:t>
            </a:r>
            <a:r>
              <a:rPr lang="en-US" altLang="en-US" baseline="-25000"/>
              <a:t>ult</a:t>
            </a:r>
            <a:r>
              <a:rPr lang="en-US" altLang="en-US"/>
              <a:t>(1-10</a:t>
            </a:r>
            <a:r>
              <a:rPr lang="en-US" altLang="en-US" baseline="30000"/>
              <a:t>-kt</a:t>
            </a:r>
            <a:r>
              <a:rPr lang="en-US" altLang="en-US"/>
              <a:t>)</a:t>
            </a:r>
          </a:p>
          <a:p>
            <a:pPr eaLnBrk="1" hangingPunct="1"/>
            <a:r>
              <a:rPr lang="en-US" altLang="en-US"/>
              <a:t>BOD</a:t>
            </a:r>
            <a:r>
              <a:rPr lang="en-US" altLang="en-US" baseline="-25000"/>
              <a:t>5</a:t>
            </a:r>
            <a:r>
              <a:rPr lang="en-US" altLang="en-US"/>
              <a:t>= BOD</a:t>
            </a:r>
            <a:r>
              <a:rPr lang="en-US" altLang="en-US" baseline="-25000"/>
              <a:t>ult</a:t>
            </a:r>
            <a:r>
              <a:rPr lang="en-US" altLang="en-US"/>
              <a:t>(1-10</a:t>
            </a:r>
            <a:r>
              <a:rPr lang="en-US" altLang="en-US" baseline="30000"/>
              <a:t>-kt</a:t>
            </a:r>
            <a:r>
              <a:rPr lang="en-US" altLang="en-US"/>
              <a:t>)</a:t>
            </a:r>
          </a:p>
          <a:p>
            <a:pPr eaLnBrk="1" hangingPunct="1"/>
            <a:r>
              <a:rPr lang="en-US" altLang="en-US"/>
              <a:t>210= BOD</a:t>
            </a:r>
            <a:r>
              <a:rPr lang="en-US" altLang="en-US" baseline="-25000"/>
              <a:t>ult</a:t>
            </a:r>
            <a:r>
              <a:rPr lang="en-US" altLang="en-US"/>
              <a:t>(1-10</a:t>
            </a:r>
            <a:r>
              <a:rPr lang="en-US" altLang="en-US" baseline="30000"/>
              <a:t>-(0.1)(5)</a:t>
            </a:r>
            <a:r>
              <a:rPr lang="en-US" altLang="en-US"/>
              <a:t>)</a:t>
            </a:r>
          </a:p>
          <a:p>
            <a:pPr eaLnBrk="1" hangingPunct="1"/>
            <a:r>
              <a:rPr lang="en-US" altLang="en-US"/>
              <a:t>BOD</a:t>
            </a:r>
            <a:r>
              <a:rPr lang="en-US" altLang="en-US" baseline="-25000"/>
              <a:t>ult</a:t>
            </a:r>
            <a:r>
              <a:rPr lang="en-US" altLang="en-US"/>
              <a:t>= 310 mg/l</a:t>
            </a:r>
          </a:p>
          <a:p>
            <a:pPr eaLnBrk="1" hangingPunct="1"/>
            <a:endParaRPr lang="en-US" altLang="en-US"/>
          </a:p>
          <a:p>
            <a:pPr eaLnBrk="1" hangingPunct="1"/>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4">
            <a:extLst>
              <a:ext uri="{FF2B5EF4-FFF2-40B4-BE49-F238E27FC236}">
                <a16:creationId xmlns:a16="http://schemas.microsoft.com/office/drawing/2014/main" id="{EEAB2DE2-2FC1-4D84-9110-547053216A3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B510E2CD-BF78-4C5C-819B-7877BC0B6CFA}" type="slidenum">
              <a:rPr lang="en-US" altLang="en-US" sz="1200" smtClean="0">
                <a:latin typeface="Arial Black" panose="020B0A04020102020204" pitchFamily="34" charset="0"/>
              </a:rPr>
              <a:pPr>
                <a:spcBef>
                  <a:spcPct val="0"/>
                </a:spcBef>
                <a:buClrTx/>
                <a:buSzTx/>
                <a:buFontTx/>
                <a:buNone/>
              </a:pPr>
              <a:t>53</a:t>
            </a:fld>
            <a:endParaRPr lang="en-US" altLang="en-US" sz="1200">
              <a:latin typeface="Arial Black" panose="020B0A04020102020204" pitchFamily="34" charset="0"/>
            </a:endParaRPr>
          </a:p>
        </p:txBody>
      </p:sp>
      <p:sp>
        <p:nvSpPr>
          <p:cNvPr id="101379" name="Rectangle 2">
            <a:extLst>
              <a:ext uri="{FF2B5EF4-FFF2-40B4-BE49-F238E27FC236}">
                <a16:creationId xmlns:a16="http://schemas.microsoft.com/office/drawing/2014/main" id="{A5C26A83-ED63-4C40-83B6-BBB394FEC78E}"/>
              </a:ext>
            </a:extLst>
          </p:cNvPr>
          <p:cNvSpPr>
            <a:spLocks noGrp="1" noChangeArrowheads="1"/>
          </p:cNvSpPr>
          <p:nvPr>
            <p:ph type="title"/>
          </p:nvPr>
        </p:nvSpPr>
        <p:spPr/>
        <p:txBody>
          <a:bodyPr/>
          <a:lstStyle/>
          <a:p>
            <a:pPr eaLnBrk="1" hangingPunct="1"/>
            <a:r>
              <a:rPr lang="en-US" altLang="en-US"/>
              <a:t>BOD-seeded</a:t>
            </a:r>
          </a:p>
        </p:txBody>
      </p:sp>
      <p:sp>
        <p:nvSpPr>
          <p:cNvPr id="101380" name="Rectangle 3">
            <a:extLst>
              <a:ext uri="{FF2B5EF4-FFF2-40B4-BE49-F238E27FC236}">
                <a16:creationId xmlns:a16="http://schemas.microsoft.com/office/drawing/2014/main" id="{6253AB0D-D783-4334-929A-73B91320BB25}"/>
              </a:ext>
            </a:extLst>
          </p:cNvPr>
          <p:cNvSpPr>
            <a:spLocks noGrp="1" noChangeArrowheads="1"/>
          </p:cNvSpPr>
          <p:nvPr>
            <p:ph type="body" idx="1"/>
          </p:nvPr>
        </p:nvSpPr>
        <p:spPr>
          <a:xfrm>
            <a:off x="457200" y="1981200"/>
            <a:ext cx="8229600" cy="4267200"/>
          </a:xfrm>
        </p:spPr>
        <p:txBody>
          <a:bodyPr/>
          <a:lstStyle/>
          <a:p>
            <a:pPr eaLnBrk="1" hangingPunct="1">
              <a:lnSpc>
                <a:spcPct val="90000"/>
              </a:lnSpc>
            </a:pPr>
            <a:r>
              <a:rPr lang="en-US" altLang="en-US"/>
              <a:t>Industrial ww may not have the biological organisms present to break down the waste </a:t>
            </a:r>
          </a:p>
          <a:p>
            <a:pPr eaLnBrk="1" hangingPunct="1">
              <a:lnSpc>
                <a:spcPct val="90000"/>
              </a:lnSpc>
            </a:pPr>
            <a:r>
              <a:rPr lang="en-US" altLang="en-US"/>
              <a:t>ww must be seeded with microorganisms to run the BOD test (a BOD test is also run on the seed itself)</a:t>
            </a:r>
          </a:p>
          <a:p>
            <a:pPr eaLnBrk="1" hangingPunct="1">
              <a:lnSpc>
                <a:spcPct val="90000"/>
              </a:lnSpc>
            </a:pPr>
            <a:r>
              <a:rPr lang="en-US" altLang="en-US"/>
              <a:t>BOD equation is modified to account for the oxygen demand of the seed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4">
            <a:extLst>
              <a:ext uri="{FF2B5EF4-FFF2-40B4-BE49-F238E27FC236}">
                <a16:creationId xmlns:a16="http://schemas.microsoft.com/office/drawing/2014/main" id="{743DFD17-6702-4B17-B429-8A977525DB2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62DD1C65-F09C-446D-84DD-B905D0E39C7F}" type="slidenum">
              <a:rPr lang="en-US" altLang="en-US" sz="1200" smtClean="0">
                <a:latin typeface="Arial Black" panose="020B0A04020102020204" pitchFamily="34" charset="0"/>
              </a:rPr>
              <a:pPr>
                <a:spcBef>
                  <a:spcPct val="0"/>
                </a:spcBef>
                <a:buClrTx/>
                <a:buSzTx/>
                <a:buFontTx/>
                <a:buNone/>
              </a:pPr>
              <a:t>54</a:t>
            </a:fld>
            <a:endParaRPr lang="en-US" altLang="en-US" sz="1200">
              <a:latin typeface="Arial Black" panose="020B0A04020102020204" pitchFamily="34" charset="0"/>
            </a:endParaRPr>
          </a:p>
        </p:txBody>
      </p:sp>
      <p:sp>
        <p:nvSpPr>
          <p:cNvPr id="103427" name="Rectangle 2">
            <a:extLst>
              <a:ext uri="{FF2B5EF4-FFF2-40B4-BE49-F238E27FC236}">
                <a16:creationId xmlns:a16="http://schemas.microsoft.com/office/drawing/2014/main" id="{8CCBEFE0-43F4-4081-AADF-BC13C3E81DCE}"/>
              </a:ext>
            </a:extLst>
          </p:cNvPr>
          <p:cNvSpPr>
            <a:spLocks noGrp="1" noChangeArrowheads="1"/>
          </p:cNvSpPr>
          <p:nvPr>
            <p:ph type="title"/>
          </p:nvPr>
        </p:nvSpPr>
        <p:spPr/>
        <p:txBody>
          <a:bodyPr/>
          <a:lstStyle/>
          <a:p>
            <a:pPr eaLnBrk="1" hangingPunct="1"/>
            <a:r>
              <a:rPr lang="en-US" altLang="en-US"/>
              <a:t>BOD equation (seeded)</a:t>
            </a:r>
          </a:p>
        </p:txBody>
      </p:sp>
      <p:sp>
        <p:nvSpPr>
          <p:cNvPr id="103428" name="Rectangle 3">
            <a:extLst>
              <a:ext uri="{FF2B5EF4-FFF2-40B4-BE49-F238E27FC236}">
                <a16:creationId xmlns:a16="http://schemas.microsoft.com/office/drawing/2014/main" id="{3C9A8B3B-8B69-4792-963E-948138BD5479}"/>
              </a:ext>
            </a:extLst>
          </p:cNvPr>
          <p:cNvSpPr>
            <a:spLocks noGrp="1" noChangeArrowheads="1"/>
          </p:cNvSpPr>
          <p:nvPr>
            <p:ph type="body" idx="1"/>
          </p:nvPr>
        </p:nvSpPr>
        <p:spPr>
          <a:xfrm>
            <a:off x="457200" y="1981200"/>
            <a:ext cx="8229600" cy="4343400"/>
          </a:xfrm>
        </p:spPr>
        <p:txBody>
          <a:bodyPr/>
          <a:lstStyle/>
          <a:p>
            <a:pPr algn="ctr" eaLnBrk="1" hangingPunct="1">
              <a:buFont typeface="Wingdings" panose="05000000000000000000" pitchFamily="2" charset="2"/>
              <a:buNone/>
            </a:pPr>
            <a:r>
              <a:rPr lang="en-US" altLang="en-US" sz="2800"/>
              <a:t>BOD</a:t>
            </a:r>
            <a:r>
              <a:rPr lang="en-US" altLang="en-US" sz="2800" baseline="-25000"/>
              <a:t>5</a:t>
            </a:r>
            <a:r>
              <a:rPr lang="en-US" altLang="en-US" sz="2800"/>
              <a:t>=[(D</a:t>
            </a:r>
            <a:r>
              <a:rPr lang="en-US" altLang="en-US" sz="2800" baseline="-25000"/>
              <a:t>1</a:t>
            </a:r>
            <a:r>
              <a:rPr lang="en-US" altLang="en-US" sz="2800"/>
              <a:t>-D</a:t>
            </a:r>
            <a:r>
              <a:rPr lang="en-US" altLang="en-US" sz="2800" baseline="-25000"/>
              <a:t>2</a:t>
            </a:r>
            <a:r>
              <a:rPr lang="en-US" altLang="en-US" sz="2800"/>
              <a:t>)-(B</a:t>
            </a:r>
            <a:r>
              <a:rPr lang="en-US" altLang="en-US" sz="2800" baseline="-25000"/>
              <a:t>1</a:t>
            </a:r>
            <a:r>
              <a:rPr lang="en-US" altLang="en-US" sz="2800"/>
              <a:t>-B</a:t>
            </a:r>
            <a:r>
              <a:rPr lang="en-US" altLang="en-US" sz="2800" baseline="-25000"/>
              <a:t>2</a:t>
            </a:r>
            <a:r>
              <a:rPr lang="en-US" altLang="en-US" sz="2800"/>
              <a:t>)f]/P</a:t>
            </a:r>
          </a:p>
          <a:p>
            <a:pPr eaLnBrk="1" hangingPunct="1">
              <a:buFont typeface="Wingdings" panose="05000000000000000000" pitchFamily="2" charset="2"/>
              <a:buNone/>
            </a:pPr>
            <a:r>
              <a:rPr lang="en-US" altLang="en-US" sz="2800"/>
              <a:t>BOD</a:t>
            </a:r>
            <a:r>
              <a:rPr lang="en-US" altLang="en-US" sz="2800" baseline="-25000"/>
              <a:t>5</a:t>
            </a:r>
            <a:r>
              <a:rPr lang="en-US" altLang="en-US" sz="2800"/>
              <a:t>=BOD in mg/l</a:t>
            </a:r>
          </a:p>
          <a:p>
            <a:pPr eaLnBrk="1" hangingPunct="1">
              <a:buFont typeface="Wingdings" panose="05000000000000000000" pitchFamily="2" charset="2"/>
              <a:buNone/>
            </a:pPr>
            <a:r>
              <a:rPr lang="en-US" altLang="en-US" sz="2800"/>
              <a:t>B</a:t>
            </a:r>
            <a:r>
              <a:rPr lang="en-US" altLang="en-US" sz="2800" baseline="-25000"/>
              <a:t>1</a:t>
            </a:r>
            <a:r>
              <a:rPr lang="en-US" altLang="en-US" sz="2800"/>
              <a:t>=DO of the diluted seed sample approx. 15 minutes after preparation, mg/l</a:t>
            </a:r>
          </a:p>
          <a:p>
            <a:pPr eaLnBrk="1" hangingPunct="1">
              <a:buFont typeface="Wingdings" panose="05000000000000000000" pitchFamily="2" charset="2"/>
              <a:buNone/>
            </a:pPr>
            <a:r>
              <a:rPr lang="en-US" altLang="en-US" sz="2800"/>
              <a:t>B</a:t>
            </a:r>
            <a:r>
              <a:rPr lang="en-US" altLang="en-US" sz="2800" baseline="-25000"/>
              <a:t>2</a:t>
            </a:r>
            <a:r>
              <a:rPr lang="en-US" altLang="en-US" sz="2800"/>
              <a:t>=DO of the seed sample after a 5-day incubation, mg/l</a:t>
            </a:r>
          </a:p>
          <a:p>
            <a:pPr eaLnBrk="1" hangingPunct="1">
              <a:buFont typeface="Wingdings" panose="05000000000000000000" pitchFamily="2" charset="2"/>
              <a:buNone/>
            </a:pPr>
            <a:r>
              <a:rPr lang="en-US" altLang="en-US" sz="2800"/>
              <a:t>f=ratio of seed volume in seeded ww to seed volume in BOD test on seed(ml of seed in D</a:t>
            </a:r>
            <a:r>
              <a:rPr lang="en-US" altLang="en-US" sz="2800" baseline="-25000"/>
              <a:t>1</a:t>
            </a:r>
            <a:r>
              <a:rPr lang="en-US" altLang="en-US" sz="2800"/>
              <a:t>/ml of seed in B</a:t>
            </a:r>
            <a:r>
              <a:rPr lang="en-US" altLang="en-US" sz="2800" baseline="-25000"/>
              <a:t>1</a:t>
            </a:r>
            <a:r>
              <a:rPr lang="en-US" altLang="en-US" sz="280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4">
            <a:extLst>
              <a:ext uri="{FF2B5EF4-FFF2-40B4-BE49-F238E27FC236}">
                <a16:creationId xmlns:a16="http://schemas.microsoft.com/office/drawing/2014/main" id="{25BB6508-4582-4FED-B105-F3A9FB8895F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8391E79-C0A7-4F3F-80DE-BEE3B407E9AB}" type="slidenum">
              <a:rPr lang="en-US" altLang="en-US" sz="1200" smtClean="0">
                <a:latin typeface="Arial Black" panose="020B0A04020102020204" pitchFamily="34" charset="0"/>
              </a:rPr>
              <a:pPr>
                <a:spcBef>
                  <a:spcPct val="0"/>
                </a:spcBef>
                <a:buClrTx/>
                <a:buSzTx/>
                <a:buFontTx/>
                <a:buNone/>
              </a:pPr>
              <a:t>55</a:t>
            </a:fld>
            <a:endParaRPr lang="en-US" altLang="en-US" sz="1200">
              <a:latin typeface="Arial Black" panose="020B0A04020102020204" pitchFamily="34" charset="0"/>
            </a:endParaRPr>
          </a:p>
        </p:txBody>
      </p:sp>
      <p:sp>
        <p:nvSpPr>
          <p:cNvPr id="105475" name="Rectangle 2">
            <a:extLst>
              <a:ext uri="{FF2B5EF4-FFF2-40B4-BE49-F238E27FC236}">
                <a16:creationId xmlns:a16="http://schemas.microsoft.com/office/drawing/2014/main" id="{589862C3-79D2-4E00-B13B-82E320064184}"/>
              </a:ext>
            </a:extLst>
          </p:cNvPr>
          <p:cNvSpPr>
            <a:spLocks noGrp="1" noChangeArrowheads="1"/>
          </p:cNvSpPr>
          <p:nvPr>
            <p:ph type="title"/>
          </p:nvPr>
        </p:nvSpPr>
        <p:spPr/>
        <p:txBody>
          <a:bodyPr/>
          <a:lstStyle/>
          <a:p>
            <a:pPr eaLnBrk="1" hangingPunct="1"/>
            <a:r>
              <a:rPr lang="en-US" altLang="en-US"/>
              <a:t>Seeded BOD example</a:t>
            </a:r>
          </a:p>
        </p:txBody>
      </p:sp>
      <p:sp>
        <p:nvSpPr>
          <p:cNvPr id="105476" name="Rectangle 3">
            <a:extLst>
              <a:ext uri="{FF2B5EF4-FFF2-40B4-BE49-F238E27FC236}">
                <a16:creationId xmlns:a16="http://schemas.microsoft.com/office/drawing/2014/main" id="{07068BF0-7659-4D40-833B-357140BD1616}"/>
              </a:ext>
            </a:extLst>
          </p:cNvPr>
          <p:cNvSpPr>
            <a:spLocks noGrp="1" noChangeArrowheads="1"/>
          </p:cNvSpPr>
          <p:nvPr>
            <p:ph type="body" idx="1"/>
          </p:nvPr>
        </p:nvSpPr>
        <p:spPr/>
        <p:txBody>
          <a:bodyPr/>
          <a:lstStyle/>
          <a:p>
            <a:pPr marL="0" indent="0" eaLnBrk="1" hangingPunct="1">
              <a:buFont typeface="Wingdings" panose="05000000000000000000" pitchFamily="2" charset="2"/>
              <a:buNone/>
            </a:pPr>
            <a:r>
              <a:rPr lang="en-US" altLang="en-US"/>
              <a:t>Data from a seeded meat-processing wastewater BOD test:</a:t>
            </a:r>
          </a:p>
          <a:p>
            <a:pPr lvl="1" eaLnBrk="1" hangingPunct="1"/>
            <a:r>
              <a:rPr lang="en-US" altLang="en-US"/>
              <a:t>Estimated BOD of ww is 800 mg/l</a:t>
            </a:r>
          </a:p>
          <a:p>
            <a:pPr lvl="2" eaLnBrk="1" hangingPunct="1"/>
            <a:r>
              <a:rPr lang="en-US" altLang="en-US"/>
              <a:t>D</a:t>
            </a:r>
            <a:r>
              <a:rPr lang="en-US" altLang="en-US" baseline="-25000"/>
              <a:t>1</a:t>
            </a:r>
            <a:r>
              <a:rPr lang="en-US" altLang="en-US"/>
              <a:t>=8.5 mg/l and D</a:t>
            </a:r>
            <a:r>
              <a:rPr lang="en-US" altLang="en-US" baseline="-25000"/>
              <a:t>2</a:t>
            </a:r>
            <a:r>
              <a:rPr lang="en-US" altLang="en-US"/>
              <a:t>=3.5 mg/l</a:t>
            </a:r>
          </a:p>
          <a:p>
            <a:pPr lvl="1" eaLnBrk="1" hangingPunct="1"/>
            <a:r>
              <a:rPr lang="en-US" altLang="en-US"/>
              <a:t>Seed has a BOD of 150 mg/l</a:t>
            </a:r>
          </a:p>
          <a:p>
            <a:pPr lvl="2" eaLnBrk="1" hangingPunct="1"/>
            <a:r>
              <a:rPr lang="en-US" altLang="en-US"/>
              <a:t>B</a:t>
            </a:r>
            <a:r>
              <a:rPr lang="en-US" altLang="en-US" baseline="-25000"/>
              <a:t>1</a:t>
            </a:r>
            <a:r>
              <a:rPr lang="en-US" altLang="en-US"/>
              <a:t>=8.5 mg/l and B</a:t>
            </a:r>
            <a:r>
              <a:rPr lang="en-US" altLang="en-US" baseline="-25000"/>
              <a:t>2</a:t>
            </a:r>
            <a:r>
              <a:rPr lang="en-US" altLang="en-US"/>
              <a:t>=4.5 mg/l</a:t>
            </a:r>
          </a:p>
          <a:p>
            <a:pPr marL="0" indent="0" eaLnBrk="1" hangingPunct="1">
              <a:buFont typeface="Wingdings" panose="05000000000000000000" pitchFamily="2" charset="2"/>
              <a:buNone/>
            </a:pPr>
            <a:r>
              <a:rPr lang="en-US" altLang="en-US"/>
              <a:t>What sample portions should be used for setting up the middle dilutions of the ww and seed tests ? What is the ww BOD?</a:t>
            </a:r>
            <a:endParaRPr lang="en-US" altLang="en-US" baseline="-25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9904E4D-7957-4405-90C8-0AC08DDFF8B2}"/>
              </a:ext>
            </a:extLst>
          </p:cNvPr>
          <p:cNvSpPr>
            <a:spLocks noGrp="1" noChangeArrowheads="1"/>
          </p:cNvSpPr>
          <p:nvPr>
            <p:ph type="title"/>
          </p:nvPr>
        </p:nvSpPr>
        <p:spPr/>
        <p:txBody>
          <a:bodyPr/>
          <a:lstStyle/>
          <a:p>
            <a:pPr algn="ctr"/>
            <a:r>
              <a:rPr lang="en-US" altLang="en-US" dirty="0"/>
              <a:t>BOD Dilution Table</a:t>
            </a:r>
          </a:p>
        </p:txBody>
      </p:sp>
      <p:sp>
        <p:nvSpPr>
          <p:cNvPr id="107523" name="Slide Number Placeholder 3">
            <a:extLst>
              <a:ext uri="{FF2B5EF4-FFF2-40B4-BE49-F238E27FC236}">
                <a16:creationId xmlns:a16="http://schemas.microsoft.com/office/drawing/2014/main" id="{C2271FF0-1196-4EF6-94BA-FD0537291B4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B6F03607-D924-4E47-81E7-C0ADB26DDC2A}" type="slidenum">
              <a:rPr lang="en-US" altLang="en-US" sz="1200" smtClean="0">
                <a:latin typeface="Arial Black" panose="020B0A04020102020204" pitchFamily="34" charset="0"/>
              </a:rPr>
              <a:pPr>
                <a:spcBef>
                  <a:spcPct val="0"/>
                </a:spcBef>
                <a:buClrTx/>
                <a:buSzTx/>
                <a:buFontTx/>
                <a:buNone/>
              </a:pPr>
              <a:t>56</a:t>
            </a:fld>
            <a:endParaRPr lang="en-US" altLang="en-US" sz="1200">
              <a:latin typeface="Arial Black" panose="020B0A04020102020204" pitchFamily="34" charset="0"/>
            </a:endParaRPr>
          </a:p>
        </p:txBody>
      </p:sp>
      <p:pic>
        <p:nvPicPr>
          <p:cNvPr id="107524" name="Picture 2" descr="table showing BOD dilutions">
            <a:extLst>
              <a:ext uri="{FF2B5EF4-FFF2-40B4-BE49-F238E27FC236}">
                <a16:creationId xmlns:a16="http://schemas.microsoft.com/office/drawing/2014/main" id="{71669CA1-279F-4866-B706-FBA042440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6767093"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FF2B5EF4-FFF2-40B4-BE49-F238E27FC236}">
                <a16:creationId xmlns:a16="http://schemas.microsoft.com/office/drawing/2014/main" id="{54116B17-7AEB-4E7C-A718-A9B18B86B66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5AD201A-2224-4937-A09F-1DFDBF737FC0}" type="slidenum">
              <a:rPr lang="en-US" altLang="en-US" sz="1200" smtClean="0">
                <a:latin typeface="Arial Black" panose="020B0A04020102020204" pitchFamily="34" charset="0"/>
              </a:rPr>
              <a:pPr>
                <a:spcBef>
                  <a:spcPct val="0"/>
                </a:spcBef>
                <a:buClrTx/>
                <a:buSzTx/>
                <a:buFontTx/>
                <a:buNone/>
              </a:pPr>
              <a:t>57</a:t>
            </a:fld>
            <a:endParaRPr lang="en-US" altLang="en-US" sz="1200">
              <a:latin typeface="Arial Black" panose="020B0A04020102020204" pitchFamily="34" charset="0"/>
            </a:endParaRPr>
          </a:p>
        </p:txBody>
      </p:sp>
      <p:sp>
        <p:nvSpPr>
          <p:cNvPr id="108547" name="Rectangle 2">
            <a:extLst>
              <a:ext uri="{FF2B5EF4-FFF2-40B4-BE49-F238E27FC236}">
                <a16:creationId xmlns:a16="http://schemas.microsoft.com/office/drawing/2014/main" id="{0ECFC1EF-DC93-4795-959F-BAB70E9DA7BA}"/>
              </a:ext>
            </a:extLst>
          </p:cNvPr>
          <p:cNvSpPr>
            <a:spLocks noGrp="1" noChangeArrowheads="1"/>
          </p:cNvSpPr>
          <p:nvPr>
            <p:ph type="title"/>
          </p:nvPr>
        </p:nvSpPr>
        <p:spPr/>
        <p:txBody>
          <a:bodyPr/>
          <a:lstStyle/>
          <a:p>
            <a:pPr eaLnBrk="1" hangingPunct="1"/>
            <a:r>
              <a:rPr lang="en-US" altLang="en-US"/>
              <a:t>Seeded BOD example</a:t>
            </a:r>
          </a:p>
        </p:txBody>
      </p:sp>
      <p:sp>
        <p:nvSpPr>
          <p:cNvPr id="108548" name="Rectangle 3">
            <a:extLst>
              <a:ext uri="{FF2B5EF4-FFF2-40B4-BE49-F238E27FC236}">
                <a16:creationId xmlns:a16="http://schemas.microsoft.com/office/drawing/2014/main" id="{9061597F-126C-4E3E-A297-FCC5BD8ECAA0}"/>
              </a:ext>
            </a:extLst>
          </p:cNvPr>
          <p:cNvSpPr>
            <a:spLocks noGrp="1" noChangeArrowheads="1"/>
          </p:cNvSpPr>
          <p:nvPr>
            <p:ph type="body" idx="1"/>
          </p:nvPr>
        </p:nvSpPr>
        <p:spPr>
          <a:xfrm>
            <a:off x="457200" y="1600200"/>
            <a:ext cx="8229600" cy="4800600"/>
          </a:xfrm>
        </p:spPr>
        <p:txBody>
          <a:bodyPr/>
          <a:lstStyle/>
          <a:p>
            <a:pPr eaLnBrk="1" hangingPunct="1"/>
            <a:r>
              <a:rPr lang="en-US" altLang="en-US"/>
              <a:t>Using Table 3-4:</a:t>
            </a:r>
          </a:p>
          <a:p>
            <a:pPr lvl="1" eaLnBrk="1" hangingPunct="1"/>
            <a:r>
              <a:rPr lang="en-US" altLang="en-US"/>
              <a:t>For WW—add 1-2 ml </a:t>
            </a:r>
            <a:r>
              <a:rPr lang="en-US" altLang="en-US" sz="1800"/>
              <a:t>(estimated BOD=800)</a:t>
            </a:r>
          </a:p>
          <a:p>
            <a:pPr lvl="1" eaLnBrk="1" hangingPunct="1"/>
            <a:r>
              <a:rPr lang="en-US" altLang="en-US"/>
              <a:t>For seed—add 5-10 ml </a:t>
            </a:r>
            <a:r>
              <a:rPr lang="en-US" altLang="en-US" sz="1800"/>
              <a:t>(estimated BOD=150)</a:t>
            </a:r>
          </a:p>
          <a:p>
            <a:pPr eaLnBrk="1" hangingPunct="1"/>
            <a:r>
              <a:rPr lang="en-US" altLang="en-US"/>
              <a:t>Using BOD</a:t>
            </a:r>
            <a:r>
              <a:rPr lang="en-US" altLang="en-US" baseline="-25000"/>
              <a:t>5</a:t>
            </a:r>
            <a:r>
              <a:rPr lang="en-US" altLang="en-US"/>
              <a:t>=(D</a:t>
            </a:r>
            <a:r>
              <a:rPr lang="en-US" altLang="en-US" baseline="-25000"/>
              <a:t>1</a:t>
            </a:r>
            <a:r>
              <a:rPr lang="en-US" altLang="en-US"/>
              <a:t>-D</a:t>
            </a:r>
            <a:r>
              <a:rPr lang="en-US" altLang="en-US" baseline="-25000"/>
              <a:t>2</a:t>
            </a:r>
            <a:r>
              <a:rPr lang="en-US" altLang="en-US"/>
              <a:t>)/P (&amp; assuming delta D of 5 and solving for numerator in P):</a:t>
            </a:r>
          </a:p>
          <a:p>
            <a:pPr lvl="1" eaLnBrk="1" hangingPunct="1"/>
            <a:r>
              <a:rPr lang="en-US" altLang="en-US"/>
              <a:t>Add 1.875 ml  (round off to 2 ml) for ww</a:t>
            </a:r>
          </a:p>
          <a:p>
            <a:pPr lvl="1" eaLnBrk="1" hangingPunct="1"/>
            <a:r>
              <a:rPr lang="en-US" altLang="en-US"/>
              <a:t>Add 10 ml of seed to BOD test of seed</a:t>
            </a:r>
          </a:p>
          <a:p>
            <a:pPr eaLnBrk="1" hangingPunct="1"/>
            <a:r>
              <a:rPr lang="en-US" altLang="en-US"/>
              <a:t>10% of seed=1 ml added to ww BOD bottle as seed</a:t>
            </a:r>
          </a:p>
          <a:p>
            <a:pPr lvl="1" eaLnBrk="1" hangingPunct="1"/>
            <a:endParaRPr lang="en-US" altLang="en-US"/>
          </a:p>
          <a:p>
            <a:pPr eaLnBrk="1" hangingPunct="1"/>
            <a:endParaRPr lang="en-US" altLang="en-US" baseline="-25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4">
            <a:extLst>
              <a:ext uri="{FF2B5EF4-FFF2-40B4-BE49-F238E27FC236}">
                <a16:creationId xmlns:a16="http://schemas.microsoft.com/office/drawing/2014/main" id="{FFFC49A7-748D-44CA-9231-E69ECCCC109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A924ECB-89AC-461C-9977-44A14DCA05DC}" type="slidenum">
              <a:rPr lang="en-US" altLang="en-US" sz="1200" smtClean="0">
                <a:latin typeface="Arial Black" panose="020B0A04020102020204" pitchFamily="34" charset="0"/>
              </a:rPr>
              <a:pPr>
                <a:spcBef>
                  <a:spcPct val="0"/>
                </a:spcBef>
                <a:buClrTx/>
                <a:buSzTx/>
                <a:buFontTx/>
                <a:buNone/>
              </a:pPr>
              <a:t>58</a:t>
            </a:fld>
            <a:endParaRPr lang="en-US" altLang="en-US" sz="1200">
              <a:latin typeface="Arial Black" panose="020B0A04020102020204" pitchFamily="34" charset="0"/>
            </a:endParaRPr>
          </a:p>
        </p:txBody>
      </p:sp>
      <p:sp>
        <p:nvSpPr>
          <p:cNvPr id="110595" name="Rectangle 2">
            <a:extLst>
              <a:ext uri="{FF2B5EF4-FFF2-40B4-BE49-F238E27FC236}">
                <a16:creationId xmlns:a16="http://schemas.microsoft.com/office/drawing/2014/main" id="{32809BB4-0389-4013-9507-C60738BEFF6F}"/>
              </a:ext>
            </a:extLst>
          </p:cNvPr>
          <p:cNvSpPr>
            <a:spLocks noGrp="1" noChangeArrowheads="1"/>
          </p:cNvSpPr>
          <p:nvPr>
            <p:ph type="title"/>
          </p:nvPr>
        </p:nvSpPr>
        <p:spPr/>
        <p:txBody>
          <a:bodyPr/>
          <a:lstStyle/>
          <a:p>
            <a:pPr eaLnBrk="1" hangingPunct="1"/>
            <a:r>
              <a:rPr lang="en-US" altLang="en-US"/>
              <a:t>Seeded BOD example</a:t>
            </a:r>
          </a:p>
        </p:txBody>
      </p:sp>
      <p:sp>
        <p:nvSpPr>
          <p:cNvPr id="110596" name="Rectangle 3">
            <a:extLst>
              <a:ext uri="{FF2B5EF4-FFF2-40B4-BE49-F238E27FC236}">
                <a16:creationId xmlns:a16="http://schemas.microsoft.com/office/drawing/2014/main" id="{63CFAE48-1D5C-4DC4-9567-805E04919D76}"/>
              </a:ext>
            </a:extLst>
          </p:cNvPr>
          <p:cNvSpPr>
            <a:spLocks noGrp="1" noChangeArrowheads="1"/>
          </p:cNvSpPr>
          <p:nvPr>
            <p:ph type="body" idx="1"/>
          </p:nvPr>
        </p:nvSpPr>
        <p:spPr>
          <a:xfrm>
            <a:off x="457200" y="1981200"/>
            <a:ext cx="8229600" cy="4343400"/>
          </a:xfrm>
        </p:spPr>
        <p:txBody>
          <a:bodyPr/>
          <a:lstStyle/>
          <a:p>
            <a:pPr algn="ctr" eaLnBrk="1" hangingPunct="1">
              <a:buFont typeface="Wingdings" panose="05000000000000000000" pitchFamily="2" charset="2"/>
              <a:buNone/>
            </a:pPr>
            <a:r>
              <a:rPr lang="en-US" altLang="en-US" sz="2800"/>
              <a:t>BOD</a:t>
            </a:r>
            <a:r>
              <a:rPr lang="en-US" altLang="en-US" sz="2800" baseline="-25000"/>
              <a:t>5</a:t>
            </a:r>
            <a:r>
              <a:rPr lang="en-US" altLang="en-US" sz="2800"/>
              <a:t>=[(D</a:t>
            </a:r>
            <a:r>
              <a:rPr lang="en-US" altLang="en-US" sz="2800" baseline="-25000"/>
              <a:t>1</a:t>
            </a:r>
            <a:r>
              <a:rPr lang="en-US" altLang="en-US" sz="2800"/>
              <a:t>-D</a:t>
            </a:r>
            <a:r>
              <a:rPr lang="en-US" altLang="en-US" sz="2800" baseline="-25000"/>
              <a:t>2</a:t>
            </a:r>
            <a:r>
              <a:rPr lang="en-US" altLang="en-US" sz="2800"/>
              <a:t>)-((B</a:t>
            </a:r>
            <a:r>
              <a:rPr lang="en-US" altLang="en-US" sz="2800" baseline="-25000"/>
              <a:t>1</a:t>
            </a:r>
            <a:r>
              <a:rPr lang="en-US" altLang="en-US" sz="2800"/>
              <a:t>-B</a:t>
            </a:r>
            <a:r>
              <a:rPr lang="en-US" altLang="en-US" sz="2800" baseline="-25000"/>
              <a:t>2</a:t>
            </a:r>
            <a:r>
              <a:rPr lang="en-US" altLang="en-US" sz="2800"/>
              <a:t>)f)]/P</a:t>
            </a:r>
          </a:p>
          <a:p>
            <a:pPr algn="ctr" eaLnBrk="1" hangingPunct="1">
              <a:buFont typeface="Wingdings" panose="05000000000000000000" pitchFamily="2" charset="2"/>
              <a:buNone/>
            </a:pPr>
            <a:endParaRPr lang="en-US" altLang="en-US" sz="2800"/>
          </a:p>
          <a:p>
            <a:pPr eaLnBrk="1" hangingPunct="1">
              <a:buFont typeface="Wingdings" panose="05000000000000000000" pitchFamily="2" charset="2"/>
              <a:buNone/>
            </a:pPr>
            <a:r>
              <a:rPr lang="en-US" altLang="en-US" sz="2800"/>
              <a:t>BOD</a:t>
            </a:r>
            <a:r>
              <a:rPr lang="en-US" altLang="en-US" sz="2800" baseline="-25000"/>
              <a:t>5</a:t>
            </a:r>
            <a:r>
              <a:rPr lang="en-US" altLang="en-US" sz="2800"/>
              <a:t>=[(8.5-3.5)-(8.5-4.5)(1/10)]/(2/300)</a:t>
            </a:r>
          </a:p>
          <a:p>
            <a:pPr eaLnBrk="1" hangingPunct="1">
              <a:buFont typeface="Wingdings" panose="05000000000000000000" pitchFamily="2" charset="2"/>
              <a:buNone/>
            </a:pPr>
            <a:r>
              <a:rPr lang="en-US" altLang="en-US" sz="2800"/>
              <a:t>BOD</a:t>
            </a:r>
            <a:r>
              <a:rPr lang="en-US" altLang="en-US" sz="2800" baseline="-25000"/>
              <a:t>5 </a:t>
            </a:r>
            <a:r>
              <a:rPr lang="en-US" altLang="en-US" sz="2800"/>
              <a:t>=690 mg/l</a:t>
            </a:r>
          </a:p>
          <a:p>
            <a:pPr eaLnBrk="1" hangingPunct="1">
              <a:buFont typeface="Wingdings" panose="05000000000000000000" pitchFamily="2" charset="2"/>
              <a:buNone/>
            </a:pPr>
            <a:endParaRPr lang="en-US" altLang="en-US" sz="2800"/>
          </a:p>
          <a:p>
            <a:pPr eaLnBrk="1" hangingPunct="1">
              <a:buFont typeface="Wingdings" panose="05000000000000000000" pitchFamily="2" charset="2"/>
              <a:buNone/>
            </a:pPr>
            <a:endParaRPr lang="en-US" altLang="en-US" sz="2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8486FF74-1A9A-4D9B-A85A-B0170194CD65}"/>
              </a:ext>
            </a:extLst>
          </p:cNvPr>
          <p:cNvSpPr>
            <a:spLocks noGrp="1" noChangeArrowheads="1"/>
          </p:cNvSpPr>
          <p:nvPr>
            <p:ph type="title"/>
          </p:nvPr>
        </p:nvSpPr>
        <p:spPr/>
        <p:txBody>
          <a:bodyPr/>
          <a:lstStyle/>
          <a:p>
            <a:r>
              <a:rPr lang="en-US" altLang="en-US"/>
              <a:t>Temp Affects Growth Rate</a:t>
            </a:r>
          </a:p>
        </p:txBody>
      </p:sp>
      <p:sp>
        <p:nvSpPr>
          <p:cNvPr id="112643" name="Slide Number Placeholder 3">
            <a:extLst>
              <a:ext uri="{FF2B5EF4-FFF2-40B4-BE49-F238E27FC236}">
                <a16:creationId xmlns:a16="http://schemas.microsoft.com/office/drawing/2014/main" id="{8C3D3CCA-8E7F-4D5F-85F4-3D93022672A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BDE55CE-A9A0-4624-9A1E-A930823D7BEA}" type="slidenum">
              <a:rPr lang="en-US" altLang="en-US" sz="1200" smtClean="0">
                <a:latin typeface="Arial Black" panose="020B0A04020102020204" pitchFamily="34" charset="0"/>
              </a:rPr>
              <a:pPr>
                <a:spcBef>
                  <a:spcPct val="0"/>
                </a:spcBef>
                <a:buClrTx/>
                <a:buSzTx/>
                <a:buFontTx/>
                <a:buNone/>
              </a:pPr>
              <a:t>59</a:t>
            </a:fld>
            <a:endParaRPr lang="en-US" altLang="en-US" sz="1200">
              <a:latin typeface="Arial Black" panose="020B0A04020102020204" pitchFamily="34" charset="0"/>
            </a:endParaRPr>
          </a:p>
        </p:txBody>
      </p:sp>
      <p:pic>
        <p:nvPicPr>
          <p:cNvPr id="112644" name="Picture 2" descr="Figure 2 | Performance of wastewater treatment during variable temperature  | SpringerLink">
            <a:extLst>
              <a:ext uri="{FF2B5EF4-FFF2-40B4-BE49-F238E27FC236}">
                <a16:creationId xmlns:a16="http://schemas.microsoft.com/office/drawing/2014/main" id="{9C779C69-67AB-4133-B9D0-4164082CCE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9800" y="1981200"/>
            <a:ext cx="6669088" cy="4267200"/>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FD6A-BB0F-423F-898D-E4631FB03602}"/>
              </a:ext>
            </a:extLst>
          </p:cNvPr>
          <p:cNvSpPr>
            <a:spLocks noGrp="1"/>
          </p:cNvSpPr>
          <p:nvPr>
            <p:ph type="title"/>
          </p:nvPr>
        </p:nvSpPr>
        <p:spPr>
          <a:xfrm>
            <a:off x="457200" y="457200"/>
            <a:ext cx="8229600" cy="685800"/>
          </a:xfrm>
        </p:spPr>
        <p:txBody>
          <a:bodyPr/>
          <a:lstStyle/>
          <a:p>
            <a:r>
              <a:rPr lang="en-US" sz="3600" dirty="0"/>
              <a:t>Microorganisms (Biological Treatment</a:t>
            </a:r>
          </a:p>
        </p:txBody>
      </p:sp>
      <p:sp>
        <p:nvSpPr>
          <p:cNvPr id="14338" name="Slide Number Placeholder 4">
            <a:extLst>
              <a:ext uri="{FF2B5EF4-FFF2-40B4-BE49-F238E27FC236}">
                <a16:creationId xmlns:a16="http://schemas.microsoft.com/office/drawing/2014/main" id="{DAAE0EDE-1302-403E-91F8-0D452C1075B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2FE6EC1A-4722-47AC-A5B9-E6D62ABA0C73}" type="slidenum">
              <a:rPr lang="en-US" altLang="en-US" sz="1200" smtClean="0">
                <a:latin typeface="Arial Black" panose="020B0A04020102020204" pitchFamily="34" charset="0"/>
              </a:rPr>
              <a:pPr>
                <a:spcBef>
                  <a:spcPct val="0"/>
                </a:spcBef>
                <a:buClrTx/>
                <a:buSzTx/>
                <a:buFontTx/>
                <a:buNone/>
              </a:pPr>
              <a:t>6</a:t>
            </a:fld>
            <a:endParaRPr lang="en-US" altLang="en-US" sz="1200">
              <a:latin typeface="Arial Black" panose="020B0A04020102020204" pitchFamily="34" charset="0"/>
            </a:endParaRPr>
          </a:p>
        </p:txBody>
      </p:sp>
      <p:pic>
        <p:nvPicPr>
          <p:cNvPr id="14339" name="Picture 7" descr="shows different types of water organisms in wastewater treatment plans (flagellates, rotifers, etc)">
            <a:extLst>
              <a:ext uri="{FF2B5EF4-FFF2-40B4-BE49-F238E27FC236}">
                <a16:creationId xmlns:a16="http://schemas.microsoft.com/office/drawing/2014/main" id="{EAE5794F-C109-45B4-A79E-D4E6E166D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458" y="1445202"/>
            <a:ext cx="6884988" cy="5412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4">
            <a:extLst>
              <a:ext uri="{FF2B5EF4-FFF2-40B4-BE49-F238E27FC236}">
                <a16:creationId xmlns:a16="http://schemas.microsoft.com/office/drawing/2014/main" id="{F77BF698-42E4-4F82-A908-69AB7747D2F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8D46C43F-D525-478D-9DAE-9A5B11A0F2CE}" type="slidenum">
              <a:rPr lang="en-US" altLang="en-US" sz="1200" smtClean="0">
                <a:latin typeface="Arial Black" panose="020B0A04020102020204" pitchFamily="34" charset="0"/>
              </a:rPr>
              <a:pPr>
                <a:spcBef>
                  <a:spcPct val="0"/>
                </a:spcBef>
                <a:buClrTx/>
                <a:buSzTx/>
                <a:buFontTx/>
                <a:buNone/>
              </a:pPr>
              <a:t>60</a:t>
            </a:fld>
            <a:endParaRPr lang="en-US" altLang="en-US" sz="1200">
              <a:latin typeface="Arial Black" panose="020B0A04020102020204" pitchFamily="34" charset="0"/>
            </a:endParaRPr>
          </a:p>
        </p:txBody>
      </p:sp>
      <p:sp>
        <p:nvSpPr>
          <p:cNvPr id="113667" name="Rectangle 2">
            <a:extLst>
              <a:ext uri="{FF2B5EF4-FFF2-40B4-BE49-F238E27FC236}">
                <a16:creationId xmlns:a16="http://schemas.microsoft.com/office/drawing/2014/main" id="{D0C42D9E-63D5-4366-83ED-2DC81C2BAA2B}"/>
              </a:ext>
            </a:extLst>
          </p:cNvPr>
          <p:cNvSpPr>
            <a:spLocks noGrp="1" noChangeArrowheads="1"/>
          </p:cNvSpPr>
          <p:nvPr>
            <p:ph type="title"/>
          </p:nvPr>
        </p:nvSpPr>
        <p:spPr>
          <a:xfrm>
            <a:off x="471488" y="685800"/>
            <a:ext cx="8229600" cy="1371600"/>
          </a:xfrm>
        </p:spPr>
        <p:txBody>
          <a:bodyPr/>
          <a:lstStyle/>
          <a:p>
            <a:pPr eaLnBrk="1" hangingPunct="1"/>
            <a:r>
              <a:rPr lang="en-US" altLang="en-US"/>
              <a:t>Temperature-Most WW systems operate in the mesophilic range </a:t>
            </a:r>
            <a:br>
              <a:rPr lang="en-US" altLang="en-US"/>
            </a:br>
            <a:endParaRPr lang="en-US" altLang="en-US"/>
          </a:p>
        </p:txBody>
      </p:sp>
      <p:sp>
        <p:nvSpPr>
          <p:cNvPr id="113668" name="AutoShape 6" descr="Wastewater Temperature">
            <a:extLst>
              <a:ext uri="{FF2B5EF4-FFF2-40B4-BE49-F238E27FC236}">
                <a16:creationId xmlns:a16="http://schemas.microsoft.com/office/drawing/2014/main" id="{7679415A-CC6D-42A3-89B1-4AEDA0B2414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13669" name="Picture 14" descr="wastewater temperature table">
            <a:extLst>
              <a:ext uri="{FF2B5EF4-FFF2-40B4-BE49-F238E27FC236}">
                <a16:creationId xmlns:a16="http://schemas.microsoft.com/office/drawing/2014/main" id="{CE93CDD7-0E55-4F6B-8CF1-C23BABA14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924050"/>
            <a:ext cx="798195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37A-F179-45B4-83AA-CAFE0FFDE44B}"/>
              </a:ext>
            </a:extLst>
          </p:cNvPr>
          <p:cNvSpPr>
            <a:spLocks noGrp="1"/>
          </p:cNvSpPr>
          <p:nvPr>
            <p:ph type="title"/>
          </p:nvPr>
        </p:nvSpPr>
        <p:spPr>
          <a:xfrm>
            <a:off x="457200" y="457200"/>
            <a:ext cx="8229600" cy="609600"/>
          </a:xfrm>
        </p:spPr>
        <p:txBody>
          <a:bodyPr/>
          <a:lstStyle/>
          <a:p>
            <a:r>
              <a:rPr lang="en-US" dirty="0"/>
              <a:t>Yellowstone </a:t>
            </a:r>
          </a:p>
        </p:txBody>
      </p:sp>
      <p:sp>
        <p:nvSpPr>
          <p:cNvPr id="115714" name="Slide Number Placeholder 3">
            <a:extLst>
              <a:ext uri="{FF2B5EF4-FFF2-40B4-BE49-F238E27FC236}">
                <a16:creationId xmlns:a16="http://schemas.microsoft.com/office/drawing/2014/main" id="{6A6803CC-80DD-4D54-A6A1-4F2A0235FCF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C01C896-0748-4B84-8786-75C61F31940A}" type="slidenum">
              <a:rPr lang="en-US" altLang="en-US" sz="1200" smtClean="0">
                <a:latin typeface="Arial Black" panose="020B0A04020102020204" pitchFamily="34" charset="0"/>
              </a:rPr>
              <a:pPr>
                <a:spcBef>
                  <a:spcPct val="0"/>
                </a:spcBef>
                <a:buClrTx/>
                <a:buSzTx/>
                <a:buFontTx/>
                <a:buNone/>
              </a:pPr>
              <a:t>61</a:t>
            </a:fld>
            <a:endParaRPr lang="en-US" altLang="en-US" sz="1200">
              <a:latin typeface="Arial Black" panose="020B0A04020102020204" pitchFamily="34" charset="0"/>
            </a:endParaRPr>
          </a:p>
        </p:txBody>
      </p:sp>
      <p:pic>
        <p:nvPicPr>
          <p:cNvPr id="115715" name="Picture 4">
            <a:extLst>
              <a:ext uri="{FF2B5EF4-FFF2-40B4-BE49-F238E27FC236}">
                <a16:creationId xmlns:a16="http://schemas.microsoft.com/office/drawing/2014/main" id="{35ABED20-F058-401C-857C-7EE1732B0B8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730" y="1066800"/>
            <a:ext cx="334494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D88DEED0-543F-4100-A0EB-9E22BD8168B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93702"/>
            <a:ext cx="3344940" cy="2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a:extLst>
              <a:ext uri="{FF2B5EF4-FFF2-40B4-BE49-F238E27FC236}">
                <a16:creationId xmlns:a16="http://schemas.microsoft.com/office/drawing/2014/main" id="{82C5D0AB-B28A-401D-AD01-572B366582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3863856"/>
            <a:ext cx="3814762" cy="284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8">
            <a:extLst>
              <a:ext uri="{FF2B5EF4-FFF2-40B4-BE49-F238E27FC236}">
                <a16:creationId xmlns:a16="http://schemas.microsoft.com/office/drawing/2014/main" id="{0B55E920-DA8D-4DC3-A960-E50E570992F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74745"/>
            <a:ext cx="3985846" cy="290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7B48D-2450-4E41-93B8-A519272CAF24}"/>
              </a:ext>
            </a:extLst>
          </p:cNvPr>
          <p:cNvSpPr>
            <a:spLocks noGrp="1"/>
          </p:cNvSpPr>
          <p:nvPr>
            <p:ph type="title"/>
          </p:nvPr>
        </p:nvSpPr>
        <p:spPr>
          <a:xfrm>
            <a:off x="457200" y="457200"/>
            <a:ext cx="8229600" cy="685800"/>
          </a:xfrm>
        </p:spPr>
        <p:txBody>
          <a:bodyPr/>
          <a:lstStyle/>
          <a:p>
            <a:r>
              <a:rPr lang="en-US" dirty="0"/>
              <a:t>Yellowstone</a:t>
            </a:r>
          </a:p>
        </p:txBody>
      </p:sp>
      <p:sp>
        <p:nvSpPr>
          <p:cNvPr id="116739" name="Slide Number Placeholder 3">
            <a:extLst>
              <a:ext uri="{FF2B5EF4-FFF2-40B4-BE49-F238E27FC236}">
                <a16:creationId xmlns:a16="http://schemas.microsoft.com/office/drawing/2014/main" id="{734A754A-0F86-4E17-A28E-C2DDECE45FF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750F5822-B8ED-4BC0-974A-71B363E2CEFB}" type="slidenum">
              <a:rPr lang="en-US" altLang="en-US" sz="1200" smtClean="0">
                <a:latin typeface="Arial Black" panose="020B0A04020102020204" pitchFamily="34" charset="0"/>
              </a:rPr>
              <a:pPr>
                <a:spcBef>
                  <a:spcPct val="0"/>
                </a:spcBef>
                <a:buClrTx/>
                <a:buSzTx/>
                <a:buFontTx/>
                <a:buNone/>
              </a:pPr>
              <a:t>62</a:t>
            </a:fld>
            <a:endParaRPr lang="en-US" altLang="en-US" sz="1200">
              <a:latin typeface="Arial Black" panose="020B0A04020102020204" pitchFamily="34" charset="0"/>
            </a:endParaRPr>
          </a:p>
        </p:txBody>
      </p:sp>
      <p:pic>
        <p:nvPicPr>
          <p:cNvPr id="116738" name="Content Placeholder 4">
            <a:extLst>
              <a:ext uri="{FF2B5EF4-FFF2-40B4-BE49-F238E27FC236}">
                <a16:creationId xmlns:a16="http://schemas.microsoft.com/office/drawing/2014/main" id="{91C37359-64A7-4525-8C67-E9997AEC515E}"/>
              </a:ext>
              <a:ext uri="{C183D7F6-B498-43B3-948B-1728B52AA6E4}">
                <adec:decorative xmlns:adec="http://schemas.microsoft.com/office/drawing/2017/decorative" val="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3400" y="1371600"/>
            <a:ext cx="3703022" cy="5023242"/>
          </a:xfrm>
        </p:spPr>
      </p:pic>
      <p:pic>
        <p:nvPicPr>
          <p:cNvPr id="116740" name="Picture 1">
            <a:extLst>
              <a:ext uri="{FF2B5EF4-FFF2-40B4-BE49-F238E27FC236}">
                <a16:creationId xmlns:a16="http://schemas.microsoft.com/office/drawing/2014/main" id="{2D1310E9-454C-40E0-A6C4-0635E0EC6AB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64724"/>
            <a:ext cx="3505200" cy="478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E97C-91F5-4F21-B6B6-400B0AC21D1F}"/>
              </a:ext>
            </a:extLst>
          </p:cNvPr>
          <p:cNvSpPr>
            <a:spLocks noGrp="1"/>
          </p:cNvSpPr>
          <p:nvPr>
            <p:ph type="title"/>
          </p:nvPr>
        </p:nvSpPr>
        <p:spPr>
          <a:xfrm>
            <a:off x="457200" y="457200"/>
            <a:ext cx="8229600" cy="762000"/>
          </a:xfrm>
        </p:spPr>
        <p:txBody>
          <a:bodyPr/>
          <a:lstStyle/>
          <a:p>
            <a:pPr algn="ctr"/>
            <a:r>
              <a:rPr lang="en-US" dirty="0"/>
              <a:t>Yellowstone</a:t>
            </a:r>
          </a:p>
        </p:txBody>
      </p:sp>
      <p:sp>
        <p:nvSpPr>
          <p:cNvPr id="117763" name="Slide Number Placeholder 3">
            <a:extLst>
              <a:ext uri="{FF2B5EF4-FFF2-40B4-BE49-F238E27FC236}">
                <a16:creationId xmlns:a16="http://schemas.microsoft.com/office/drawing/2014/main" id="{BACF75E1-70EA-4F4E-BC93-676DD1D4541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4FCD8FFD-E13E-4C53-9258-9B2EA34C04A9}" type="slidenum">
              <a:rPr lang="en-US" altLang="en-US" sz="1200" smtClean="0">
                <a:latin typeface="Arial Black" panose="020B0A04020102020204" pitchFamily="34" charset="0"/>
              </a:rPr>
              <a:pPr>
                <a:spcBef>
                  <a:spcPct val="0"/>
                </a:spcBef>
                <a:buClrTx/>
                <a:buSzTx/>
                <a:buFontTx/>
                <a:buNone/>
              </a:pPr>
              <a:t>63</a:t>
            </a:fld>
            <a:endParaRPr lang="en-US" altLang="en-US" sz="1200">
              <a:latin typeface="Arial Black" panose="020B0A04020102020204" pitchFamily="34" charset="0"/>
            </a:endParaRPr>
          </a:p>
        </p:txBody>
      </p:sp>
      <p:pic>
        <p:nvPicPr>
          <p:cNvPr id="5" name="MVI_0031.MOV">
            <a:hlinkClick r:id="" action="ppaction://media"/>
            <a:extLst>
              <a:ext uri="{FF2B5EF4-FFF2-40B4-BE49-F238E27FC236}">
                <a16:creationId xmlns:a16="http://schemas.microsoft.com/office/drawing/2014/main" id="{0BD5CAE2-320A-4CEC-B84B-3B6BA55A6933}"/>
              </a:ext>
              <a:ext uri="{C183D7F6-B498-43B3-948B-1728B52AA6E4}">
                <adec:decorative xmlns:adec="http://schemas.microsoft.com/office/drawing/2017/decorative" val="1"/>
              </a:ext>
            </a:extLst>
          </p:cNvPr>
          <p:cNvPicPr>
            <a:picLocks noGrp="1" noRot="1" noChangeAspect="1" noChangeArrowheads="1"/>
          </p:cNvPicPr>
          <p:nvPr>
            <p:ph idx="4294967295"/>
            <a:videoFile r:link="rId1"/>
          </p:nvPr>
        </p:nvPicPr>
        <p:blipFill>
          <a:blip r:embed="rId3">
            <a:extLst>
              <a:ext uri="{28A0092B-C50C-407E-A947-70E740481C1C}">
                <a14:useLocalDpi xmlns:a14="http://schemas.microsoft.com/office/drawing/2010/main" val="0"/>
              </a:ext>
            </a:extLst>
          </a:blip>
          <a:srcRect/>
          <a:stretch>
            <a:fillRect/>
          </a:stretch>
        </p:blipFill>
        <p:spPr>
          <a:xfrm>
            <a:off x="441569" y="1447800"/>
            <a:ext cx="3479406" cy="2609281"/>
          </a:xfrm>
        </p:spPr>
      </p:pic>
      <p:pic>
        <p:nvPicPr>
          <p:cNvPr id="3" name="Picture 2">
            <a:extLst>
              <a:ext uri="{FF2B5EF4-FFF2-40B4-BE49-F238E27FC236}">
                <a16:creationId xmlns:a16="http://schemas.microsoft.com/office/drawing/2014/main" id="{17F03F5A-1C52-4E83-9E8E-F5A1114EC5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3943753"/>
            <a:ext cx="3480231" cy="2609281"/>
          </a:xfrm>
          <a:prstGeom prst="rect">
            <a:avLst/>
          </a:prstGeom>
        </p:spPr>
      </p:pic>
      <p:pic>
        <p:nvPicPr>
          <p:cNvPr id="4" name="Picture 3" descr="yellowstone buffalo ">
            <a:extLst>
              <a:ext uri="{FF2B5EF4-FFF2-40B4-BE49-F238E27FC236}">
                <a16:creationId xmlns:a16="http://schemas.microsoft.com/office/drawing/2014/main" id="{B5A143A3-DF23-4CFF-B86B-A43723F0C580}"/>
              </a:ext>
            </a:extLst>
          </p:cNvPr>
          <p:cNvPicPr>
            <a:picLocks noChangeAspect="1"/>
          </p:cNvPicPr>
          <p:nvPr/>
        </p:nvPicPr>
        <p:blipFill>
          <a:blip r:embed="rId5"/>
          <a:stretch>
            <a:fillRect/>
          </a:stretch>
        </p:blipFill>
        <p:spPr>
          <a:xfrm>
            <a:off x="4572000" y="1956691"/>
            <a:ext cx="3892777" cy="2944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7EA8-7C64-405B-B8D3-78445C0A48A4}"/>
              </a:ext>
            </a:extLst>
          </p:cNvPr>
          <p:cNvSpPr>
            <a:spLocks noGrp="1"/>
          </p:cNvSpPr>
          <p:nvPr>
            <p:ph type="title"/>
          </p:nvPr>
        </p:nvSpPr>
        <p:spPr>
          <a:xfrm>
            <a:off x="457200" y="457200"/>
            <a:ext cx="8229600" cy="685800"/>
          </a:xfrm>
        </p:spPr>
        <p:txBody>
          <a:bodyPr/>
          <a:lstStyle/>
          <a:p>
            <a:pPr algn="ctr"/>
            <a:r>
              <a:rPr lang="en-US" dirty="0"/>
              <a:t>Old Faithful</a:t>
            </a:r>
          </a:p>
        </p:txBody>
      </p:sp>
      <p:sp>
        <p:nvSpPr>
          <p:cNvPr id="119811" name="Slide Number Placeholder 3">
            <a:extLst>
              <a:ext uri="{FF2B5EF4-FFF2-40B4-BE49-F238E27FC236}">
                <a16:creationId xmlns:a16="http://schemas.microsoft.com/office/drawing/2014/main" id="{BDCD625F-61C6-4E01-B920-204F6BBD916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D4BB29F8-2000-4DE0-A445-4709F59D8D10}" type="slidenum">
              <a:rPr lang="en-US" altLang="en-US" sz="1200" smtClean="0">
                <a:latin typeface="Arial Black" panose="020B0A04020102020204" pitchFamily="34" charset="0"/>
              </a:rPr>
              <a:pPr>
                <a:spcBef>
                  <a:spcPct val="0"/>
                </a:spcBef>
                <a:buClrTx/>
                <a:buSzTx/>
                <a:buFontTx/>
                <a:buNone/>
              </a:pPr>
              <a:t>64</a:t>
            </a:fld>
            <a:endParaRPr lang="en-US" altLang="en-US" sz="1200">
              <a:latin typeface="Arial Black" panose="020B0A04020102020204" pitchFamily="34" charset="0"/>
            </a:endParaRPr>
          </a:p>
        </p:txBody>
      </p:sp>
      <p:pic>
        <p:nvPicPr>
          <p:cNvPr id="5" name="MVI_0056.MOV">
            <a:hlinkClick r:id="" action="ppaction://media"/>
            <a:extLst>
              <a:ext uri="{FF2B5EF4-FFF2-40B4-BE49-F238E27FC236}">
                <a16:creationId xmlns:a16="http://schemas.microsoft.com/office/drawing/2014/main" id="{0A8E1A3B-EB38-414C-A8DE-935B8986BF3F}"/>
              </a:ext>
              <a:ext uri="{C183D7F6-B498-43B3-948B-1728B52AA6E4}">
                <adec:decorative xmlns:adec="http://schemas.microsoft.com/office/drawing/2017/decorative" val="1"/>
              </a:ext>
            </a:extLst>
          </p:cNvPr>
          <p:cNvPicPr>
            <a:picLocks noGrp="1" noRot="1" noChangeAspect="1" noChangeArrowheads="1"/>
          </p:cNvPicPr>
          <p:nvPr>
            <p:ph idx="4294967295"/>
            <a:videoFile r:link="rId1"/>
          </p:nvPr>
        </p:nvPicPr>
        <p:blipFill>
          <a:blip r:embed="rId3">
            <a:extLst>
              <a:ext uri="{28A0092B-C50C-407E-A947-70E740481C1C}">
                <a14:useLocalDpi xmlns:a14="http://schemas.microsoft.com/office/drawing/2010/main" val="0"/>
              </a:ext>
            </a:extLst>
          </a:blip>
          <a:srcRect/>
          <a:stretch>
            <a:fillRect/>
          </a:stretch>
        </p:blipFill>
        <p:spPr>
          <a:xfrm>
            <a:off x="1422400" y="1371600"/>
            <a:ext cx="6299200" cy="4724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a:extLst>
              <a:ext uri="{FF2B5EF4-FFF2-40B4-BE49-F238E27FC236}">
                <a16:creationId xmlns:a16="http://schemas.microsoft.com/office/drawing/2014/main" id="{1EBCA7C8-BB1E-4511-B4DD-5C2A55895DB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A78F2FBC-77F8-4D23-9D0C-CAC0D577DC26}" type="slidenum">
              <a:rPr lang="en-US" altLang="en-US" sz="1200" smtClean="0">
                <a:latin typeface="Arial Black" panose="020B0A04020102020204" pitchFamily="34" charset="0"/>
              </a:rPr>
              <a:pPr>
                <a:spcBef>
                  <a:spcPct val="0"/>
                </a:spcBef>
                <a:buClrTx/>
                <a:buSzTx/>
                <a:buFontTx/>
                <a:buNone/>
              </a:pPr>
              <a:t>7</a:t>
            </a:fld>
            <a:endParaRPr lang="en-US" altLang="en-US" sz="1200">
              <a:latin typeface="Arial Black" panose="020B0A04020102020204" pitchFamily="34" charset="0"/>
            </a:endParaRPr>
          </a:p>
        </p:txBody>
      </p:sp>
      <p:sp>
        <p:nvSpPr>
          <p:cNvPr id="16387" name="Rectangle 2">
            <a:extLst>
              <a:ext uri="{FF2B5EF4-FFF2-40B4-BE49-F238E27FC236}">
                <a16:creationId xmlns:a16="http://schemas.microsoft.com/office/drawing/2014/main" id="{68D12597-6129-404D-9D26-3A2A688EB95F}"/>
              </a:ext>
            </a:extLst>
          </p:cNvPr>
          <p:cNvSpPr>
            <a:spLocks noGrp="1" noChangeArrowheads="1"/>
          </p:cNvSpPr>
          <p:nvPr>
            <p:ph type="title"/>
          </p:nvPr>
        </p:nvSpPr>
        <p:spPr/>
        <p:txBody>
          <a:bodyPr/>
          <a:lstStyle/>
          <a:p>
            <a:pPr eaLnBrk="1" hangingPunct="1"/>
            <a:r>
              <a:rPr lang="en-US" altLang="en-US"/>
              <a:t>Organisms</a:t>
            </a:r>
            <a:endParaRPr lang="en-US" altLang="en-US" sz="2400"/>
          </a:p>
        </p:txBody>
      </p:sp>
      <p:sp>
        <p:nvSpPr>
          <p:cNvPr id="8196" name="Rectangle 3">
            <a:extLst>
              <a:ext uri="{FF2B5EF4-FFF2-40B4-BE49-F238E27FC236}">
                <a16:creationId xmlns:a16="http://schemas.microsoft.com/office/drawing/2014/main" id="{45F1801E-4CF2-4FB0-9658-3545EF1575DC}"/>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dirty="0"/>
              <a:t>Bacteria</a:t>
            </a:r>
          </a:p>
          <a:p>
            <a:pPr marL="0" indent="0" eaLnBrk="1" hangingPunct="1">
              <a:buFont typeface="Wingdings" panose="05000000000000000000" pitchFamily="2" charset="2"/>
              <a:buNone/>
              <a:defRPr/>
            </a:pPr>
            <a:r>
              <a:rPr lang="en-US" altLang="en-US" dirty="0"/>
              <a:t>	Fungi</a:t>
            </a:r>
          </a:p>
          <a:p>
            <a:pPr marL="0" indent="0" eaLnBrk="1" hangingPunct="1">
              <a:buFont typeface="Wingdings" panose="05000000000000000000" pitchFamily="2" charset="2"/>
              <a:buNone/>
              <a:defRPr/>
            </a:pPr>
            <a:r>
              <a:rPr lang="en-US" altLang="en-US" dirty="0"/>
              <a:t>		Protozoa</a:t>
            </a:r>
          </a:p>
          <a:p>
            <a:pPr marL="0" indent="0" eaLnBrk="1" hangingPunct="1">
              <a:buFont typeface="Wingdings" panose="05000000000000000000" pitchFamily="2" charset="2"/>
              <a:buNone/>
              <a:defRPr/>
            </a:pPr>
            <a:r>
              <a:rPr lang="en-US" altLang="en-US" dirty="0"/>
              <a:t>			Viruses</a:t>
            </a:r>
          </a:p>
          <a:p>
            <a:pPr marL="0" indent="0" eaLnBrk="1" hangingPunct="1">
              <a:buFont typeface="Wingdings" panose="05000000000000000000" pitchFamily="2" charset="2"/>
              <a:buNone/>
              <a:defRPr/>
            </a:pPr>
            <a:r>
              <a:rPr lang="en-US" altLang="en-US" dirty="0"/>
              <a:t>				Algae</a:t>
            </a:r>
          </a:p>
          <a:p>
            <a:pPr marL="0" indent="0" eaLnBrk="1" hangingPunct="1">
              <a:buFont typeface="Wingdings" panose="05000000000000000000" pitchFamily="2" charset="2"/>
              <a:buNone/>
              <a:defRPr/>
            </a:pPr>
            <a:r>
              <a:rPr lang="en-US" altLang="en-US" dirty="0"/>
              <a:t>Helminths (parasitic worms)</a:t>
            </a:r>
          </a:p>
          <a:p>
            <a:pPr eaLnBrk="1" hangingPunct="1">
              <a:buFont typeface="Wingdings" panose="05000000000000000000" pitchFamily="2" charset="2"/>
              <a:buNone/>
              <a:defRPr/>
            </a:pPr>
            <a:endParaRPr lang="en-US" altLang="en-US" dirty="0"/>
          </a:p>
          <a:p>
            <a:pPr eaLnBrk="1" hangingPunct="1">
              <a:buFont typeface="Wingdings" panose="05000000000000000000" pitchFamily="2" charset="2"/>
              <a:buNone/>
              <a:defRPr/>
            </a:pPr>
            <a:endParaRPr lang="en-US" altLang="en-US" dirty="0"/>
          </a:p>
          <a:p>
            <a:pPr eaLnBrk="1" hangingPunct="1">
              <a:defRPr/>
            </a:pPr>
            <a:endParaRPr lang="en-US" alt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E044DBF-54AF-4F39-9752-717F6DDFD24D}"/>
              </a:ext>
            </a:extLst>
          </p:cNvPr>
          <p:cNvSpPr>
            <a:spLocks noGrp="1" noChangeArrowheads="1"/>
          </p:cNvSpPr>
          <p:nvPr>
            <p:ph type="title"/>
          </p:nvPr>
        </p:nvSpPr>
        <p:spPr/>
        <p:txBody>
          <a:bodyPr/>
          <a:lstStyle/>
          <a:p>
            <a:r>
              <a:rPr lang="en-US" altLang="en-US"/>
              <a:t>Microbe Facts (-viruses)</a:t>
            </a:r>
            <a:br>
              <a:rPr lang="en-US" altLang="en-US"/>
            </a:br>
            <a:r>
              <a:rPr lang="en-US" altLang="en-US" sz="1600"/>
              <a:t>Ref: The Invisible Kingdom, Idan Ben-Barak, 2009, ISBN-13: 978-0-465-01887-1</a:t>
            </a:r>
          </a:p>
        </p:txBody>
      </p:sp>
      <p:sp>
        <p:nvSpPr>
          <p:cNvPr id="18435" name="Rectangle 3">
            <a:extLst>
              <a:ext uri="{FF2B5EF4-FFF2-40B4-BE49-F238E27FC236}">
                <a16:creationId xmlns:a16="http://schemas.microsoft.com/office/drawing/2014/main" id="{CD7E2383-8164-47A9-B968-B55FBFB6FA60}"/>
              </a:ext>
            </a:extLst>
          </p:cNvPr>
          <p:cNvSpPr>
            <a:spLocks noGrp="1" noChangeArrowheads="1"/>
          </p:cNvSpPr>
          <p:nvPr>
            <p:ph type="body" idx="1"/>
          </p:nvPr>
        </p:nvSpPr>
        <p:spPr/>
        <p:txBody>
          <a:bodyPr/>
          <a:lstStyle/>
          <a:p>
            <a:r>
              <a:rPr lang="en-US" altLang="en-US"/>
              <a:t>One trillion microbes in a teaspoon of garden soil (10,000 species)</a:t>
            </a:r>
          </a:p>
          <a:p>
            <a:r>
              <a:rPr lang="en-US" altLang="en-US"/>
              <a:t>100,000 microbes on a sq cm of human skin</a:t>
            </a:r>
          </a:p>
          <a:p>
            <a:r>
              <a:rPr lang="en-US" altLang="en-US"/>
              <a:t>2-4 pounds of microbes on a healthy human body</a:t>
            </a:r>
          </a:p>
          <a:p>
            <a:r>
              <a:rPr lang="en-US" altLang="en-US"/>
              <a:t>E.Coli can reproduce 72x per day</a:t>
            </a:r>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a:extLst>
              <a:ext uri="{FF2B5EF4-FFF2-40B4-BE49-F238E27FC236}">
                <a16:creationId xmlns:a16="http://schemas.microsoft.com/office/drawing/2014/main" id="{FAC3C05B-1985-4213-B3B3-A2F5F69EF45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55B2B869-D8F9-4809-98AA-33CC79A5B3FF}" type="slidenum">
              <a:rPr lang="en-US" altLang="en-US" sz="1200" smtClean="0">
                <a:latin typeface="Arial Black" panose="020B0A04020102020204" pitchFamily="34" charset="0"/>
              </a:rPr>
              <a:pPr>
                <a:spcBef>
                  <a:spcPct val="0"/>
                </a:spcBef>
                <a:buClrTx/>
                <a:buSzTx/>
                <a:buFontTx/>
                <a:buNone/>
              </a:pPr>
              <a:t>9</a:t>
            </a:fld>
            <a:endParaRPr lang="en-US" altLang="en-US" sz="1200">
              <a:latin typeface="Arial Black" panose="020B0A04020102020204" pitchFamily="34" charset="0"/>
            </a:endParaRPr>
          </a:p>
        </p:txBody>
      </p:sp>
      <p:sp>
        <p:nvSpPr>
          <p:cNvPr id="20483" name="Rectangle 2">
            <a:extLst>
              <a:ext uri="{FF2B5EF4-FFF2-40B4-BE49-F238E27FC236}">
                <a16:creationId xmlns:a16="http://schemas.microsoft.com/office/drawing/2014/main" id="{FBD93C85-AB77-4CFF-B750-F2843FBA4B8A}"/>
              </a:ext>
            </a:extLst>
          </p:cNvPr>
          <p:cNvSpPr>
            <a:spLocks noGrp="1" noChangeArrowheads="1"/>
          </p:cNvSpPr>
          <p:nvPr>
            <p:ph type="title"/>
          </p:nvPr>
        </p:nvSpPr>
        <p:spPr/>
        <p:txBody>
          <a:bodyPr/>
          <a:lstStyle/>
          <a:p>
            <a:pPr eaLnBrk="1" hangingPunct="1"/>
            <a:r>
              <a:rPr lang="en-US" altLang="en-US"/>
              <a:t>Bacteria </a:t>
            </a:r>
            <a:endParaRPr lang="en-US" altLang="en-US" sz="2400"/>
          </a:p>
        </p:txBody>
      </p:sp>
      <p:sp>
        <p:nvSpPr>
          <p:cNvPr id="10244" name="Rectangle 3">
            <a:extLst>
              <a:ext uri="{FF2B5EF4-FFF2-40B4-BE49-F238E27FC236}">
                <a16:creationId xmlns:a16="http://schemas.microsoft.com/office/drawing/2014/main" id="{72217C89-7788-415F-9FB1-97DB7C5C3FC9}"/>
              </a:ext>
            </a:extLst>
          </p:cNvPr>
          <p:cNvSpPr>
            <a:spLocks noGrp="1" noChangeArrowheads="1"/>
          </p:cNvSpPr>
          <p:nvPr>
            <p:ph type="body" sz="half" idx="1"/>
          </p:nvPr>
        </p:nvSpPr>
        <p:spPr>
          <a:xfrm>
            <a:off x="457200" y="1981200"/>
            <a:ext cx="4572000" cy="3886200"/>
          </a:xfrm>
        </p:spPr>
        <p:txBody>
          <a:bodyPr/>
          <a:lstStyle/>
          <a:p>
            <a:pPr marL="0" indent="0" eaLnBrk="1" hangingPunct="1">
              <a:lnSpc>
                <a:spcPct val="90000"/>
              </a:lnSpc>
              <a:buFont typeface="Wingdings" panose="05000000000000000000" pitchFamily="2" charset="2"/>
              <a:buNone/>
              <a:defRPr/>
            </a:pPr>
            <a:r>
              <a:rPr lang="en-US" altLang="en-US" sz="2800" dirty="0"/>
              <a:t>One-celled organisms that reproduce by binary fission</a:t>
            </a:r>
          </a:p>
          <a:p>
            <a:pPr marL="0" indent="0" eaLnBrk="1" hangingPunct="1">
              <a:lnSpc>
                <a:spcPct val="90000"/>
              </a:lnSpc>
              <a:buFont typeface="Wingdings" panose="05000000000000000000" pitchFamily="2" charset="2"/>
              <a:buNone/>
              <a:defRPr/>
            </a:pPr>
            <a:endParaRPr lang="en-US" altLang="en-US" sz="2800" dirty="0"/>
          </a:p>
          <a:p>
            <a:pPr marL="0" indent="0" eaLnBrk="1" hangingPunct="1">
              <a:lnSpc>
                <a:spcPct val="90000"/>
              </a:lnSpc>
              <a:buFont typeface="Wingdings" panose="05000000000000000000" pitchFamily="2" charset="2"/>
              <a:buNone/>
              <a:defRPr/>
            </a:pPr>
            <a:r>
              <a:rPr lang="en-US" altLang="en-US" sz="2800" dirty="0"/>
              <a:t>Two major groups:</a:t>
            </a:r>
          </a:p>
          <a:p>
            <a:pPr lvl="1" eaLnBrk="1" hangingPunct="1">
              <a:lnSpc>
                <a:spcPct val="90000"/>
              </a:lnSpc>
              <a:defRPr/>
            </a:pPr>
            <a:r>
              <a:rPr lang="en-US" altLang="en-US" sz="2400" dirty="0"/>
              <a:t>Heterotrophs (Pseudomonas sp. shown)</a:t>
            </a:r>
          </a:p>
          <a:p>
            <a:pPr lvl="1" eaLnBrk="1" hangingPunct="1">
              <a:lnSpc>
                <a:spcPct val="90000"/>
              </a:lnSpc>
              <a:defRPr/>
            </a:pPr>
            <a:r>
              <a:rPr lang="en-US" altLang="en-US" sz="2400" dirty="0"/>
              <a:t>Autotrophs </a:t>
            </a:r>
          </a:p>
          <a:p>
            <a:pPr lvl="1" eaLnBrk="1" hangingPunct="1">
              <a:lnSpc>
                <a:spcPct val="90000"/>
              </a:lnSpc>
              <a:buFont typeface="Wingdings" panose="05000000000000000000" pitchFamily="2" charset="2"/>
              <a:buNone/>
              <a:defRPr/>
            </a:pPr>
            <a:r>
              <a:rPr lang="en-US" altLang="en-US" sz="2400" dirty="0"/>
              <a:t>	(</a:t>
            </a:r>
            <a:r>
              <a:rPr lang="en-US" altLang="en-US" sz="2400" dirty="0" err="1"/>
              <a:t>Nitrobacter</a:t>
            </a:r>
            <a:r>
              <a:rPr lang="en-US" altLang="en-US" sz="2400" dirty="0"/>
              <a:t> sp. shown)</a:t>
            </a:r>
          </a:p>
          <a:p>
            <a:pPr eaLnBrk="1" hangingPunct="1">
              <a:lnSpc>
                <a:spcPct val="90000"/>
              </a:lnSpc>
              <a:defRPr/>
            </a:pPr>
            <a:endParaRPr lang="en-US" altLang="en-US" sz="2800" dirty="0"/>
          </a:p>
          <a:p>
            <a:pPr eaLnBrk="1" hangingPunct="1">
              <a:lnSpc>
                <a:spcPct val="90000"/>
              </a:lnSpc>
              <a:buFont typeface="Wingdings" panose="05000000000000000000" pitchFamily="2" charset="2"/>
              <a:buNone/>
              <a:defRPr/>
            </a:pPr>
            <a:endParaRPr lang="en-US" altLang="en-US" sz="2800" dirty="0"/>
          </a:p>
          <a:p>
            <a:pPr eaLnBrk="1" hangingPunct="1">
              <a:lnSpc>
                <a:spcPct val="90000"/>
              </a:lnSpc>
              <a:defRPr/>
            </a:pPr>
            <a:endParaRPr lang="en-US" altLang="en-US" sz="2800" dirty="0"/>
          </a:p>
        </p:txBody>
      </p:sp>
      <p:pic>
        <p:nvPicPr>
          <p:cNvPr id="20485" name="Picture 5" descr="pseudomo">
            <a:extLst>
              <a:ext uri="{FF2B5EF4-FFF2-40B4-BE49-F238E27FC236}">
                <a16:creationId xmlns:a16="http://schemas.microsoft.com/office/drawing/2014/main" id="{9EF69799-1673-4D93-930F-319429B86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25488"/>
            <a:ext cx="36179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sclm3">
            <a:extLst>
              <a:ext uri="{FF2B5EF4-FFF2-40B4-BE49-F238E27FC236}">
                <a16:creationId xmlns:a16="http://schemas.microsoft.com/office/drawing/2014/main" id="{AE133EAD-C19D-4E53-991E-503268FD59A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62600" y="3962400"/>
            <a:ext cx="3175000" cy="2362200"/>
          </a:xfrm>
          <a:noFill/>
        </p:spPr>
      </p:pic>
    </p:spTree>
  </p:cSld>
  <p:clrMapOvr>
    <a:masterClrMapping/>
  </p:clrMapOvr>
  <p:transition/>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2167</TotalTime>
  <Words>1820</Words>
  <Application>Microsoft Office PowerPoint</Application>
  <PresentationFormat>On-screen Show (4:3)</PresentationFormat>
  <Paragraphs>388</Paragraphs>
  <Slides>64</Slides>
  <Notes>49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Arial Black</vt:lpstr>
      <vt:lpstr>Tahoma</vt:lpstr>
      <vt:lpstr>Times New Roman</vt:lpstr>
      <vt:lpstr>Wingdings</vt:lpstr>
      <vt:lpstr>Pixel</vt:lpstr>
      <vt:lpstr>Review of Last Lecture</vt:lpstr>
      <vt:lpstr>CTC 450 – Biology Concepts for Water and Wastewater Systems</vt:lpstr>
      <vt:lpstr> </vt:lpstr>
      <vt:lpstr>Objectives</vt:lpstr>
      <vt:lpstr>Waterborne Diseases</vt:lpstr>
      <vt:lpstr>Microorganisms (Biological Treatment</vt:lpstr>
      <vt:lpstr>Organisms</vt:lpstr>
      <vt:lpstr>Microbe Facts (-viruses) Ref: The Invisible Kingdom, Idan Ben-Barak, 2009, ISBN-13: 978-0-465-01887-1</vt:lpstr>
      <vt:lpstr>Bacteria </vt:lpstr>
      <vt:lpstr>Heterotrophs</vt:lpstr>
      <vt:lpstr>Aerobic</vt:lpstr>
      <vt:lpstr>Anaerobic</vt:lpstr>
      <vt:lpstr>Facultative</vt:lpstr>
      <vt:lpstr>Autotrophs  </vt:lpstr>
      <vt:lpstr>Autotrophs  </vt:lpstr>
      <vt:lpstr>Autotrophs  </vt:lpstr>
      <vt:lpstr>Pangea (300mya); Pangea Ultima </vt:lpstr>
      <vt:lpstr>Autotrophs</vt:lpstr>
      <vt:lpstr>Waterborne Pathogenic Bacteria</vt:lpstr>
      <vt:lpstr>Fungi</vt:lpstr>
      <vt:lpstr>Protozoa/Simple Multi-Celled </vt:lpstr>
      <vt:lpstr>Protozoa</vt:lpstr>
      <vt:lpstr>Protozoa/Simple Multi-Celled </vt:lpstr>
      <vt:lpstr>Giardia  </vt:lpstr>
      <vt:lpstr>Cryptosporidium</vt:lpstr>
      <vt:lpstr>Viruses </vt:lpstr>
      <vt:lpstr>Adenoviruses</vt:lpstr>
      <vt:lpstr>Caliciviruses</vt:lpstr>
      <vt:lpstr>Poliovirus</vt:lpstr>
      <vt:lpstr>Hepatitis A virus</vt:lpstr>
      <vt:lpstr>Algae</vt:lpstr>
      <vt:lpstr>Algae Images</vt:lpstr>
      <vt:lpstr>Lakes/Algae</vt:lpstr>
      <vt:lpstr>Whipworm</vt:lpstr>
      <vt:lpstr>Hookworm</vt:lpstr>
      <vt:lpstr>Dwarf Tapeworm</vt:lpstr>
      <vt:lpstr>Factors Affecting Disease Transmission</vt:lpstr>
      <vt:lpstr>Latency</vt:lpstr>
      <vt:lpstr>Persistence</vt:lpstr>
      <vt:lpstr>Infective Dose</vt:lpstr>
      <vt:lpstr>Pathogen Categories  </vt:lpstr>
      <vt:lpstr>Control by Pathogen Categories</vt:lpstr>
      <vt:lpstr>Human Carriers</vt:lpstr>
      <vt:lpstr>Sanitation Workers</vt:lpstr>
      <vt:lpstr>Testing for Pathogens</vt:lpstr>
      <vt:lpstr>BOD-Biochemical Oxygen Demand</vt:lpstr>
      <vt:lpstr>BOD Test</vt:lpstr>
      <vt:lpstr>BOD equation (non-seeded)</vt:lpstr>
      <vt:lpstr>BOD Rate constant </vt:lpstr>
      <vt:lpstr>Unseeded BOD example</vt:lpstr>
      <vt:lpstr>Unseeded BOD Example</vt:lpstr>
      <vt:lpstr>Unseeded BOD example Calculate Ultimate BOD</vt:lpstr>
      <vt:lpstr>BOD-seeded</vt:lpstr>
      <vt:lpstr>BOD equation (seeded)</vt:lpstr>
      <vt:lpstr>Seeded BOD example</vt:lpstr>
      <vt:lpstr>BOD Dilution Table</vt:lpstr>
      <vt:lpstr>Seeded BOD example</vt:lpstr>
      <vt:lpstr>Seeded BOD example</vt:lpstr>
      <vt:lpstr>Temp Affects Growth Rate</vt:lpstr>
      <vt:lpstr>Temperature-Most WW systems operate in the mesophilic range  </vt:lpstr>
      <vt:lpstr>Yellowstone </vt:lpstr>
      <vt:lpstr>Yellowstone</vt:lpstr>
      <vt:lpstr>Yellowstone</vt:lpstr>
      <vt:lpstr>Old Faithful</vt:lpstr>
    </vt:vector>
  </TitlesOfParts>
  <Company>SUNY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Interchanges</dc:title>
  <dc:creator>Jayne Baran</dc:creator>
  <cp:lastModifiedBy>Jayne Baran</cp:lastModifiedBy>
  <cp:revision>146</cp:revision>
  <dcterms:created xsi:type="dcterms:W3CDTF">2002-10-04T19:39:32Z</dcterms:created>
  <dcterms:modified xsi:type="dcterms:W3CDTF">2026-01-22T17:53:02Z</dcterms:modified>
</cp:coreProperties>
</file>