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329" r:id="rId2"/>
    <p:sldId id="256" r:id="rId3"/>
    <p:sldId id="285" r:id="rId4"/>
    <p:sldId id="332" r:id="rId5"/>
    <p:sldId id="342" r:id="rId6"/>
    <p:sldId id="333" r:id="rId7"/>
    <p:sldId id="350" r:id="rId8"/>
    <p:sldId id="334" r:id="rId9"/>
    <p:sldId id="340" r:id="rId10"/>
    <p:sldId id="348" r:id="rId11"/>
    <p:sldId id="341" r:id="rId12"/>
    <p:sldId id="343" r:id="rId13"/>
    <p:sldId id="344" r:id="rId14"/>
    <p:sldId id="336" r:id="rId15"/>
    <p:sldId id="337" r:id="rId16"/>
    <p:sldId id="338" r:id="rId17"/>
    <p:sldId id="345" r:id="rId18"/>
    <p:sldId id="346" r:id="rId19"/>
    <p:sldId id="349" r:id="rId20"/>
    <p:sldId id="347" r:id="rId21"/>
    <p:sldId id="339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 varScale="1">
        <p:scale>
          <a:sx n="122" d="100"/>
          <a:sy n="122" d="100"/>
        </p:scale>
        <p:origin x="6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0495C896-599E-4236-AFEA-2974A8723A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CAC35410-1406-4EDD-A482-CD0278A8585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FC113D9-0286-45CC-8908-31E3F509CE1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CCA374FC-8E70-499D-8FC4-CFA4293F923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0C0E2DBA-9FAB-43DF-93B0-CC4A08BC57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751E1F7D-C234-4ACC-979E-EB4477569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8A99811-FCD1-41E5-AB83-6981EBCDC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69B47E3-E068-47B3-A2A3-3344A5A3FA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34599A20-486A-4B25-A53B-5E155D1EF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1E22EEB0-3B42-4CB5-B019-A2A4FBAC26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C6873FF-DC2D-4E5D-BA0E-0F696CFFEA95}" type="slidenum">
              <a:rPr lang="en-US" altLang="en-US" smtClean="0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843D7D65-A466-4722-A900-0A54EFCFCD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18EA2BD-69EB-4C38-991F-4F615EEA3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38A6B162-6BA5-40EE-AFE3-FA715C4168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3AF0AD2-AB62-446D-926B-96B513B01557}" type="slidenum">
              <a:rPr lang="en-US" altLang="en-US" smtClean="0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218E279-2654-427C-AFBE-D627DA31C3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0EDF4335-823F-47E8-AD04-96B154535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5247D273-C5A6-4B14-A044-D312987BC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99C8418-7749-4FD1-B255-F457D351EA55}" type="slidenum">
              <a:rPr lang="en-US" altLang="en-US" smtClean="0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346CB7B-98EC-41C4-BB6A-923FA66B6E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48ED9706-D264-4958-B533-7873BEF10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7F33082-0063-48EE-9187-6AAD5BC83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211A5D7-31C0-40C3-BA55-DBA2F7B46992}" type="slidenum">
              <a:rPr lang="en-US" altLang="en-US" smtClean="0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22231D12-6674-4081-9A45-FA3A1A743E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5E9B0BC2-5EE4-461B-AFD1-92EF46C58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52FA0C83-3894-4999-9249-796946645D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32CB311-F9FA-4CCB-9BAB-CD234CCDA1C3}" type="slidenum">
              <a:rPr lang="en-US" altLang="en-US" smtClean="0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7167D0C4-B100-43D8-8AE9-18654EFA44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A6C92982-709C-4A90-A99B-A98533914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F7DFEAEA-DC15-4848-B7B2-FE8EB7FAE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5CB7136-3C8A-47E1-94F1-F46950A98865}" type="slidenum">
              <a:rPr lang="en-US" altLang="en-US" smtClean="0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57586EB9-9751-43F3-90FA-12CC286887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F96348D-F115-46F6-9B8C-B1813F9D2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31E50212-8239-4E47-B32F-DB63576F69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F6FA6F0-78D2-4DA6-B03B-41FCE45949EC}" type="slidenum">
              <a:rPr lang="en-US" altLang="en-US" smtClean="0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70EB038E-3AA6-4501-8BAF-954D9318E2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05B9ADDB-A22D-419E-8DC2-D48BC6208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F6DDD664-EA75-42A2-8E47-6864309F9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FAA29C7-3C1C-4612-AEAA-B13EC28A96E9}" type="slidenum">
              <a:rPr lang="en-US" altLang="en-US" smtClean="0">
                <a:latin typeface="Arial" panose="020B0604020202020204" pitchFamily="34" charset="0"/>
              </a:rPr>
              <a:pPr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A0F371B5-22E5-42A2-83DA-C2B7D5B469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401AD759-F0FF-4DDB-B8E5-B74B898E4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968FA4D6-6C95-487B-B0C4-2CB1CCA68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5839F87-1D23-43E8-80DD-68B7DD61D1F7}" type="slidenum">
              <a:rPr lang="en-US" altLang="en-US" smtClean="0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C32E68C9-6C9E-4706-9EBA-77A0A7464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28136FF4-92CB-4E9F-8D3F-7E42F220B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65E945B-67AE-4B2D-8ADD-99E512E338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58309A-959E-4E97-AB06-E2DF03E93EFC}" type="slidenum">
              <a:rPr lang="en-US" altLang="en-US" smtClean="0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717A796F-36C9-4DA8-B2D4-D681CC7486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70FF61B-681B-4C85-972E-3F9EFD002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AFA38519-E7E7-4EF3-B716-096459F16C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74CC82B-42F4-4B99-9DFC-9357120BA744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0C43762E-02C1-4DFD-8235-EE38CB50C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9C5E90E4-CA1A-4FD6-8D2D-31CEC0336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71BC35AE-DECA-4F41-A5D4-25EAC0D3B7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7E46544-F890-4E6F-AA05-05FADD3A6A04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80500E26-203A-49D1-8503-79815E5377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B2F8F2A-E953-4F7C-BFC1-91120BA6A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0F5EE96F-A94A-445A-8127-220E70A809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9E995B0B-229C-472C-A0CA-B6A3569AF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37AECDEC-CA05-4ECF-9DD5-813F11476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D8FC529-AE0B-4DA1-8941-6CAC56A105AB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56EA945-856A-463F-A6DC-E8B1FC388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D8BCB7D8-4588-481B-A7AE-BBDD5F891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912AB34-E8BE-4E71-84C3-8F1688081B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27B229D-F922-4FF6-A0DA-2E8A3E81C1F7}" type="slidenum">
              <a:rPr lang="en-US" altLang="en-US" smtClean="0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73262FA3-2776-41FE-9EEF-A2FA6FDF03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611A2C5-6F8D-4281-8284-2923D2A9B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36243B9-1A16-42B6-BAEE-5AF6BDEF2F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9CA5725-971B-4DEC-8F4B-7FB64F3513CF}" type="slidenum">
              <a:rPr lang="en-US" altLang="en-US" smtClean="0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B5FE718-13D7-465F-8D11-5A47C8E368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69A4B96-F791-4061-A211-3A4E17266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DF5C5E4-0930-4841-8977-5BC8A07F2A39}"/>
              </a:ext>
            </a:extLst>
          </p:cNvPr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F2BF703D-E24E-4BB6-94EB-40E65FEC975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>
                <a:extLst>
                  <a:ext uri="{FF2B5EF4-FFF2-40B4-BE49-F238E27FC236}">
                    <a16:creationId xmlns:a16="http://schemas.microsoft.com/office/drawing/2014/main" id="{C8F72B1F-6D71-4D9B-A665-935BE4BAFE2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>
                <a:extLst>
                  <a:ext uri="{FF2B5EF4-FFF2-40B4-BE49-F238E27FC236}">
                    <a16:creationId xmlns:a16="http://schemas.microsoft.com/office/drawing/2014/main" id="{065FFBC1-B18B-4494-BBDF-597294A0164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>
                <a:extLst>
                  <a:ext uri="{FF2B5EF4-FFF2-40B4-BE49-F238E27FC236}">
                    <a16:creationId xmlns:a16="http://schemas.microsoft.com/office/drawing/2014/main" id="{F3876899-72DB-4C24-A6DD-CF29A1EFF20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>
                <a:extLst>
                  <a:ext uri="{FF2B5EF4-FFF2-40B4-BE49-F238E27FC236}">
                    <a16:creationId xmlns:a16="http://schemas.microsoft.com/office/drawing/2014/main" id="{DC6FBB3F-F3C6-40E8-91AD-31C6CEE30A6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>
                <a:extLst>
                  <a:ext uri="{FF2B5EF4-FFF2-40B4-BE49-F238E27FC236}">
                    <a16:creationId xmlns:a16="http://schemas.microsoft.com/office/drawing/2014/main" id="{9F1C9DEA-B763-43E8-AE6B-9DAE72645C1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>
                <a:extLst>
                  <a:ext uri="{FF2B5EF4-FFF2-40B4-BE49-F238E27FC236}">
                    <a16:creationId xmlns:a16="http://schemas.microsoft.com/office/drawing/2014/main" id="{41BF7FF2-75C7-4F03-AEDD-EDBE7487B47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>
                <a:extLst>
                  <a:ext uri="{FF2B5EF4-FFF2-40B4-BE49-F238E27FC236}">
                    <a16:creationId xmlns:a16="http://schemas.microsoft.com/office/drawing/2014/main" id="{684A7556-B963-445B-B12D-C4DC616CE71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>
                <a:extLst>
                  <a:ext uri="{FF2B5EF4-FFF2-40B4-BE49-F238E27FC236}">
                    <a16:creationId xmlns:a16="http://schemas.microsoft.com/office/drawing/2014/main" id="{588FFF6C-EEC8-4A37-89F8-8F81D9C206E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>
                <a:extLst>
                  <a:ext uri="{FF2B5EF4-FFF2-40B4-BE49-F238E27FC236}">
                    <a16:creationId xmlns:a16="http://schemas.microsoft.com/office/drawing/2014/main" id="{D13DCE88-0982-443C-9BC0-FA1EB4D7080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>
                <a:extLst>
                  <a:ext uri="{FF2B5EF4-FFF2-40B4-BE49-F238E27FC236}">
                    <a16:creationId xmlns:a16="http://schemas.microsoft.com/office/drawing/2014/main" id="{7762F56C-87E6-4D95-82EC-8982D335BF2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>
                <a:extLst>
                  <a:ext uri="{FF2B5EF4-FFF2-40B4-BE49-F238E27FC236}">
                    <a16:creationId xmlns:a16="http://schemas.microsoft.com/office/drawing/2014/main" id="{666BDA00-8D83-4D1F-86D7-D593CC5E973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>
                <a:extLst>
                  <a:ext uri="{FF2B5EF4-FFF2-40B4-BE49-F238E27FC236}">
                    <a16:creationId xmlns:a16="http://schemas.microsoft.com/office/drawing/2014/main" id="{AC7E7AFE-3BF1-4896-8359-707563E5883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>
                <a:extLst>
                  <a:ext uri="{FF2B5EF4-FFF2-40B4-BE49-F238E27FC236}">
                    <a16:creationId xmlns:a16="http://schemas.microsoft.com/office/drawing/2014/main" id="{887C8EF3-1DE4-4E38-A9D2-6245B96E6F5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>
              <a:extLst>
                <a:ext uri="{FF2B5EF4-FFF2-40B4-BE49-F238E27FC236}">
                  <a16:creationId xmlns:a16="http://schemas.microsoft.com/office/drawing/2014/main" id="{AF6A52B8-7F5F-4C57-9F9D-4868AEEDE5B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>
                <a:extLst>
                  <a:ext uri="{FF2B5EF4-FFF2-40B4-BE49-F238E27FC236}">
                    <a16:creationId xmlns:a16="http://schemas.microsoft.com/office/drawing/2014/main" id="{AB6D4E1A-F604-4C80-B1C2-BC6AAF2D27E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" name="Rectangle 19">
                <a:extLst>
                  <a:ext uri="{FF2B5EF4-FFF2-40B4-BE49-F238E27FC236}">
                    <a16:creationId xmlns:a16="http://schemas.microsoft.com/office/drawing/2014/main" id="{ADDAAC3F-B5B2-4A79-A607-BEEB1E0B4D3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" name="Rectangle 20">
                <a:extLst>
                  <a:ext uri="{FF2B5EF4-FFF2-40B4-BE49-F238E27FC236}">
                    <a16:creationId xmlns:a16="http://schemas.microsoft.com/office/drawing/2014/main" id="{6FC27085-0E96-484C-A5B5-208708B66E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" name="Rectangle 21">
                <a:extLst>
                  <a:ext uri="{FF2B5EF4-FFF2-40B4-BE49-F238E27FC236}">
                    <a16:creationId xmlns:a16="http://schemas.microsoft.com/office/drawing/2014/main" id="{FAB7B373-85B7-42AE-986F-5305F63F30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" name="Rectangle 22">
                <a:extLst>
                  <a:ext uri="{FF2B5EF4-FFF2-40B4-BE49-F238E27FC236}">
                    <a16:creationId xmlns:a16="http://schemas.microsoft.com/office/drawing/2014/main" id="{3C699277-00D4-423F-B9B0-95C6744A0D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" name="Rectangle 23">
                <a:extLst>
                  <a:ext uri="{FF2B5EF4-FFF2-40B4-BE49-F238E27FC236}">
                    <a16:creationId xmlns:a16="http://schemas.microsoft.com/office/drawing/2014/main" id="{38244214-833A-422A-8D96-ED7E9A7F83C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3" name="Rectangle 24">
                <a:extLst>
                  <a:ext uri="{FF2B5EF4-FFF2-40B4-BE49-F238E27FC236}">
                    <a16:creationId xmlns:a16="http://schemas.microsoft.com/office/drawing/2014/main" id="{8DDFEC44-373C-46DD-9A14-617E139936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4" name="Rectangle 25">
                <a:extLst>
                  <a:ext uri="{FF2B5EF4-FFF2-40B4-BE49-F238E27FC236}">
                    <a16:creationId xmlns:a16="http://schemas.microsoft.com/office/drawing/2014/main" id="{F5F7250C-5776-49EF-8B32-E50FA91D3CC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5" name="Rectangle 26">
                <a:extLst>
                  <a:ext uri="{FF2B5EF4-FFF2-40B4-BE49-F238E27FC236}">
                    <a16:creationId xmlns:a16="http://schemas.microsoft.com/office/drawing/2014/main" id="{E5C92937-0EE6-42A6-B9CE-8461CCF6253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6" name="Rectangle 27">
                <a:extLst>
                  <a:ext uri="{FF2B5EF4-FFF2-40B4-BE49-F238E27FC236}">
                    <a16:creationId xmlns:a16="http://schemas.microsoft.com/office/drawing/2014/main" id="{1F8899BC-A0F2-40E1-9532-CD094401C18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7" name="Rectangle 28">
                <a:extLst>
                  <a:ext uri="{FF2B5EF4-FFF2-40B4-BE49-F238E27FC236}">
                    <a16:creationId xmlns:a16="http://schemas.microsoft.com/office/drawing/2014/main" id="{236216DA-F5C1-41C3-AC83-5A83F75B556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8" name="Rectangle 29">
                <a:extLst>
                  <a:ext uri="{FF2B5EF4-FFF2-40B4-BE49-F238E27FC236}">
                    <a16:creationId xmlns:a16="http://schemas.microsoft.com/office/drawing/2014/main" id="{8DD284CC-A077-4683-AB3E-8CE18ED241F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9" name="Rectangle 30">
                <a:extLst>
                  <a:ext uri="{FF2B5EF4-FFF2-40B4-BE49-F238E27FC236}">
                    <a16:creationId xmlns:a16="http://schemas.microsoft.com/office/drawing/2014/main" id="{A27DB4F2-8CF2-4EFE-A4C3-7A02D5656F0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0" name="Rectangle 31">
                <a:extLst>
                  <a:ext uri="{FF2B5EF4-FFF2-40B4-BE49-F238E27FC236}">
                    <a16:creationId xmlns:a16="http://schemas.microsoft.com/office/drawing/2014/main" id="{C88F2BE3-5166-42E7-9FEB-E831FD63F52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1" name="Rectangle 32">
                <a:extLst>
                  <a:ext uri="{FF2B5EF4-FFF2-40B4-BE49-F238E27FC236}">
                    <a16:creationId xmlns:a16="http://schemas.microsoft.com/office/drawing/2014/main" id="{C13D89B9-4574-4032-9719-5F2B6275F4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2" name="Rectangle 33">
                <a:extLst>
                  <a:ext uri="{FF2B5EF4-FFF2-40B4-BE49-F238E27FC236}">
                    <a16:creationId xmlns:a16="http://schemas.microsoft.com/office/drawing/2014/main" id="{308D2038-71E0-4435-9D3C-175255BFDFD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3" name="Rectangle 34">
                <a:extLst>
                  <a:ext uri="{FF2B5EF4-FFF2-40B4-BE49-F238E27FC236}">
                    <a16:creationId xmlns:a16="http://schemas.microsoft.com/office/drawing/2014/main" id="{818013A7-5D5C-4674-8330-1A1C1A66A46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4" name="Rectangle 35">
                <a:extLst>
                  <a:ext uri="{FF2B5EF4-FFF2-40B4-BE49-F238E27FC236}">
                    <a16:creationId xmlns:a16="http://schemas.microsoft.com/office/drawing/2014/main" id="{94B68FAD-B6C7-4738-821B-95656A57231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5" name="Rectangle 36">
                <a:extLst>
                  <a:ext uri="{FF2B5EF4-FFF2-40B4-BE49-F238E27FC236}">
                    <a16:creationId xmlns:a16="http://schemas.microsoft.com/office/drawing/2014/main" id="{CA6D1F4D-89C1-49B2-BC7D-E5D74379BFB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6" name="Rectangle 37">
                <a:extLst>
                  <a:ext uri="{FF2B5EF4-FFF2-40B4-BE49-F238E27FC236}">
                    <a16:creationId xmlns:a16="http://schemas.microsoft.com/office/drawing/2014/main" id="{873A6236-620A-4210-A2AC-8312BE9CFE6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7" name="Rectangle 38">
                <a:extLst>
                  <a:ext uri="{FF2B5EF4-FFF2-40B4-BE49-F238E27FC236}">
                    <a16:creationId xmlns:a16="http://schemas.microsoft.com/office/drawing/2014/main" id="{126F78AA-126F-4C0B-BFD4-D9F298435C1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8" name="Rectangle 39">
                <a:extLst>
                  <a:ext uri="{FF2B5EF4-FFF2-40B4-BE49-F238E27FC236}">
                    <a16:creationId xmlns:a16="http://schemas.microsoft.com/office/drawing/2014/main" id="{81738781-B28C-4CDF-821B-06C5461AED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29" name="Rectangle 40">
                <a:extLst>
                  <a:ext uri="{FF2B5EF4-FFF2-40B4-BE49-F238E27FC236}">
                    <a16:creationId xmlns:a16="http://schemas.microsoft.com/office/drawing/2014/main" id="{A48C6C71-E660-4EC7-BC4D-964E590108E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0" name="Rectangle 41">
                <a:extLst>
                  <a:ext uri="{FF2B5EF4-FFF2-40B4-BE49-F238E27FC236}">
                    <a16:creationId xmlns:a16="http://schemas.microsoft.com/office/drawing/2014/main" id="{FE771F6C-8336-4CE1-9E17-143DCDDDDA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1" name="Rectangle 42">
                <a:extLst>
                  <a:ext uri="{FF2B5EF4-FFF2-40B4-BE49-F238E27FC236}">
                    <a16:creationId xmlns:a16="http://schemas.microsoft.com/office/drawing/2014/main" id="{7BFC6FEF-0DBE-4983-8DBC-50074BF788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2" name="Rectangle 43">
                <a:extLst>
                  <a:ext uri="{FF2B5EF4-FFF2-40B4-BE49-F238E27FC236}">
                    <a16:creationId xmlns:a16="http://schemas.microsoft.com/office/drawing/2014/main" id="{53B18F48-E94F-4D58-A1AB-C4195592F1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3" name="Rectangle 44">
                <a:extLst>
                  <a:ext uri="{FF2B5EF4-FFF2-40B4-BE49-F238E27FC236}">
                    <a16:creationId xmlns:a16="http://schemas.microsoft.com/office/drawing/2014/main" id="{5EEA3ACB-448C-4BF1-9C96-4A0D13C354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4" name="Rectangle 45">
                <a:extLst>
                  <a:ext uri="{FF2B5EF4-FFF2-40B4-BE49-F238E27FC236}">
                    <a16:creationId xmlns:a16="http://schemas.microsoft.com/office/drawing/2014/main" id="{B9114B3F-347C-4969-B4F7-061F140A47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5" name="Rectangle 46">
                <a:extLst>
                  <a:ext uri="{FF2B5EF4-FFF2-40B4-BE49-F238E27FC236}">
                    <a16:creationId xmlns:a16="http://schemas.microsoft.com/office/drawing/2014/main" id="{AB5D17AB-0899-46FE-B321-65C09E4AA06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6" name="Rectangle 47">
                <a:extLst>
                  <a:ext uri="{FF2B5EF4-FFF2-40B4-BE49-F238E27FC236}">
                    <a16:creationId xmlns:a16="http://schemas.microsoft.com/office/drawing/2014/main" id="{259EB3EE-5725-44D9-A90D-AE0D5A57A3E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7" name="Rectangle 48">
                <a:extLst>
                  <a:ext uri="{FF2B5EF4-FFF2-40B4-BE49-F238E27FC236}">
                    <a16:creationId xmlns:a16="http://schemas.microsoft.com/office/drawing/2014/main" id="{39B548C8-6B07-45EB-B8CA-CCEB6459E6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8" name="Rectangle 49">
                <a:extLst>
                  <a:ext uri="{FF2B5EF4-FFF2-40B4-BE49-F238E27FC236}">
                    <a16:creationId xmlns:a16="http://schemas.microsoft.com/office/drawing/2014/main" id="{077F722E-1931-4DDB-A2B5-3215FB774B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39" name="Rectangle 50">
                <a:extLst>
                  <a:ext uri="{FF2B5EF4-FFF2-40B4-BE49-F238E27FC236}">
                    <a16:creationId xmlns:a16="http://schemas.microsoft.com/office/drawing/2014/main" id="{1DA39BB7-A47D-452F-A3D0-11AAE59D43D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0" name="Rectangle 51">
                <a:extLst>
                  <a:ext uri="{FF2B5EF4-FFF2-40B4-BE49-F238E27FC236}">
                    <a16:creationId xmlns:a16="http://schemas.microsoft.com/office/drawing/2014/main" id="{8A21C33B-FBDB-4184-AD80-583890E6C65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1" name="Rectangle 52">
                <a:extLst>
                  <a:ext uri="{FF2B5EF4-FFF2-40B4-BE49-F238E27FC236}">
                    <a16:creationId xmlns:a16="http://schemas.microsoft.com/office/drawing/2014/main" id="{87045F27-6746-46E2-BD6A-219730B84A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2" name="Rectangle 53">
                <a:extLst>
                  <a:ext uri="{FF2B5EF4-FFF2-40B4-BE49-F238E27FC236}">
                    <a16:creationId xmlns:a16="http://schemas.microsoft.com/office/drawing/2014/main" id="{08493F5F-5B0F-4909-A21D-7CB8D2B845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3" name="Rectangle 54">
                <a:extLst>
                  <a:ext uri="{FF2B5EF4-FFF2-40B4-BE49-F238E27FC236}">
                    <a16:creationId xmlns:a16="http://schemas.microsoft.com/office/drawing/2014/main" id="{50B0B567-D601-4B55-9414-185372B0427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4" name="Rectangle 55">
                <a:extLst>
                  <a:ext uri="{FF2B5EF4-FFF2-40B4-BE49-F238E27FC236}">
                    <a16:creationId xmlns:a16="http://schemas.microsoft.com/office/drawing/2014/main" id="{C48F2316-BC39-41C7-B6EF-10413CF08F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5" name="Rectangle 56">
                <a:extLst>
                  <a:ext uri="{FF2B5EF4-FFF2-40B4-BE49-F238E27FC236}">
                    <a16:creationId xmlns:a16="http://schemas.microsoft.com/office/drawing/2014/main" id="{98CFE0A8-4786-4D02-BB3C-BD6A87C6B39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6" name="Rectangle 57">
                <a:extLst>
                  <a:ext uri="{FF2B5EF4-FFF2-40B4-BE49-F238E27FC236}">
                    <a16:creationId xmlns:a16="http://schemas.microsoft.com/office/drawing/2014/main" id="{E6CBF27C-FE48-4FC4-8562-4ABFC9F56F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7" name="Rectangle 58">
                <a:extLst>
                  <a:ext uri="{FF2B5EF4-FFF2-40B4-BE49-F238E27FC236}">
                    <a16:creationId xmlns:a16="http://schemas.microsoft.com/office/drawing/2014/main" id="{75C19666-B62C-45F7-8619-25F37C6A371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8" name="Rectangle 59">
                <a:extLst>
                  <a:ext uri="{FF2B5EF4-FFF2-40B4-BE49-F238E27FC236}">
                    <a16:creationId xmlns:a16="http://schemas.microsoft.com/office/drawing/2014/main" id="{9B2A0B49-1EC3-4ACE-B863-4683654595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49" name="Rectangle 60">
                <a:extLst>
                  <a:ext uri="{FF2B5EF4-FFF2-40B4-BE49-F238E27FC236}">
                    <a16:creationId xmlns:a16="http://schemas.microsoft.com/office/drawing/2014/main" id="{17CE3D10-7F95-46F0-8536-DCDA4A30E0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0" name="Rectangle 61">
                <a:extLst>
                  <a:ext uri="{FF2B5EF4-FFF2-40B4-BE49-F238E27FC236}">
                    <a16:creationId xmlns:a16="http://schemas.microsoft.com/office/drawing/2014/main" id="{5952B919-9FC1-47BE-AB7A-61D000C9090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1" name="Rectangle 62">
                <a:extLst>
                  <a:ext uri="{FF2B5EF4-FFF2-40B4-BE49-F238E27FC236}">
                    <a16:creationId xmlns:a16="http://schemas.microsoft.com/office/drawing/2014/main" id="{E9D3971A-C3E9-4DE0-B5CA-797F0E3E5AB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2" name="Rectangle 63">
                <a:extLst>
                  <a:ext uri="{FF2B5EF4-FFF2-40B4-BE49-F238E27FC236}">
                    <a16:creationId xmlns:a16="http://schemas.microsoft.com/office/drawing/2014/main" id="{97E27120-9525-44DE-87A3-CBBB8B93690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3" name="Rectangle 64">
                <a:extLst>
                  <a:ext uri="{FF2B5EF4-FFF2-40B4-BE49-F238E27FC236}">
                    <a16:creationId xmlns:a16="http://schemas.microsoft.com/office/drawing/2014/main" id="{FA6924D8-A64D-4DD4-9623-DE728C07CD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4" name="Rectangle 65">
                <a:extLst>
                  <a:ext uri="{FF2B5EF4-FFF2-40B4-BE49-F238E27FC236}">
                    <a16:creationId xmlns:a16="http://schemas.microsoft.com/office/drawing/2014/main" id="{A0DFBA17-1367-4E02-B666-9587ED213F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5" name="Rectangle 66">
                <a:extLst>
                  <a:ext uri="{FF2B5EF4-FFF2-40B4-BE49-F238E27FC236}">
                    <a16:creationId xmlns:a16="http://schemas.microsoft.com/office/drawing/2014/main" id="{E5DADEB4-4898-4A62-8BC9-ADF7955CFC5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6" name="Rectangle 67">
                <a:extLst>
                  <a:ext uri="{FF2B5EF4-FFF2-40B4-BE49-F238E27FC236}">
                    <a16:creationId xmlns:a16="http://schemas.microsoft.com/office/drawing/2014/main" id="{7C1F4C0B-1D08-46D6-A639-7A1DEE6757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7" name="Rectangle 68">
                <a:extLst>
                  <a:ext uri="{FF2B5EF4-FFF2-40B4-BE49-F238E27FC236}">
                    <a16:creationId xmlns:a16="http://schemas.microsoft.com/office/drawing/2014/main" id="{06F8F542-7B77-47C8-8652-F598A6DBF6E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8" name="Rectangle 69">
                <a:extLst>
                  <a:ext uri="{FF2B5EF4-FFF2-40B4-BE49-F238E27FC236}">
                    <a16:creationId xmlns:a16="http://schemas.microsoft.com/office/drawing/2014/main" id="{D5812F40-0FDE-4204-A70C-C0F8025886E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59" name="Rectangle 70">
                <a:extLst>
                  <a:ext uri="{FF2B5EF4-FFF2-40B4-BE49-F238E27FC236}">
                    <a16:creationId xmlns:a16="http://schemas.microsoft.com/office/drawing/2014/main" id="{93BF8B03-1A17-4478-A7DB-77F2FE2894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0" name="Rectangle 71">
                <a:extLst>
                  <a:ext uri="{FF2B5EF4-FFF2-40B4-BE49-F238E27FC236}">
                    <a16:creationId xmlns:a16="http://schemas.microsoft.com/office/drawing/2014/main" id="{D765B162-E0DE-4F65-8B82-CF1740EA7C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1" name="Rectangle 72">
                <a:extLst>
                  <a:ext uri="{FF2B5EF4-FFF2-40B4-BE49-F238E27FC236}">
                    <a16:creationId xmlns:a16="http://schemas.microsoft.com/office/drawing/2014/main" id="{BCCC3F74-1505-4BBA-93B8-68021C2EF2D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2" name="Rectangle 73">
                <a:extLst>
                  <a:ext uri="{FF2B5EF4-FFF2-40B4-BE49-F238E27FC236}">
                    <a16:creationId xmlns:a16="http://schemas.microsoft.com/office/drawing/2014/main" id="{5D85DB07-057F-432B-B881-542A4C12B1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3" name="Rectangle 74">
                <a:extLst>
                  <a:ext uri="{FF2B5EF4-FFF2-40B4-BE49-F238E27FC236}">
                    <a16:creationId xmlns:a16="http://schemas.microsoft.com/office/drawing/2014/main" id="{02080FB0-8F26-487C-89CD-1F34533B154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4" name="Rectangle 75">
                <a:extLst>
                  <a:ext uri="{FF2B5EF4-FFF2-40B4-BE49-F238E27FC236}">
                    <a16:creationId xmlns:a16="http://schemas.microsoft.com/office/drawing/2014/main" id="{C45BED25-057D-4C89-9E71-2BF4FE45D24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5" name="Rectangle 76">
                <a:extLst>
                  <a:ext uri="{FF2B5EF4-FFF2-40B4-BE49-F238E27FC236}">
                    <a16:creationId xmlns:a16="http://schemas.microsoft.com/office/drawing/2014/main" id="{68615A7A-F8CC-4CBA-90E7-EF42E316ACA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6" name="Rectangle 77">
                <a:extLst>
                  <a:ext uri="{FF2B5EF4-FFF2-40B4-BE49-F238E27FC236}">
                    <a16:creationId xmlns:a16="http://schemas.microsoft.com/office/drawing/2014/main" id="{DE9C873D-54C6-4F8C-8161-1B8624138D8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7" name="Rectangle 78">
                <a:extLst>
                  <a:ext uri="{FF2B5EF4-FFF2-40B4-BE49-F238E27FC236}">
                    <a16:creationId xmlns:a16="http://schemas.microsoft.com/office/drawing/2014/main" id="{AAC2F3B3-FD82-4B76-ADAE-BC3EA01E40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8" name="Rectangle 79">
                <a:extLst>
                  <a:ext uri="{FF2B5EF4-FFF2-40B4-BE49-F238E27FC236}">
                    <a16:creationId xmlns:a16="http://schemas.microsoft.com/office/drawing/2014/main" id="{96D76C74-8D9E-4970-BCAB-3238FFDDAD7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69" name="Rectangle 80">
                <a:extLst>
                  <a:ext uri="{FF2B5EF4-FFF2-40B4-BE49-F238E27FC236}">
                    <a16:creationId xmlns:a16="http://schemas.microsoft.com/office/drawing/2014/main" id="{D423118E-AC12-4958-A725-9E0FA1B560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0" name="Freeform 81">
                <a:extLst>
                  <a:ext uri="{FF2B5EF4-FFF2-40B4-BE49-F238E27FC236}">
                    <a16:creationId xmlns:a16="http://schemas.microsoft.com/office/drawing/2014/main" id="{FEE246EC-6DDC-44D2-883A-A7341E11B63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>
                <a:extLst>
                  <a:ext uri="{FF2B5EF4-FFF2-40B4-BE49-F238E27FC236}">
                    <a16:creationId xmlns:a16="http://schemas.microsoft.com/office/drawing/2014/main" id="{33A68D75-5685-4E03-BF51-3D3BB518E35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2" name="Rectangle 83">
                <a:extLst>
                  <a:ext uri="{FF2B5EF4-FFF2-40B4-BE49-F238E27FC236}">
                    <a16:creationId xmlns:a16="http://schemas.microsoft.com/office/drawing/2014/main" id="{2D705BF6-08E9-4D47-8D65-44101BFB667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3" name="Rectangle 84">
                <a:extLst>
                  <a:ext uri="{FF2B5EF4-FFF2-40B4-BE49-F238E27FC236}">
                    <a16:creationId xmlns:a16="http://schemas.microsoft.com/office/drawing/2014/main" id="{EB961934-263B-4D13-90AD-6941B5492B2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4" name="Rectangle 85">
                <a:extLst>
                  <a:ext uri="{FF2B5EF4-FFF2-40B4-BE49-F238E27FC236}">
                    <a16:creationId xmlns:a16="http://schemas.microsoft.com/office/drawing/2014/main" id="{FE381920-63C6-4C4D-813F-9A50A5B0EF7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5" name="Rectangle 86">
                <a:extLst>
                  <a:ext uri="{FF2B5EF4-FFF2-40B4-BE49-F238E27FC236}">
                    <a16:creationId xmlns:a16="http://schemas.microsoft.com/office/drawing/2014/main" id="{92CEDC5B-B945-4B4E-879A-CD77CCE6E3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6" name="Rectangle 87">
                <a:extLst>
                  <a:ext uri="{FF2B5EF4-FFF2-40B4-BE49-F238E27FC236}">
                    <a16:creationId xmlns:a16="http://schemas.microsoft.com/office/drawing/2014/main" id="{5797A57A-20A6-4155-BF05-DE8EA67668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7" name="Rectangle 88">
                <a:extLst>
                  <a:ext uri="{FF2B5EF4-FFF2-40B4-BE49-F238E27FC236}">
                    <a16:creationId xmlns:a16="http://schemas.microsoft.com/office/drawing/2014/main" id="{5148B328-A8AC-4112-A198-7D6D7E3AF06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8" name="Rectangle 89">
                <a:extLst>
                  <a:ext uri="{FF2B5EF4-FFF2-40B4-BE49-F238E27FC236}">
                    <a16:creationId xmlns:a16="http://schemas.microsoft.com/office/drawing/2014/main" id="{509D2FC9-9C48-48C1-B7A4-FC591ADD973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79" name="Rectangle 90">
                <a:extLst>
                  <a:ext uri="{FF2B5EF4-FFF2-40B4-BE49-F238E27FC236}">
                    <a16:creationId xmlns:a16="http://schemas.microsoft.com/office/drawing/2014/main" id="{36FE0F8E-5FA8-40E0-920C-B9D0843019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0" name="Rectangle 91">
                <a:extLst>
                  <a:ext uri="{FF2B5EF4-FFF2-40B4-BE49-F238E27FC236}">
                    <a16:creationId xmlns:a16="http://schemas.microsoft.com/office/drawing/2014/main" id="{3BA17228-407E-443D-B228-588F375FBC9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1" name="Rectangle 92">
                <a:extLst>
                  <a:ext uri="{FF2B5EF4-FFF2-40B4-BE49-F238E27FC236}">
                    <a16:creationId xmlns:a16="http://schemas.microsoft.com/office/drawing/2014/main" id="{E2A4B92C-5568-4DE1-B700-AEADB19124D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2" name="Rectangle 93">
                <a:extLst>
                  <a:ext uri="{FF2B5EF4-FFF2-40B4-BE49-F238E27FC236}">
                    <a16:creationId xmlns:a16="http://schemas.microsoft.com/office/drawing/2014/main" id="{A57B057C-A9CD-41AD-843D-DE8F4C494B5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3" name="Rectangle 94">
                <a:extLst>
                  <a:ext uri="{FF2B5EF4-FFF2-40B4-BE49-F238E27FC236}">
                    <a16:creationId xmlns:a16="http://schemas.microsoft.com/office/drawing/2014/main" id="{BBA26ADF-3259-4197-8D78-85212037CA2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4" name="Rectangle 95">
                <a:extLst>
                  <a:ext uri="{FF2B5EF4-FFF2-40B4-BE49-F238E27FC236}">
                    <a16:creationId xmlns:a16="http://schemas.microsoft.com/office/drawing/2014/main" id="{AE9F1C9F-47D8-436E-96EC-2CCA1C19A4C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5" name="Rectangle 96">
                <a:extLst>
                  <a:ext uri="{FF2B5EF4-FFF2-40B4-BE49-F238E27FC236}">
                    <a16:creationId xmlns:a16="http://schemas.microsoft.com/office/drawing/2014/main" id="{850D4DAA-C3D8-431D-B7BE-E703DD80F3E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6" name="Rectangle 97">
                <a:extLst>
                  <a:ext uri="{FF2B5EF4-FFF2-40B4-BE49-F238E27FC236}">
                    <a16:creationId xmlns:a16="http://schemas.microsoft.com/office/drawing/2014/main" id="{1BA0E41B-0F47-4C08-9214-AA78BE1ED7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7" name="Rectangle 98">
                <a:extLst>
                  <a:ext uri="{FF2B5EF4-FFF2-40B4-BE49-F238E27FC236}">
                    <a16:creationId xmlns:a16="http://schemas.microsoft.com/office/drawing/2014/main" id="{E7D03066-01EA-4044-A305-F77CCDBDDFE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8" name="Rectangle 99">
                <a:extLst>
                  <a:ext uri="{FF2B5EF4-FFF2-40B4-BE49-F238E27FC236}">
                    <a16:creationId xmlns:a16="http://schemas.microsoft.com/office/drawing/2014/main" id="{9C313B83-0A64-4C2B-B9FC-2966C3031CC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89" name="Rectangle 100">
                <a:extLst>
                  <a:ext uri="{FF2B5EF4-FFF2-40B4-BE49-F238E27FC236}">
                    <a16:creationId xmlns:a16="http://schemas.microsoft.com/office/drawing/2014/main" id="{2F6D1E8C-4B3B-42E0-96E6-16336DC447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0" name="Rectangle 101">
                <a:extLst>
                  <a:ext uri="{FF2B5EF4-FFF2-40B4-BE49-F238E27FC236}">
                    <a16:creationId xmlns:a16="http://schemas.microsoft.com/office/drawing/2014/main" id="{8C97C6E0-EF19-4DA2-AFA9-F3AA3FCF6E7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1" name="Rectangle 102">
                <a:extLst>
                  <a:ext uri="{FF2B5EF4-FFF2-40B4-BE49-F238E27FC236}">
                    <a16:creationId xmlns:a16="http://schemas.microsoft.com/office/drawing/2014/main" id="{B03B52C6-B66F-4E9C-B46B-09E42F0EF25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2" name="Rectangle 103">
                <a:extLst>
                  <a:ext uri="{FF2B5EF4-FFF2-40B4-BE49-F238E27FC236}">
                    <a16:creationId xmlns:a16="http://schemas.microsoft.com/office/drawing/2014/main" id="{6A2A6EE8-0638-436F-B8F9-C4D8E30D88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3" name="Rectangle 104">
                <a:extLst>
                  <a:ext uri="{FF2B5EF4-FFF2-40B4-BE49-F238E27FC236}">
                    <a16:creationId xmlns:a16="http://schemas.microsoft.com/office/drawing/2014/main" id="{8DA8ABAE-CE73-4242-845F-6D36D80CBEC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4" name="Rectangle 105">
                <a:extLst>
                  <a:ext uri="{FF2B5EF4-FFF2-40B4-BE49-F238E27FC236}">
                    <a16:creationId xmlns:a16="http://schemas.microsoft.com/office/drawing/2014/main" id="{743F7E15-02BA-4352-BA6B-006C8E9999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5" name="Rectangle 106">
                <a:extLst>
                  <a:ext uri="{FF2B5EF4-FFF2-40B4-BE49-F238E27FC236}">
                    <a16:creationId xmlns:a16="http://schemas.microsoft.com/office/drawing/2014/main" id="{0EEA451B-33D4-4D62-AF56-19B4522F184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6" name="Rectangle 107">
                <a:extLst>
                  <a:ext uri="{FF2B5EF4-FFF2-40B4-BE49-F238E27FC236}">
                    <a16:creationId xmlns:a16="http://schemas.microsoft.com/office/drawing/2014/main" id="{0CFBF18F-EDBF-406F-B371-0B721436280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7" name="Rectangle 108">
                <a:extLst>
                  <a:ext uri="{FF2B5EF4-FFF2-40B4-BE49-F238E27FC236}">
                    <a16:creationId xmlns:a16="http://schemas.microsoft.com/office/drawing/2014/main" id="{B9849E70-DE7F-4317-84D1-6C96603933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8" name="Rectangle 109">
                <a:extLst>
                  <a:ext uri="{FF2B5EF4-FFF2-40B4-BE49-F238E27FC236}">
                    <a16:creationId xmlns:a16="http://schemas.microsoft.com/office/drawing/2014/main" id="{FD853BD0-F43B-423B-B21D-A0C601A8398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9" name="Rectangle 110">
                <a:extLst>
                  <a:ext uri="{FF2B5EF4-FFF2-40B4-BE49-F238E27FC236}">
                    <a16:creationId xmlns:a16="http://schemas.microsoft.com/office/drawing/2014/main" id="{EBB3A626-B72E-4615-A51F-259E69D2946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0" name="Rectangle 111">
                <a:extLst>
                  <a:ext uri="{FF2B5EF4-FFF2-40B4-BE49-F238E27FC236}">
                    <a16:creationId xmlns:a16="http://schemas.microsoft.com/office/drawing/2014/main" id="{9DB629CE-4639-47EF-A9E3-A8DD7D1B2AC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1" name="Rectangle 112">
                <a:extLst>
                  <a:ext uri="{FF2B5EF4-FFF2-40B4-BE49-F238E27FC236}">
                    <a16:creationId xmlns:a16="http://schemas.microsoft.com/office/drawing/2014/main" id="{D04D0B78-6101-4D29-A778-7129A1FA5B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2" name="Rectangle 113">
                <a:extLst>
                  <a:ext uri="{FF2B5EF4-FFF2-40B4-BE49-F238E27FC236}">
                    <a16:creationId xmlns:a16="http://schemas.microsoft.com/office/drawing/2014/main" id="{B19CBDBA-FE51-48F0-9D3D-165AB2AAB9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" name="Rectangle 114">
                <a:extLst>
                  <a:ext uri="{FF2B5EF4-FFF2-40B4-BE49-F238E27FC236}">
                    <a16:creationId xmlns:a16="http://schemas.microsoft.com/office/drawing/2014/main" id="{AA2F0250-2ED5-4B0C-AAB6-58ADC5AA7C7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" name="Rectangle 115">
                <a:extLst>
                  <a:ext uri="{FF2B5EF4-FFF2-40B4-BE49-F238E27FC236}">
                    <a16:creationId xmlns:a16="http://schemas.microsoft.com/office/drawing/2014/main" id="{3710CD2D-993B-42AF-8E19-E4A6392129B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" name="Rectangle 116">
                <a:extLst>
                  <a:ext uri="{FF2B5EF4-FFF2-40B4-BE49-F238E27FC236}">
                    <a16:creationId xmlns:a16="http://schemas.microsoft.com/office/drawing/2014/main" id="{A0F3BCB2-7FE0-4F73-B56C-6F18D74FD3B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" name="Rectangle 117">
                <a:extLst>
                  <a:ext uri="{FF2B5EF4-FFF2-40B4-BE49-F238E27FC236}">
                    <a16:creationId xmlns:a16="http://schemas.microsoft.com/office/drawing/2014/main" id="{3E8A9CA2-1510-46DC-BF64-4817A38A47B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" name="Rectangle 118">
                <a:extLst>
                  <a:ext uri="{FF2B5EF4-FFF2-40B4-BE49-F238E27FC236}">
                    <a16:creationId xmlns:a16="http://schemas.microsoft.com/office/drawing/2014/main" id="{48B383CD-B84B-4D39-B3D0-5E0E68EE22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" name="Rectangle 119">
                <a:extLst>
                  <a:ext uri="{FF2B5EF4-FFF2-40B4-BE49-F238E27FC236}">
                    <a16:creationId xmlns:a16="http://schemas.microsoft.com/office/drawing/2014/main" id="{0B8117BE-838B-49C5-A2AE-5FD5B0A5A63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" name="Rectangle 120">
                <a:extLst>
                  <a:ext uri="{FF2B5EF4-FFF2-40B4-BE49-F238E27FC236}">
                    <a16:creationId xmlns:a16="http://schemas.microsoft.com/office/drawing/2014/main" id="{7F3B0D56-66C5-4182-8076-FDDADDF0C0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" name="Rectangle 121">
                <a:extLst>
                  <a:ext uri="{FF2B5EF4-FFF2-40B4-BE49-F238E27FC236}">
                    <a16:creationId xmlns:a16="http://schemas.microsoft.com/office/drawing/2014/main" id="{BEA522B3-1B45-44C3-8479-CE341908228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" name="Rectangle 122">
                <a:extLst>
                  <a:ext uri="{FF2B5EF4-FFF2-40B4-BE49-F238E27FC236}">
                    <a16:creationId xmlns:a16="http://schemas.microsoft.com/office/drawing/2014/main" id="{436DF6B8-1515-44B6-A738-BA81B1A0F4B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" name="Rectangle 123">
                <a:extLst>
                  <a:ext uri="{FF2B5EF4-FFF2-40B4-BE49-F238E27FC236}">
                    <a16:creationId xmlns:a16="http://schemas.microsoft.com/office/drawing/2014/main" id="{C2C4BA83-2A85-4D44-A089-DA15B80BBFB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" name="Rectangle 124">
                <a:extLst>
                  <a:ext uri="{FF2B5EF4-FFF2-40B4-BE49-F238E27FC236}">
                    <a16:creationId xmlns:a16="http://schemas.microsoft.com/office/drawing/2014/main" id="{C57B49BC-2FEF-41CD-95E1-97BF5E6427C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" name="Rectangle 125">
                <a:extLst>
                  <a:ext uri="{FF2B5EF4-FFF2-40B4-BE49-F238E27FC236}">
                    <a16:creationId xmlns:a16="http://schemas.microsoft.com/office/drawing/2014/main" id="{C40A1E87-7B67-46DD-9AB9-CE3681A6BF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5" name="Rectangle 126">
                <a:extLst>
                  <a:ext uri="{FF2B5EF4-FFF2-40B4-BE49-F238E27FC236}">
                    <a16:creationId xmlns:a16="http://schemas.microsoft.com/office/drawing/2014/main" id="{A58922C4-9E18-4152-A79E-70DE835E15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6" name="Rectangle 127">
                <a:extLst>
                  <a:ext uri="{FF2B5EF4-FFF2-40B4-BE49-F238E27FC236}">
                    <a16:creationId xmlns:a16="http://schemas.microsoft.com/office/drawing/2014/main" id="{D448EE62-8345-4A90-B08D-1F8BCE12A1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7" name="Rectangle 128">
                <a:extLst>
                  <a:ext uri="{FF2B5EF4-FFF2-40B4-BE49-F238E27FC236}">
                    <a16:creationId xmlns:a16="http://schemas.microsoft.com/office/drawing/2014/main" id="{1C52B612-E074-4DCF-A151-DC3AB679D7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8" name="Rectangle 129">
                <a:extLst>
                  <a:ext uri="{FF2B5EF4-FFF2-40B4-BE49-F238E27FC236}">
                    <a16:creationId xmlns:a16="http://schemas.microsoft.com/office/drawing/2014/main" id="{1AF9C930-EBF4-4BD8-9FC1-43AEA7B4681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9" name="Rectangle 130">
                <a:extLst>
                  <a:ext uri="{FF2B5EF4-FFF2-40B4-BE49-F238E27FC236}">
                    <a16:creationId xmlns:a16="http://schemas.microsoft.com/office/drawing/2014/main" id="{428F43C7-5ADC-476B-9012-8BB8AB8BD73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0" name="Rectangle 131">
                <a:extLst>
                  <a:ext uri="{FF2B5EF4-FFF2-40B4-BE49-F238E27FC236}">
                    <a16:creationId xmlns:a16="http://schemas.microsoft.com/office/drawing/2014/main" id="{3B984401-99F8-4B3E-94C1-A0B874981F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1" name="Rectangle 132">
                <a:extLst>
                  <a:ext uri="{FF2B5EF4-FFF2-40B4-BE49-F238E27FC236}">
                    <a16:creationId xmlns:a16="http://schemas.microsoft.com/office/drawing/2014/main" id="{657C044F-851C-498E-9F69-4D3CD6E7082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2" name="Rectangle 133">
                <a:extLst>
                  <a:ext uri="{FF2B5EF4-FFF2-40B4-BE49-F238E27FC236}">
                    <a16:creationId xmlns:a16="http://schemas.microsoft.com/office/drawing/2014/main" id="{6F921F2E-D796-4C80-8981-B5E66D922E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3" name="Rectangle 134">
                <a:extLst>
                  <a:ext uri="{FF2B5EF4-FFF2-40B4-BE49-F238E27FC236}">
                    <a16:creationId xmlns:a16="http://schemas.microsoft.com/office/drawing/2014/main" id="{8D57192A-EFFA-45A5-802A-644FB1582AE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4" name="Rectangle 135">
                <a:extLst>
                  <a:ext uri="{FF2B5EF4-FFF2-40B4-BE49-F238E27FC236}">
                    <a16:creationId xmlns:a16="http://schemas.microsoft.com/office/drawing/2014/main" id="{B49F5A8B-9A58-4FCE-A7E0-F4F421100AF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5" name="Rectangle 136">
                <a:extLst>
                  <a:ext uri="{FF2B5EF4-FFF2-40B4-BE49-F238E27FC236}">
                    <a16:creationId xmlns:a16="http://schemas.microsoft.com/office/drawing/2014/main" id="{225DC6B9-9134-4B07-93A6-5B6BC60159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6" name="Rectangle 137">
                <a:extLst>
                  <a:ext uri="{FF2B5EF4-FFF2-40B4-BE49-F238E27FC236}">
                    <a16:creationId xmlns:a16="http://schemas.microsoft.com/office/drawing/2014/main" id="{9C19CFE6-D01F-4167-80D8-C514FD6F6A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27" name="Freeform 138">
                <a:extLst>
                  <a:ext uri="{FF2B5EF4-FFF2-40B4-BE49-F238E27FC236}">
                    <a16:creationId xmlns:a16="http://schemas.microsoft.com/office/drawing/2014/main" id="{A673DD59-A231-4C31-8861-50D3CCA0455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>
                <a:extLst>
                  <a:ext uri="{FF2B5EF4-FFF2-40B4-BE49-F238E27FC236}">
                    <a16:creationId xmlns:a16="http://schemas.microsoft.com/office/drawing/2014/main" id="{103C0E05-B137-4D08-959E-CE5092BCD43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>
                <a:extLst>
                  <a:ext uri="{FF2B5EF4-FFF2-40B4-BE49-F238E27FC236}">
                    <a16:creationId xmlns:a16="http://schemas.microsoft.com/office/drawing/2014/main" id="{DE733E57-7DD9-4DB4-AD0F-DD1865A5E89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>
                <a:extLst>
                  <a:ext uri="{FF2B5EF4-FFF2-40B4-BE49-F238E27FC236}">
                    <a16:creationId xmlns:a16="http://schemas.microsoft.com/office/drawing/2014/main" id="{74CE5296-90D7-4AF2-9C1C-83DB59478F4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>
                <a:extLst>
                  <a:ext uri="{FF2B5EF4-FFF2-40B4-BE49-F238E27FC236}">
                    <a16:creationId xmlns:a16="http://schemas.microsoft.com/office/drawing/2014/main" id="{9C6A1F97-CEFB-4069-A227-74B173515DC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>
                <a:extLst>
                  <a:ext uri="{FF2B5EF4-FFF2-40B4-BE49-F238E27FC236}">
                    <a16:creationId xmlns:a16="http://schemas.microsoft.com/office/drawing/2014/main" id="{AF8EB6C0-8D2F-41C8-BA0E-8A080F77C3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>
                <a:extLst>
                  <a:ext uri="{FF2B5EF4-FFF2-40B4-BE49-F238E27FC236}">
                    <a16:creationId xmlns:a16="http://schemas.microsoft.com/office/drawing/2014/main" id="{599FDF22-7363-4078-AC68-A3E01BF5A83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>
                <a:extLst>
                  <a:ext uri="{FF2B5EF4-FFF2-40B4-BE49-F238E27FC236}">
                    <a16:creationId xmlns:a16="http://schemas.microsoft.com/office/drawing/2014/main" id="{D88B708C-115C-4A35-B08A-434D530939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>
                <a:extLst>
                  <a:ext uri="{FF2B5EF4-FFF2-40B4-BE49-F238E27FC236}">
                    <a16:creationId xmlns:a16="http://schemas.microsoft.com/office/drawing/2014/main" id="{98E00512-0807-45B8-AD17-9344F89B0A3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>
                <a:extLst>
                  <a:ext uri="{FF2B5EF4-FFF2-40B4-BE49-F238E27FC236}">
                    <a16:creationId xmlns:a16="http://schemas.microsoft.com/office/drawing/2014/main" id="{C3CEC9C8-D00A-4362-8B66-E33B16054ED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37" name="Rectangle 148">
                <a:extLst>
                  <a:ext uri="{FF2B5EF4-FFF2-40B4-BE49-F238E27FC236}">
                    <a16:creationId xmlns:a16="http://schemas.microsoft.com/office/drawing/2014/main" id="{73D03406-A8D5-42BB-8223-7D61178125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38" name="Freeform 149">
                <a:extLst>
                  <a:ext uri="{FF2B5EF4-FFF2-40B4-BE49-F238E27FC236}">
                    <a16:creationId xmlns:a16="http://schemas.microsoft.com/office/drawing/2014/main" id="{B4BDB3E4-91F6-4CF4-866F-09B7F8AF6A5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>
                <a:extLst>
                  <a:ext uri="{FF2B5EF4-FFF2-40B4-BE49-F238E27FC236}">
                    <a16:creationId xmlns:a16="http://schemas.microsoft.com/office/drawing/2014/main" id="{F6B24F5A-604A-4299-A5B7-7096DAB45F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0 h 154"/>
                  <a:gd name="T2" fmla="*/ 0 w 144"/>
                  <a:gd name="T3" fmla="*/ 0 h 154"/>
                  <a:gd name="T4" fmla="*/ 0 w 144"/>
                  <a:gd name="T5" fmla="*/ 0 h 154"/>
                  <a:gd name="T6" fmla="*/ 0 w 144"/>
                  <a:gd name="T7" fmla="*/ 0 h 154"/>
                  <a:gd name="T8" fmla="*/ 0 w 144"/>
                  <a:gd name="T9" fmla="*/ 0 h 154"/>
                  <a:gd name="T10" fmla="*/ 0 w 144"/>
                  <a:gd name="T11" fmla="*/ 0 h 154"/>
                  <a:gd name="T12" fmla="*/ 0 w 144"/>
                  <a:gd name="T13" fmla="*/ 0 h 154"/>
                  <a:gd name="T14" fmla="*/ 0 w 144"/>
                  <a:gd name="T15" fmla="*/ 0 h 154"/>
                  <a:gd name="T16" fmla="*/ 0 w 144"/>
                  <a:gd name="T17" fmla="*/ 0 h 154"/>
                  <a:gd name="T18" fmla="*/ 0 w 144"/>
                  <a:gd name="T19" fmla="*/ 0 h 154"/>
                  <a:gd name="T20" fmla="*/ 0 w 144"/>
                  <a:gd name="T21" fmla="*/ 0 h 154"/>
                  <a:gd name="T22" fmla="*/ 0 w 144"/>
                  <a:gd name="T23" fmla="*/ 0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>
                <a:extLst>
                  <a:ext uri="{FF2B5EF4-FFF2-40B4-BE49-F238E27FC236}">
                    <a16:creationId xmlns:a16="http://schemas.microsoft.com/office/drawing/2014/main" id="{ADD64618-33E2-405B-A0C0-07F78CD616F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1" name="Oval 152">
                <a:extLst>
                  <a:ext uri="{FF2B5EF4-FFF2-40B4-BE49-F238E27FC236}">
                    <a16:creationId xmlns:a16="http://schemas.microsoft.com/office/drawing/2014/main" id="{39D2DB12-D719-4594-9DC9-717CD324B77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9164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64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>
            <a:extLst>
              <a:ext uri="{FF2B5EF4-FFF2-40B4-BE49-F238E27FC236}">
                <a16:creationId xmlns:a16="http://schemas.microsoft.com/office/drawing/2014/main" id="{DE23E007-992D-455D-8E87-E5BF0A00DAD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>
            <a:extLst>
              <a:ext uri="{FF2B5EF4-FFF2-40B4-BE49-F238E27FC236}">
                <a16:creationId xmlns:a16="http://schemas.microsoft.com/office/drawing/2014/main" id="{D90665D8-9556-42AA-B61F-FF0FC35171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>
            <a:extLst>
              <a:ext uri="{FF2B5EF4-FFF2-40B4-BE49-F238E27FC236}">
                <a16:creationId xmlns:a16="http://schemas.microsoft.com/office/drawing/2014/main" id="{CF3B215D-E68F-4CC0-9969-98D1ADB1A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FFFFFF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82B75B67-56A0-4FD6-AB26-18AAAD0CE9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82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4">
            <a:extLst>
              <a:ext uri="{FF2B5EF4-FFF2-40B4-BE49-F238E27FC236}">
                <a16:creationId xmlns:a16="http://schemas.microsoft.com/office/drawing/2014/main" id="{2C74BDC0-5308-4987-8422-6692D68167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>
            <a:extLst>
              <a:ext uri="{FF2B5EF4-FFF2-40B4-BE49-F238E27FC236}">
                <a16:creationId xmlns:a16="http://schemas.microsoft.com/office/drawing/2014/main" id="{9176994F-3649-4357-A06F-CFECA85E03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>
            <a:extLst>
              <a:ext uri="{FF2B5EF4-FFF2-40B4-BE49-F238E27FC236}">
                <a16:creationId xmlns:a16="http://schemas.microsoft.com/office/drawing/2014/main" id="{91F70FA8-7B4F-48DD-B7DA-31E8918174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0D5A1-26B6-4287-85CA-BFB3BF50F6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948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4">
            <a:extLst>
              <a:ext uri="{FF2B5EF4-FFF2-40B4-BE49-F238E27FC236}">
                <a16:creationId xmlns:a16="http://schemas.microsoft.com/office/drawing/2014/main" id="{3FD0DEDD-479A-4B9E-8139-B8390E38AF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>
            <a:extLst>
              <a:ext uri="{FF2B5EF4-FFF2-40B4-BE49-F238E27FC236}">
                <a16:creationId xmlns:a16="http://schemas.microsoft.com/office/drawing/2014/main" id="{4AF4CFAC-E174-4F3B-848D-24F54FC9B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>
            <a:extLst>
              <a:ext uri="{FF2B5EF4-FFF2-40B4-BE49-F238E27FC236}">
                <a16:creationId xmlns:a16="http://schemas.microsoft.com/office/drawing/2014/main" id="{54E9C982-7F4F-40AD-BC28-B07D54AEDE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4CDE-EB95-455E-923E-A6DF8B11AD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23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4">
            <a:extLst>
              <a:ext uri="{FF2B5EF4-FFF2-40B4-BE49-F238E27FC236}">
                <a16:creationId xmlns:a16="http://schemas.microsoft.com/office/drawing/2014/main" id="{2EA8B155-A3BE-463D-9A3A-D66AF87BA2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>
            <a:extLst>
              <a:ext uri="{FF2B5EF4-FFF2-40B4-BE49-F238E27FC236}">
                <a16:creationId xmlns:a16="http://schemas.microsoft.com/office/drawing/2014/main" id="{0A0C1186-BFED-403F-B456-8A094038AF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>
            <a:extLst>
              <a:ext uri="{FF2B5EF4-FFF2-40B4-BE49-F238E27FC236}">
                <a16:creationId xmlns:a16="http://schemas.microsoft.com/office/drawing/2014/main" id="{31CB9A7D-0BC1-44D4-800F-F786CCDB19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3C45E-F4B5-4E73-A2CF-6F94494F7F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043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>
            <a:extLst>
              <a:ext uri="{FF2B5EF4-FFF2-40B4-BE49-F238E27FC236}">
                <a16:creationId xmlns:a16="http://schemas.microsoft.com/office/drawing/2014/main" id="{2466473C-524E-4931-9F53-E57E114B8A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>
            <a:extLst>
              <a:ext uri="{FF2B5EF4-FFF2-40B4-BE49-F238E27FC236}">
                <a16:creationId xmlns:a16="http://schemas.microsoft.com/office/drawing/2014/main" id="{F0F3397A-B8E5-4DEC-AA07-ECE5BB76C0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>
            <a:extLst>
              <a:ext uri="{FF2B5EF4-FFF2-40B4-BE49-F238E27FC236}">
                <a16:creationId xmlns:a16="http://schemas.microsoft.com/office/drawing/2014/main" id="{BCA2C5E7-0199-4143-9F42-EFFA186E18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F4002-7F2B-4587-934C-CAEE9BBE1D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36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54">
            <a:extLst>
              <a:ext uri="{FF2B5EF4-FFF2-40B4-BE49-F238E27FC236}">
                <a16:creationId xmlns:a16="http://schemas.microsoft.com/office/drawing/2014/main" id="{90CBA7CA-EE1C-429B-8E31-8837985B6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>
            <a:extLst>
              <a:ext uri="{FF2B5EF4-FFF2-40B4-BE49-F238E27FC236}">
                <a16:creationId xmlns:a16="http://schemas.microsoft.com/office/drawing/2014/main" id="{63BDF3E9-E97D-441F-8E35-460F8F108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>
            <a:extLst>
              <a:ext uri="{FF2B5EF4-FFF2-40B4-BE49-F238E27FC236}">
                <a16:creationId xmlns:a16="http://schemas.microsoft.com/office/drawing/2014/main" id="{A8013327-DF93-49DC-A652-11ACA9CF72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90FB0-24AE-49B5-8A82-6036CA4139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74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54">
            <a:extLst>
              <a:ext uri="{FF2B5EF4-FFF2-40B4-BE49-F238E27FC236}">
                <a16:creationId xmlns:a16="http://schemas.microsoft.com/office/drawing/2014/main" id="{84CF8E1C-D217-49A0-A15C-E95BC8BA3D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>
            <a:extLst>
              <a:ext uri="{FF2B5EF4-FFF2-40B4-BE49-F238E27FC236}">
                <a16:creationId xmlns:a16="http://schemas.microsoft.com/office/drawing/2014/main" id="{6BBBEC38-5E5E-42EF-93F6-A8EFF92D27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>
            <a:extLst>
              <a:ext uri="{FF2B5EF4-FFF2-40B4-BE49-F238E27FC236}">
                <a16:creationId xmlns:a16="http://schemas.microsoft.com/office/drawing/2014/main" id="{E071888F-DA8C-4BA2-BF04-452B65C5F2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B3A77-4C00-4DFF-B402-A9F3C97B3F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53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54">
            <a:extLst>
              <a:ext uri="{FF2B5EF4-FFF2-40B4-BE49-F238E27FC236}">
                <a16:creationId xmlns:a16="http://schemas.microsoft.com/office/drawing/2014/main" id="{2E3CB4BC-12EC-4EAE-8951-06D04FADD5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>
            <a:extLst>
              <a:ext uri="{FF2B5EF4-FFF2-40B4-BE49-F238E27FC236}">
                <a16:creationId xmlns:a16="http://schemas.microsoft.com/office/drawing/2014/main" id="{E76C61AF-23E5-4690-A313-EA8B109AC1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>
            <a:extLst>
              <a:ext uri="{FF2B5EF4-FFF2-40B4-BE49-F238E27FC236}">
                <a16:creationId xmlns:a16="http://schemas.microsoft.com/office/drawing/2014/main" id="{D8E34A47-F3F0-4C1D-9389-9838EB790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04910-177A-479F-AF19-3C493B0AE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7041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>
            <a:extLst>
              <a:ext uri="{FF2B5EF4-FFF2-40B4-BE49-F238E27FC236}">
                <a16:creationId xmlns:a16="http://schemas.microsoft.com/office/drawing/2014/main" id="{9F7DA5C5-0C71-4A16-9593-3FD91E19FC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>
            <a:extLst>
              <a:ext uri="{FF2B5EF4-FFF2-40B4-BE49-F238E27FC236}">
                <a16:creationId xmlns:a16="http://schemas.microsoft.com/office/drawing/2014/main" id="{0B0191AA-9379-44A2-960F-79E7130E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>
            <a:extLst>
              <a:ext uri="{FF2B5EF4-FFF2-40B4-BE49-F238E27FC236}">
                <a16:creationId xmlns:a16="http://schemas.microsoft.com/office/drawing/2014/main" id="{E0BBF65A-5724-4AB2-84CC-977D0E8DB0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A0005-F92C-4E48-8C08-07FAD3A291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992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>
            <a:extLst>
              <a:ext uri="{FF2B5EF4-FFF2-40B4-BE49-F238E27FC236}">
                <a16:creationId xmlns:a16="http://schemas.microsoft.com/office/drawing/2014/main" id="{0081A33D-9002-4827-867D-CAACF91C34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>
            <a:extLst>
              <a:ext uri="{FF2B5EF4-FFF2-40B4-BE49-F238E27FC236}">
                <a16:creationId xmlns:a16="http://schemas.microsoft.com/office/drawing/2014/main" id="{E0A51C9B-E913-4265-AB77-20237BB314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>
            <a:extLst>
              <a:ext uri="{FF2B5EF4-FFF2-40B4-BE49-F238E27FC236}">
                <a16:creationId xmlns:a16="http://schemas.microsoft.com/office/drawing/2014/main" id="{B14A3F7D-DE5D-48CE-9ED9-42F17C9CD6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8935C-D9FB-4B82-88BC-85EFD1C65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366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>
            <a:extLst>
              <a:ext uri="{FF2B5EF4-FFF2-40B4-BE49-F238E27FC236}">
                <a16:creationId xmlns:a16="http://schemas.microsoft.com/office/drawing/2014/main" id="{8CFDBC74-3170-42B6-A61C-3CC4ABCB19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>
            <a:extLst>
              <a:ext uri="{FF2B5EF4-FFF2-40B4-BE49-F238E27FC236}">
                <a16:creationId xmlns:a16="http://schemas.microsoft.com/office/drawing/2014/main" id="{5CE0C790-B61F-4DF3-ABBD-550AADCA4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>
            <a:extLst>
              <a:ext uri="{FF2B5EF4-FFF2-40B4-BE49-F238E27FC236}">
                <a16:creationId xmlns:a16="http://schemas.microsoft.com/office/drawing/2014/main" id="{040C9EBE-42FB-4EBB-B7C0-E2F487F5BD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2A8DF-E8F9-408D-9B7F-BE68E0E65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21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C9C9C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C971D827-185A-4A7B-9D0C-076FE596E1D0}"/>
              </a:ext>
            </a:extLst>
          </p:cNvPr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9B624380-9283-4805-AE9F-F1550CF9A17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>
                <a:extLst>
                  <a:ext uri="{FF2B5EF4-FFF2-40B4-BE49-F238E27FC236}">
                    <a16:creationId xmlns:a16="http://schemas.microsoft.com/office/drawing/2014/main" id="{313209D8-ACD2-4C78-AD83-051FF8D4F4F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>
                <a:extLst>
                  <a:ext uri="{FF2B5EF4-FFF2-40B4-BE49-F238E27FC236}">
                    <a16:creationId xmlns:a16="http://schemas.microsoft.com/office/drawing/2014/main" id="{5EC5DD48-A1AE-40BB-B57C-0D02013B44E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>
                <a:extLst>
                  <a:ext uri="{FF2B5EF4-FFF2-40B4-BE49-F238E27FC236}">
                    <a16:creationId xmlns:a16="http://schemas.microsoft.com/office/drawing/2014/main" id="{44286306-2A5B-424F-91C0-836300F686F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>
                <a:extLst>
                  <a:ext uri="{FF2B5EF4-FFF2-40B4-BE49-F238E27FC236}">
                    <a16:creationId xmlns:a16="http://schemas.microsoft.com/office/drawing/2014/main" id="{561C2773-3EA8-4428-B284-64A4C8CC477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>
                <a:extLst>
                  <a:ext uri="{FF2B5EF4-FFF2-40B4-BE49-F238E27FC236}">
                    <a16:creationId xmlns:a16="http://schemas.microsoft.com/office/drawing/2014/main" id="{2DFAD70C-895E-4388-A4DF-97468F0831D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>
                <a:extLst>
                  <a:ext uri="{FF2B5EF4-FFF2-40B4-BE49-F238E27FC236}">
                    <a16:creationId xmlns:a16="http://schemas.microsoft.com/office/drawing/2014/main" id="{41134CD5-323B-41B6-9C78-88AAC10D73D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>
                <a:extLst>
                  <a:ext uri="{FF2B5EF4-FFF2-40B4-BE49-F238E27FC236}">
                    <a16:creationId xmlns:a16="http://schemas.microsoft.com/office/drawing/2014/main" id="{1EA9532F-09D2-441A-B451-285E1D6FDE9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>
                <a:extLst>
                  <a:ext uri="{FF2B5EF4-FFF2-40B4-BE49-F238E27FC236}">
                    <a16:creationId xmlns:a16="http://schemas.microsoft.com/office/drawing/2014/main" id="{CFC116B9-54CF-4F30-88A1-FE3E9207FCE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>
                <a:extLst>
                  <a:ext uri="{FF2B5EF4-FFF2-40B4-BE49-F238E27FC236}">
                    <a16:creationId xmlns:a16="http://schemas.microsoft.com/office/drawing/2014/main" id="{AB05CAB4-7643-497F-BEF4-4CFE4AB6D58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>
                <a:extLst>
                  <a:ext uri="{FF2B5EF4-FFF2-40B4-BE49-F238E27FC236}">
                    <a16:creationId xmlns:a16="http://schemas.microsoft.com/office/drawing/2014/main" id="{AE778E5F-B79A-4447-8C72-6FC6A481BC81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>
                <a:extLst>
                  <a:ext uri="{FF2B5EF4-FFF2-40B4-BE49-F238E27FC236}">
                    <a16:creationId xmlns:a16="http://schemas.microsoft.com/office/drawing/2014/main" id="{8275F0E4-E17E-4C3C-BD4F-7F434CCF069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>
                <a:extLst>
                  <a:ext uri="{FF2B5EF4-FFF2-40B4-BE49-F238E27FC236}">
                    <a16:creationId xmlns:a16="http://schemas.microsoft.com/office/drawing/2014/main" id="{5626B1B9-963F-4F14-B0E6-2E75070642A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>
                <a:extLst>
                  <a:ext uri="{FF2B5EF4-FFF2-40B4-BE49-F238E27FC236}">
                    <a16:creationId xmlns:a16="http://schemas.microsoft.com/office/drawing/2014/main" id="{C1ECC459-688B-4BE6-8CC3-79B96775263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>
              <a:extLst>
                <a:ext uri="{FF2B5EF4-FFF2-40B4-BE49-F238E27FC236}">
                  <a16:creationId xmlns:a16="http://schemas.microsoft.com/office/drawing/2014/main" id="{FB16C215-3D2C-44C8-AD71-0C7B555D0E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>
                <a:extLst>
                  <a:ext uri="{FF2B5EF4-FFF2-40B4-BE49-F238E27FC236}">
                    <a16:creationId xmlns:a16="http://schemas.microsoft.com/office/drawing/2014/main" id="{D401FCC6-5D3A-4C00-8064-516C4E77F4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5" name="Rectangle 19">
                <a:extLst>
                  <a:ext uri="{FF2B5EF4-FFF2-40B4-BE49-F238E27FC236}">
                    <a16:creationId xmlns:a16="http://schemas.microsoft.com/office/drawing/2014/main" id="{30AB6319-EA30-4C95-9058-FE517F55CBE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6" name="Rectangle 20">
                <a:extLst>
                  <a:ext uri="{FF2B5EF4-FFF2-40B4-BE49-F238E27FC236}">
                    <a16:creationId xmlns:a16="http://schemas.microsoft.com/office/drawing/2014/main" id="{8CF6C358-6E5C-4DC3-BD95-9876130D00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7" name="Rectangle 21">
                <a:extLst>
                  <a:ext uri="{FF2B5EF4-FFF2-40B4-BE49-F238E27FC236}">
                    <a16:creationId xmlns:a16="http://schemas.microsoft.com/office/drawing/2014/main" id="{F8D39784-B857-476C-BB50-D53A4AAA539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8" name="Rectangle 22">
                <a:extLst>
                  <a:ext uri="{FF2B5EF4-FFF2-40B4-BE49-F238E27FC236}">
                    <a16:creationId xmlns:a16="http://schemas.microsoft.com/office/drawing/2014/main" id="{A0BA1D2A-5DA5-406A-B003-B181D66CE9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39" name="Rectangle 23">
                <a:extLst>
                  <a:ext uri="{FF2B5EF4-FFF2-40B4-BE49-F238E27FC236}">
                    <a16:creationId xmlns:a16="http://schemas.microsoft.com/office/drawing/2014/main" id="{84A75F4B-424A-4281-BF3F-4F2B097853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0" name="Rectangle 24">
                <a:extLst>
                  <a:ext uri="{FF2B5EF4-FFF2-40B4-BE49-F238E27FC236}">
                    <a16:creationId xmlns:a16="http://schemas.microsoft.com/office/drawing/2014/main" id="{BC2BDC3C-AF19-43E5-8BA9-1C50C8B818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1" name="Rectangle 25">
                <a:extLst>
                  <a:ext uri="{FF2B5EF4-FFF2-40B4-BE49-F238E27FC236}">
                    <a16:creationId xmlns:a16="http://schemas.microsoft.com/office/drawing/2014/main" id="{060CB171-25EB-4CC4-9F3E-34240FDD77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2" name="Rectangle 26">
                <a:extLst>
                  <a:ext uri="{FF2B5EF4-FFF2-40B4-BE49-F238E27FC236}">
                    <a16:creationId xmlns:a16="http://schemas.microsoft.com/office/drawing/2014/main" id="{8111BE99-1F39-4B2A-9C56-B49C7441350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3" name="Rectangle 27">
                <a:extLst>
                  <a:ext uri="{FF2B5EF4-FFF2-40B4-BE49-F238E27FC236}">
                    <a16:creationId xmlns:a16="http://schemas.microsoft.com/office/drawing/2014/main" id="{A0C7E37B-D19D-4D3F-8207-280379233E3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4" name="Rectangle 28">
                <a:extLst>
                  <a:ext uri="{FF2B5EF4-FFF2-40B4-BE49-F238E27FC236}">
                    <a16:creationId xmlns:a16="http://schemas.microsoft.com/office/drawing/2014/main" id="{C73B8F9B-2F19-4F43-A74F-109744BF8BA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5" name="Rectangle 29">
                <a:extLst>
                  <a:ext uri="{FF2B5EF4-FFF2-40B4-BE49-F238E27FC236}">
                    <a16:creationId xmlns:a16="http://schemas.microsoft.com/office/drawing/2014/main" id="{04C324AD-BE8F-40CA-9C1D-1F81719BF27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6" name="Rectangle 30">
                <a:extLst>
                  <a:ext uri="{FF2B5EF4-FFF2-40B4-BE49-F238E27FC236}">
                    <a16:creationId xmlns:a16="http://schemas.microsoft.com/office/drawing/2014/main" id="{F8A1ACDE-3DEB-4787-B06A-BE7B748E6C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7" name="Rectangle 31">
                <a:extLst>
                  <a:ext uri="{FF2B5EF4-FFF2-40B4-BE49-F238E27FC236}">
                    <a16:creationId xmlns:a16="http://schemas.microsoft.com/office/drawing/2014/main" id="{81E527C2-32B1-4B76-9588-05C6377ECAE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8" name="Rectangle 32">
                <a:extLst>
                  <a:ext uri="{FF2B5EF4-FFF2-40B4-BE49-F238E27FC236}">
                    <a16:creationId xmlns:a16="http://schemas.microsoft.com/office/drawing/2014/main" id="{F2BB666C-EBDC-4DE9-8C3C-67A4FD1A04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49" name="Rectangle 33">
                <a:extLst>
                  <a:ext uri="{FF2B5EF4-FFF2-40B4-BE49-F238E27FC236}">
                    <a16:creationId xmlns:a16="http://schemas.microsoft.com/office/drawing/2014/main" id="{34ACD66A-1E7E-41EB-96DA-539E5AD1B06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0" name="Rectangle 34">
                <a:extLst>
                  <a:ext uri="{FF2B5EF4-FFF2-40B4-BE49-F238E27FC236}">
                    <a16:creationId xmlns:a16="http://schemas.microsoft.com/office/drawing/2014/main" id="{18A428BC-5557-4E8A-9EFB-239278718DF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1" name="Rectangle 35">
                <a:extLst>
                  <a:ext uri="{FF2B5EF4-FFF2-40B4-BE49-F238E27FC236}">
                    <a16:creationId xmlns:a16="http://schemas.microsoft.com/office/drawing/2014/main" id="{26836333-8DD0-4EDF-96D2-F5704EEB18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2" name="Rectangle 36">
                <a:extLst>
                  <a:ext uri="{FF2B5EF4-FFF2-40B4-BE49-F238E27FC236}">
                    <a16:creationId xmlns:a16="http://schemas.microsoft.com/office/drawing/2014/main" id="{DA3EFE2A-76A4-44D7-966E-F9A42F288D5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3" name="Rectangle 37">
                <a:extLst>
                  <a:ext uri="{FF2B5EF4-FFF2-40B4-BE49-F238E27FC236}">
                    <a16:creationId xmlns:a16="http://schemas.microsoft.com/office/drawing/2014/main" id="{4F26E178-353D-4B1F-8EBA-BAC569647C3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4" name="Rectangle 38">
                <a:extLst>
                  <a:ext uri="{FF2B5EF4-FFF2-40B4-BE49-F238E27FC236}">
                    <a16:creationId xmlns:a16="http://schemas.microsoft.com/office/drawing/2014/main" id="{AAE75B50-FA09-4815-8A79-97B106A36F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5" name="Rectangle 39">
                <a:extLst>
                  <a:ext uri="{FF2B5EF4-FFF2-40B4-BE49-F238E27FC236}">
                    <a16:creationId xmlns:a16="http://schemas.microsoft.com/office/drawing/2014/main" id="{7C83ABAE-34F4-4FDA-AF37-5A1DD361AC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6" name="Rectangle 40">
                <a:extLst>
                  <a:ext uri="{FF2B5EF4-FFF2-40B4-BE49-F238E27FC236}">
                    <a16:creationId xmlns:a16="http://schemas.microsoft.com/office/drawing/2014/main" id="{A5DC46AF-5B69-4E4D-9A84-D996E7A6400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7" name="Rectangle 41">
                <a:extLst>
                  <a:ext uri="{FF2B5EF4-FFF2-40B4-BE49-F238E27FC236}">
                    <a16:creationId xmlns:a16="http://schemas.microsoft.com/office/drawing/2014/main" id="{DB2C11B2-60A9-40F8-A882-D90E1A3EAC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8" name="Rectangle 42">
                <a:extLst>
                  <a:ext uri="{FF2B5EF4-FFF2-40B4-BE49-F238E27FC236}">
                    <a16:creationId xmlns:a16="http://schemas.microsoft.com/office/drawing/2014/main" id="{CA8D750E-8F33-42B2-B6CA-7EB8A7D2E8B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59" name="Rectangle 43">
                <a:extLst>
                  <a:ext uri="{FF2B5EF4-FFF2-40B4-BE49-F238E27FC236}">
                    <a16:creationId xmlns:a16="http://schemas.microsoft.com/office/drawing/2014/main" id="{5DAEBCA6-5661-487D-86F2-E446E793669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0" name="Rectangle 44">
                <a:extLst>
                  <a:ext uri="{FF2B5EF4-FFF2-40B4-BE49-F238E27FC236}">
                    <a16:creationId xmlns:a16="http://schemas.microsoft.com/office/drawing/2014/main" id="{44BCD7E6-E7B0-4E3F-B98C-20D5BE3C3E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1" name="Rectangle 45">
                <a:extLst>
                  <a:ext uri="{FF2B5EF4-FFF2-40B4-BE49-F238E27FC236}">
                    <a16:creationId xmlns:a16="http://schemas.microsoft.com/office/drawing/2014/main" id="{C838BFA4-9A75-4511-8101-8E561888CB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2" name="Rectangle 46">
                <a:extLst>
                  <a:ext uri="{FF2B5EF4-FFF2-40B4-BE49-F238E27FC236}">
                    <a16:creationId xmlns:a16="http://schemas.microsoft.com/office/drawing/2014/main" id="{D69EC54C-4E2B-46BF-8871-79D0D695536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3" name="Rectangle 47">
                <a:extLst>
                  <a:ext uri="{FF2B5EF4-FFF2-40B4-BE49-F238E27FC236}">
                    <a16:creationId xmlns:a16="http://schemas.microsoft.com/office/drawing/2014/main" id="{193D0846-8B3B-4CBD-AF5C-77E45795E38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4" name="Rectangle 48">
                <a:extLst>
                  <a:ext uri="{FF2B5EF4-FFF2-40B4-BE49-F238E27FC236}">
                    <a16:creationId xmlns:a16="http://schemas.microsoft.com/office/drawing/2014/main" id="{97112EAD-BAE8-4416-9F3B-5D0EF98CB7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5" name="Rectangle 49">
                <a:extLst>
                  <a:ext uri="{FF2B5EF4-FFF2-40B4-BE49-F238E27FC236}">
                    <a16:creationId xmlns:a16="http://schemas.microsoft.com/office/drawing/2014/main" id="{DB9702D7-A9B7-4A58-A673-31BDF461FB3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6" name="Rectangle 50">
                <a:extLst>
                  <a:ext uri="{FF2B5EF4-FFF2-40B4-BE49-F238E27FC236}">
                    <a16:creationId xmlns:a16="http://schemas.microsoft.com/office/drawing/2014/main" id="{55EFCDCA-5EB1-471B-AE82-7947FD17DCC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7" name="Rectangle 51">
                <a:extLst>
                  <a:ext uri="{FF2B5EF4-FFF2-40B4-BE49-F238E27FC236}">
                    <a16:creationId xmlns:a16="http://schemas.microsoft.com/office/drawing/2014/main" id="{33FF1A0B-B285-4045-BBD2-BA3984BC0B1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8" name="Rectangle 52">
                <a:extLst>
                  <a:ext uri="{FF2B5EF4-FFF2-40B4-BE49-F238E27FC236}">
                    <a16:creationId xmlns:a16="http://schemas.microsoft.com/office/drawing/2014/main" id="{9BE581A1-1C4E-4B46-A666-B72F2C2E07F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69" name="Rectangle 53">
                <a:extLst>
                  <a:ext uri="{FF2B5EF4-FFF2-40B4-BE49-F238E27FC236}">
                    <a16:creationId xmlns:a16="http://schemas.microsoft.com/office/drawing/2014/main" id="{924D5C02-53D1-451B-BD1E-CB95917E663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0" name="Rectangle 54">
                <a:extLst>
                  <a:ext uri="{FF2B5EF4-FFF2-40B4-BE49-F238E27FC236}">
                    <a16:creationId xmlns:a16="http://schemas.microsoft.com/office/drawing/2014/main" id="{7ABD1919-4ECA-4E6C-8704-88AA7ED74D8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1" name="Rectangle 55">
                <a:extLst>
                  <a:ext uri="{FF2B5EF4-FFF2-40B4-BE49-F238E27FC236}">
                    <a16:creationId xmlns:a16="http://schemas.microsoft.com/office/drawing/2014/main" id="{E70E16A2-9120-4554-849D-D8D8269362F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2" name="Rectangle 56">
                <a:extLst>
                  <a:ext uri="{FF2B5EF4-FFF2-40B4-BE49-F238E27FC236}">
                    <a16:creationId xmlns:a16="http://schemas.microsoft.com/office/drawing/2014/main" id="{92CFB44E-639E-48B1-B480-82F98D0611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3" name="Rectangle 57">
                <a:extLst>
                  <a:ext uri="{FF2B5EF4-FFF2-40B4-BE49-F238E27FC236}">
                    <a16:creationId xmlns:a16="http://schemas.microsoft.com/office/drawing/2014/main" id="{8578570C-758F-42FD-AFFB-CD946F9A97F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4" name="Rectangle 58">
                <a:extLst>
                  <a:ext uri="{FF2B5EF4-FFF2-40B4-BE49-F238E27FC236}">
                    <a16:creationId xmlns:a16="http://schemas.microsoft.com/office/drawing/2014/main" id="{BD118BA5-8392-4C29-9B3E-3CAE526872A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5" name="Rectangle 59">
                <a:extLst>
                  <a:ext uri="{FF2B5EF4-FFF2-40B4-BE49-F238E27FC236}">
                    <a16:creationId xmlns:a16="http://schemas.microsoft.com/office/drawing/2014/main" id="{4A7C0C67-9CAA-45D2-88AE-DFF6927381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6" name="Rectangle 60">
                <a:extLst>
                  <a:ext uri="{FF2B5EF4-FFF2-40B4-BE49-F238E27FC236}">
                    <a16:creationId xmlns:a16="http://schemas.microsoft.com/office/drawing/2014/main" id="{7437DAC0-0F4A-423D-853B-8DAE0A5D75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7" name="Rectangle 61">
                <a:extLst>
                  <a:ext uri="{FF2B5EF4-FFF2-40B4-BE49-F238E27FC236}">
                    <a16:creationId xmlns:a16="http://schemas.microsoft.com/office/drawing/2014/main" id="{7A7A747D-7FA1-416D-961A-D06C489330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8" name="Rectangle 62">
                <a:extLst>
                  <a:ext uri="{FF2B5EF4-FFF2-40B4-BE49-F238E27FC236}">
                    <a16:creationId xmlns:a16="http://schemas.microsoft.com/office/drawing/2014/main" id="{50902D86-A74D-4C15-A244-C1B0398BDE0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79" name="Rectangle 63">
                <a:extLst>
                  <a:ext uri="{FF2B5EF4-FFF2-40B4-BE49-F238E27FC236}">
                    <a16:creationId xmlns:a16="http://schemas.microsoft.com/office/drawing/2014/main" id="{069427A7-30DB-4B15-880B-75B5BFBDF5B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0" name="Rectangle 64">
                <a:extLst>
                  <a:ext uri="{FF2B5EF4-FFF2-40B4-BE49-F238E27FC236}">
                    <a16:creationId xmlns:a16="http://schemas.microsoft.com/office/drawing/2014/main" id="{724C9BF8-26F2-455B-B5BB-D1953F70094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1" name="Rectangle 65">
                <a:extLst>
                  <a:ext uri="{FF2B5EF4-FFF2-40B4-BE49-F238E27FC236}">
                    <a16:creationId xmlns:a16="http://schemas.microsoft.com/office/drawing/2014/main" id="{04470B36-DB5B-4520-B6ED-DB26E6DC367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2" name="Rectangle 66">
                <a:extLst>
                  <a:ext uri="{FF2B5EF4-FFF2-40B4-BE49-F238E27FC236}">
                    <a16:creationId xmlns:a16="http://schemas.microsoft.com/office/drawing/2014/main" id="{7A459CBA-7739-4F4A-8EB4-EDBA3BDB93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3" name="Rectangle 67">
                <a:extLst>
                  <a:ext uri="{FF2B5EF4-FFF2-40B4-BE49-F238E27FC236}">
                    <a16:creationId xmlns:a16="http://schemas.microsoft.com/office/drawing/2014/main" id="{850BC69D-47F9-4ACF-900B-5F423BF837B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4" name="Rectangle 68">
                <a:extLst>
                  <a:ext uri="{FF2B5EF4-FFF2-40B4-BE49-F238E27FC236}">
                    <a16:creationId xmlns:a16="http://schemas.microsoft.com/office/drawing/2014/main" id="{EAB6AB6C-81DE-4A85-A18A-A3F90325059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5" name="Rectangle 69">
                <a:extLst>
                  <a:ext uri="{FF2B5EF4-FFF2-40B4-BE49-F238E27FC236}">
                    <a16:creationId xmlns:a16="http://schemas.microsoft.com/office/drawing/2014/main" id="{49EFD9B3-1387-44F4-871C-57AD42DAAC8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6" name="Rectangle 70">
                <a:extLst>
                  <a:ext uri="{FF2B5EF4-FFF2-40B4-BE49-F238E27FC236}">
                    <a16:creationId xmlns:a16="http://schemas.microsoft.com/office/drawing/2014/main" id="{3081B969-63C2-4C24-B14C-44DBAC47177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7" name="Rectangle 71">
                <a:extLst>
                  <a:ext uri="{FF2B5EF4-FFF2-40B4-BE49-F238E27FC236}">
                    <a16:creationId xmlns:a16="http://schemas.microsoft.com/office/drawing/2014/main" id="{29964112-B8B9-480B-BE0A-A0A185DD9B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8" name="Rectangle 72">
                <a:extLst>
                  <a:ext uri="{FF2B5EF4-FFF2-40B4-BE49-F238E27FC236}">
                    <a16:creationId xmlns:a16="http://schemas.microsoft.com/office/drawing/2014/main" id="{33D66F29-4D1A-43BE-B635-2162B6DC514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89" name="Rectangle 73">
                <a:extLst>
                  <a:ext uri="{FF2B5EF4-FFF2-40B4-BE49-F238E27FC236}">
                    <a16:creationId xmlns:a16="http://schemas.microsoft.com/office/drawing/2014/main" id="{D93C4426-7403-4D7B-A893-1D6AE6B4027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0" name="Rectangle 74">
                <a:extLst>
                  <a:ext uri="{FF2B5EF4-FFF2-40B4-BE49-F238E27FC236}">
                    <a16:creationId xmlns:a16="http://schemas.microsoft.com/office/drawing/2014/main" id="{390D852A-E597-401F-8289-B6A13FD910B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1" name="Rectangle 75">
                <a:extLst>
                  <a:ext uri="{FF2B5EF4-FFF2-40B4-BE49-F238E27FC236}">
                    <a16:creationId xmlns:a16="http://schemas.microsoft.com/office/drawing/2014/main" id="{C9BF3721-8F5F-441C-8333-5E7C2BF757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2" name="Rectangle 76">
                <a:extLst>
                  <a:ext uri="{FF2B5EF4-FFF2-40B4-BE49-F238E27FC236}">
                    <a16:creationId xmlns:a16="http://schemas.microsoft.com/office/drawing/2014/main" id="{0CF56951-A553-46AD-BC5C-FBF086F43C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3" name="Rectangle 77">
                <a:extLst>
                  <a:ext uri="{FF2B5EF4-FFF2-40B4-BE49-F238E27FC236}">
                    <a16:creationId xmlns:a16="http://schemas.microsoft.com/office/drawing/2014/main" id="{F2C5E10F-9949-48EB-BB6C-E569D1E54B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4" name="Rectangle 78">
                <a:extLst>
                  <a:ext uri="{FF2B5EF4-FFF2-40B4-BE49-F238E27FC236}">
                    <a16:creationId xmlns:a16="http://schemas.microsoft.com/office/drawing/2014/main" id="{16835B05-962C-429D-9F22-0D42C94C7C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5" name="Rectangle 79">
                <a:extLst>
                  <a:ext uri="{FF2B5EF4-FFF2-40B4-BE49-F238E27FC236}">
                    <a16:creationId xmlns:a16="http://schemas.microsoft.com/office/drawing/2014/main" id="{1E1F780B-F84B-4FB3-B273-8C301F1C99F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6" name="Rectangle 80">
                <a:extLst>
                  <a:ext uri="{FF2B5EF4-FFF2-40B4-BE49-F238E27FC236}">
                    <a16:creationId xmlns:a16="http://schemas.microsoft.com/office/drawing/2014/main" id="{C386DA80-C183-4303-8996-9BD9AC9A68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7" name="Freeform 81">
                <a:extLst>
                  <a:ext uri="{FF2B5EF4-FFF2-40B4-BE49-F238E27FC236}">
                    <a16:creationId xmlns:a16="http://schemas.microsoft.com/office/drawing/2014/main" id="{EABBC78D-59AA-49EC-9536-BEA6781ACA4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>
                <a:extLst>
                  <a:ext uri="{FF2B5EF4-FFF2-40B4-BE49-F238E27FC236}">
                    <a16:creationId xmlns:a16="http://schemas.microsoft.com/office/drawing/2014/main" id="{94DF7480-2CCC-4AAD-AB19-B812BD0DD49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099" name="Rectangle 83">
                <a:extLst>
                  <a:ext uri="{FF2B5EF4-FFF2-40B4-BE49-F238E27FC236}">
                    <a16:creationId xmlns:a16="http://schemas.microsoft.com/office/drawing/2014/main" id="{FBAEE9ED-58E9-4B2E-9C68-7F79E3B667E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0" name="Rectangle 84">
                <a:extLst>
                  <a:ext uri="{FF2B5EF4-FFF2-40B4-BE49-F238E27FC236}">
                    <a16:creationId xmlns:a16="http://schemas.microsoft.com/office/drawing/2014/main" id="{5E3653CA-89CD-4DDF-B31D-2DF0F2CFFEC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1" name="Rectangle 85">
                <a:extLst>
                  <a:ext uri="{FF2B5EF4-FFF2-40B4-BE49-F238E27FC236}">
                    <a16:creationId xmlns:a16="http://schemas.microsoft.com/office/drawing/2014/main" id="{CAC6CFF3-64A9-49EE-B40D-99653F667B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2" name="Rectangle 86">
                <a:extLst>
                  <a:ext uri="{FF2B5EF4-FFF2-40B4-BE49-F238E27FC236}">
                    <a16:creationId xmlns:a16="http://schemas.microsoft.com/office/drawing/2014/main" id="{B24F3A84-A85B-42AF-8CE1-730ED4638F8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3" name="Rectangle 87">
                <a:extLst>
                  <a:ext uri="{FF2B5EF4-FFF2-40B4-BE49-F238E27FC236}">
                    <a16:creationId xmlns:a16="http://schemas.microsoft.com/office/drawing/2014/main" id="{5D1793AE-BCB5-4A4E-9774-15399415245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4" name="Rectangle 88">
                <a:extLst>
                  <a:ext uri="{FF2B5EF4-FFF2-40B4-BE49-F238E27FC236}">
                    <a16:creationId xmlns:a16="http://schemas.microsoft.com/office/drawing/2014/main" id="{6A6E3018-4B33-4F39-856D-1C99ED71069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5" name="Rectangle 89">
                <a:extLst>
                  <a:ext uri="{FF2B5EF4-FFF2-40B4-BE49-F238E27FC236}">
                    <a16:creationId xmlns:a16="http://schemas.microsoft.com/office/drawing/2014/main" id="{B54C0171-5CBA-4C04-9022-3A789251CEF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6" name="Rectangle 90">
                <a:extLst>
                  <a:ext uri="{FF2B5EF4-FFF2-40B4-BE49-F238E27FC236}">
                    <a16:creationId xmlns:a16="http://schemas.microsoft.com/office/drawing/2014/main" id="{0A4FE12F-97F5-4177-88F5-29923AD14A3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7" name="Rectangle 91">
                <a:extLst>
                  <a:ext uri="{FF2B5EF4-FFF2-40B4-BE49-F238E27FC236}">
                    <a16:creationId xmlns:a16="http://schemas.microsoft.com/office/drawing/2014/main" id="{B1A3F11A-57BB-4FF3-B8CB-D155630E605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8" name="Rectangle 92">
                <a:extLst>
                  <a:ext uri="{FF2B5EF4-FFF2-40B4-BE49-F238E27FC236}">
                    <a16:creationId xmlns:a16="http://schemas.microsoft.com/office/drawing/2014/main" id="{41B49EC2-44BA-4BFD-8111-84016EE84E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09" name="Rectangle 93">
                <a:extLst>
                  <a:ext uri="{FF2B5EF4-FFF2-40B4-BE49-F238E27FC236}">
                    <a16:creationId xmlns:a16="http://schemas.microsoft.com/office/drawing/2014/main" id="{E4D31619-0907-4E9E-9759-CACFEF11B2A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0" name="Rectangle 94">
                <a:extLst>
                  <a:ext uri="{FF2B5EF4-FFF2-40B4-BE49-F238E27FC236}">
                    <a16:creationId xmlns:a16="http://schemas.microsoft.com/office/drawing/2014/main" id="{1AF466D4-0A09-45F3-A4B6-E4C6E00DE45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1" name="Rectangle 95">
                <a:extLst>
                  <a:ext uri="{FF2B5EF4-FFF2-40B4-BE49-F238E27FC236}">
                    <a16:creationId xmlns:a16="http://schemas.microsoft.com/office/drawing/2014/main" id="{D98BF02E-07A1-4CAF-AB3A-BAC6E57E4F7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2" name="Rectangle 96">
                <a:extLst>
                  <a:ext uri="{FF2B5EF4-FFF2-40B4-BE49-F238E27FC236}">
                    <a16:creationId xmlns:a16="http://schemas.microsoft.com/office/drawing/2014/main" id="{D4F07986-121E-4F7B-AEB3-57E086BAAF6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3" name="Rectangle 97">
                <a:extLst>
                  <a:ext uri="{FF2B5EF4-FFF2-40B4-BE49-F238E27FC236}">
                    <a16:creationId xmlns:a16="http://schemas.microsoft.com/office/drawing/2014/main" id="{AD4A0D4F-5FD0-436D-833A-D6EC1BC663F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4" name="Rectangle 98">
                <a:extLst>
                  <a:ext uri="{FF2B5EF4-FFF2-40B4-BE49-F238E27FC236}">
                    <a16:creationId xmlns:a16="http://schemas.microsoft.com/office/drawing/2014/main" id="{EECF5A91-261B-4450-BC11-869CF7F3A1B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5" name="Rectangle 99">
                <a:extLst>
                  <a:ext uri="{FF2B5EF4-FFF2-40B4-BE49-F238E27FC236}">
                    <a16:creationId xmlns:a16="http://schemas.microsoft.com/office/drawing/2014/main" id="{F5EEC85C-01B1-4540-9177-8E085B8143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6" name="Rectangle 100">
                <a:extLst>
                  <a:ext uri="{FF2B5EF4-FFF2-40B4-BE49-F238E27FC236}">
                    <a16:creationId xmlns:a16="http://schemas.microsoft.com/office/drawing/2014/main" id="{8F0B673C-8DBE-411D-8137-8CD89B91DF9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7" name="Rectangle 101">
                <a:extLst>
                  <a:ext uri="{FF2B5EF4-FFF2-40B4-BE49-F238E27FC236}">
                    <a16:creationId xmlns:a16="http://schemas.microsoft.com/office/drawing/2014/main" id="{33917F16-AD97-469D-8872-79EB8DA4ED1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8" name="Rectangle 102">
                <a:extLst>
                  <a:ext uri="{FF2B5EF4-FFF2-40B4-BE49-F238E27FC236}">
                    <a16:creationId xmlns:a16="http://schemas.microsoft.com/office/drawing/2014/main" id="{3B0B5EAE-0129-4AEE-88B8-F1B80F1098F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19" name="Rectangle 103">
                <a:extLst>
                  <a:ext uri="{FF2B5EF4-FFF2-40B4-BE49-F238E27FC236}">
                    <a16:creationId xmlns:a16="http://schemas.microsoft.com/office/drawing/2014/main" id="{E82D2634-1118-40E0-96E9-11F8F5C02B2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0" name="Rectangle 104">
                <a:extLst>
                  <a:ext uri="{FF2B5EF4-FFF2-40B4-BE49-F238E27FC236}">
                    <a16:creationId xmlns:a16="http://schemas.microsoft.com/office/drawing/2014/main" id="{FB53D9E1-3F44-42AB-A62A-2EB7F922678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1" name="Rectangle 105">
                <a:extLst>
                  <a:ext uri="{FF2B5EF4-FFF2-40B4-BE49-F238E27FC236}">
                    <a16:creationId xmlns:a16="http://schemas.microsoft.com/office/drawing/2014/main" id="{245E1AEC-D64E-4407-9208-CD90209525B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2" name="Rectangle 106">
                <a:extLst>
                  <a:ext uri="{FF2B5EF4-FFF2-40B4-BE49-F238E27FC236}">
                    <a16:creationId xmlns:a16="http://schemas.microsoft.com/office/drawing/2014/main" id="{D97F68DD-DB5E-4041-826A-8DD9D14371F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3" name="Rectangle 107">
                <a:extLst>
                  <a:ext uri="{FF2B5EF4-FFF2-40B4-BE49-F238E27FC236}">
                    <a16:creationId xmlns:a16="http://schemas.microsoft.com/office/drawing/2014/main" id="{4C3EB17E-7A82-4477-8D97-40D272F6228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4" name="Rectangle 108">
                <a:extLst>
                  <a:ext uri="{FF2B5EF4-FFF2-40B4-BE49-F238E27FC236}">
                    <a16:creationId xmlns:a16="http://schemas.microsoft.com/office/drawing/2014/main" id="{66555BC2-F6CC-48C5-B1C4-82B9544E0EF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5" name="Rectangle 109">
                <a:extLst>
                  <a:ext uri="{FF2B5EF4-FFF2-40B4-BE49-F238E27FC236}">
                    <a16:creationId xmlns:a16="http://schemas.microsoft.com/office/drawing/2014/main" id="{1145E9C7-199D-4CDA-B642-D8128702CE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6" name="Rectangle 110">
                <a:extLst>
                  <a:ext uri="{FF2B5EF4-FFF2-40B4-BE49-F238E27FC236}">
                    <a16:creationId xmlns:a16="http://schemas.microsoft.com/office/drawing/2014/main" id="{EB629AF3-196E-4878-80B7-0617175F0A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7" name="Rectangle 111">
                <a:extLst>
                  <a:ext uri="{FF2B5EF4-FFF2-40B4-BE49-F238E27FC236}">
                    <a16:creationId xmlns:a16="http://schemas.microsoft.com/office/drawing/2014/main" id="{174B60B0-6058-4306-8106-7A36477937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8" name="Rectangle 112">
                <a:extLst>
                  <a:ext uri="{FF2B5EF4-FFF2-40B4-BE49-F238E27FC236}">
                    <a16:creationId xmlns:a16="http://schemas.microsoft.com/office/drawing/2014/main" id="{8CCF71A8-2916-4F7E-B30C-2DCB2CB510F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29" name="Rectangle 113">
                <a:extLst>
                  <a:ext uri="{FF2B5EF4-FFF2-40B4-BE49-F238E27FC236}">
                    <a16:creationId xmlns:a16="http://schemas.microsoft.com/office/drawing/2014/main" id="{A6178F72-2BC9-4BF3-8610-4E9F5500BB7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0" name="Rectangle 114">
                <a:extLst>
                  <a:ext uri="{FF2B5EF4-FFF2-40B4-BE49-F238E27FC236}">
                    <a16:creationId xmlns:a16="http://schemas.microsoft.com/office/drawing/2014/main" id="{FC55E9CF-9BFE-4E2D-8864-89F60437D3A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1" name="Rectangle 115">
                <a:extLst>
                  <a:ext uri="{FF2B5EF4-FFF2-40B4-BE49-F238E27FC236}">
                    <a16:creationId xmlns:a16="http://schemas.microsoft.com/office/drawing/2014/main" id="{BD5BC2CE-0FCC-43A8-B939-9AC7E0A004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2" name="Rectangle 116">
                <a:extLst>
                  <a:ext uri="{FF2B5EF4-FFF2-40B4-BE49-F238E27FC236}">
                    <a16:creationId xmlns:a16="http://schemas.microsoft.com/office/drawing/2014/main" id="{BF25BF8C-38E3-47BB-8AED-76B27A0838E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3" name="Rectangle 117">
                <a:extLst>
                  <a:ext uri="{FF2B5EF4-FFF2-40B4-BE49-F238E27FC236}">
                    <a16:creationId xmlns:a16="http://schemas.microsoft.com/office/drawing/2014/main" id="{49A59633-34AD-4A21-8703-1E38334F26B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4" name="Rectangle 118">
                <a:extLst>
                  <a:ext uri="{FF2B5EF4-FFF2-40B4-BE49-F238E27FC236}">
                    <a16:creationId xmlns:a16="http://schemas.microsoft.com/office/drawing/2014/main" id="{0B00D190-9A34-48C5-9D10-E49D15BB73F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5" name="Rectangle 119">
                <a:extLst>
                  <a:ext uri="{FF2B5EF4-FFF2-40B4-BE49-F238E27FC236}">
                    <a16:creationId xmlns:a16="http://schemas.microsoft.com/office/drawing/2014/main" id="{A1215F50-B253-4F9C-BDEE-C6649D0F1E4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6" name="Rectangle 120">
                <a:extLst>
                  <a:ext uri="{FF2B5EF4-FFF2-40B4-BE49-F238E27FC236}">
                    <a16:creationId xmlns:a16="http://schemas.microsoft.com/office/drawing/2014/main" id="{199B6362-B6CA-4BF7-95CA-128D66E4749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7" name="Rectangle 121">
                <a:extLst>
                  <a:ext uri="{FF2B5EF4-FFF2-40B4-BE49-F238E27FC236}">
                    <a16:creationId xmlns:a16="http://schemas.microsoft.com/office/drawing/2014/main" id="{F21FC807-0CA4-44A3-93E7-F1552DBE21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8" name="Rectangle 122">
                <a:extLst>
                  <a:ext uri="{FF2B5EF4-FFF2-40B4-BE49-F238E27FC236}">
                    <a16:creationId xmlns:a16="http://schemas.microsoft.com/office/drawing/2014/main" id="{77AD0161-4C8E-4D61-8007-14339ABF7DE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39" name="Rectangle 123">
                <a:extLst>
                  <a:ext uri="{FF2B5EF4-FFF2-40B4-BE49-F238E27FC236}">
                    <a16:creationId xmlns:a16="http://schemas.microsoft.com/office/drawing/2014/main" id="{27EA72C6-83E2-49F6-8E6A-2E82DA769F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0" name="Rectangle 124">
                <a:extLst>
                  <a:ext uri="{FF2B5EF4-FFF2-40B4-BE49-F238E27FC236}">
                    <a16:creationId xmlns:a16="http://schemas.microsoft.com/office/drawing/2014/main" id="{DE407949-E028-46DF-A8E3-29B61E12D11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1" name="Rectangle 125">
                <a:extLst>
                  <a:ext uri="{FF2B5EF4-FFF2-40B4-BE49-F238E27FC236}">
                    <a16:creationId xmlns:a16="http://schemas.microsoft.com/office/drawing/2014/main" id="{F1213790-4013-466E-B13F-F35A66B28DB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2" name="Rectangle 126">
                <a:extLst>
                  <a:ext uri="{FF2B5EF4-FFF2-40B4-BE49-F238E27FC236}">
                    <a16:creationId xmlns:a16="http://schemas.microsoft.com/office/drawing/2014/main" id="{B0ABC1A2-4FD1-4C4B-959F-FCF2B2E5526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3" name="Rectangle 127">
                <a:extLst>
                  <a:ext uri="{FF2B5EF4-FFF2-40B4-BE49-F238E27FC236}">
                    <a16:creationId xmlns:a16="http://schemas.microsoft.com/office/drawing/2014/main" id="{817BFF16-40D6-4448-8D62-0CE05D4C3C3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4" name="Rectangle 128">
                <a:extLst>
                  <a:ext uri="{FF2B5EF4-FFF2-40B4-BE49-F238E27FC236}">
                    <a16:creationId xmlns:a16="http://schemas.microsoft.com/office/drawing/2014/main" id="{F54471A6-2E5E-4810-9E1E-9F189EE33F2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5" name="Rectangle 129">
                <a:extLst>
                  <a:ext uri="{FF2B5EF4-FFF2-40B4-BE49-F238E27FC236}">
                    <a16:creationId xmlns:a16="http://schemas.microsoft.com/office/drawing/2014/main" id="{43112206-EA6F-4932-B684-121F3323EB1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6" name="Rectangle 130">
                <a:extLst>
                  <a:ext uri="{FF2B5EF4-FFF2-40B4-BE49-F238E27FC236}">
                    <a16:creationId xmlns:a16="http://schemas.microsoft.com/office/drawing/2014/main" id="{26EAC547-AD2D-44BF-AB56-4A28A65CE38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7" name="Rectangle 131">
                <a:extLst>
                  <a:ext uri="{FF2B5EF4-FFF2-40B4-BE49-F238E27FC236}">
                    <a16:creationId xmlns:a16="http://schemas.microsoft.com/office/drawing/2014/main" id="{39CBF517-EEA1-45CC-9DB0-13902EF0390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8" name="Rectangle 132">
                <a:extLst>
                  <a:ext uri="{FF2B5EF4-FFF2-40B4-BE49-F238E27FC236}">
                    <a16:creationId xmlns:a16="http://schemas.microsoft.com/office/drawing/2014/main" id="{A6B83AD3-724B-420A-B1C3-1E345FB16F8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49" name="Rectangle 133">
                <a:extLst>
                  <a:ext uri="{FF2B5EF4-FFF2-40B4-BE49-F238E27FC236}">
                    <a16:creationId xmlns:a16="http://schemas.microsoft.com/office/drawing/2014/main" id="{4F3CC3CA-D637-440E-A88D-3FF83ACD5C7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50" name="Rectangle 134">
                <a:extLst>
                  <a:ext uri="{FF2B5EF4-FFF2-40B4-BE49-F238E27FC236}">
                    <a16:creationId xmlns:a16="http://schemas.microsoft.com/office/drawing/2014/main" id="{8430B556-C684-4A84-81CD-9AA979FC619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51" name="Rectangle 135">
                <a:extLst>
                  <a:ext uri="{FF2B5EF4-FFF2-40B4-BE49-F238E27FC236}">
                    <a16:creationId xmlns:a16="http://schemas.microsoft.com/office/drawing/2014/main" id="{9D459101-CB22-456B-BA98-93AB62D5D1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52" name="Rectangle 136">
                <a:extLst>
                  <a:ext uri="{FF2B5EF4-FFF2-40B4-BE49-F238E27FC236}">
                    <a16:creationId xmlns:a16="http://schemas.microsoft.com/office/drawing/2014/main" id="{0AF4817D-365B-4C0C-A251-5CA3A1F23C1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53" name="Rectangle 137">
                <a:extLst>
                  <a:ext uri="{FF2B5EF4-FFF2-40B4-BE49-F238E27FC236}">
                    <a16:creationId xmlns:a16="http://schemas.microsoft.com/office/drawing/2014/main" id="{3B452CB5-8421-4DF6-BC17-2EAC819AE45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54" name="Freeform 138">
                <a:extLst>
                  <a:ext uri="{FF2B5EF4-FFF2-40B4-BE49-F238E27FC236}">
                    <a16:creationId xmlns:a16="http://schemas.microsoft.com/office/drawing/2014/main" id="{5711FD48-150B-481C-9E0E-ED34D39A2D1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>
                <a:extLst>
                  <a:ext uri="{FF2B5EF4-FFF2-40B4-BE49-F238E27FC236}">
                    <a16:creationId xmlns:a16="http://schemas.microsoft.com/office/drawing/2014/main" id="{C914FEDE-7D7F-46AC-80D7-C493E6713B7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>
                <a:extLst>
                  <a:ext uri="{FF2B5EF4-FFF2-40B4-BE49-F238E27FC236}">
                    <a16:creationId xmlns:a16="http://schemas.microsoft.com/office/drawing/2014/main" id="{5CD9183C-11AB-4621-9BC5-66E9B139C08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>
                <a:extLst>
                  <a:ext uri="{FF2B5EF4-FFF2-40B4-BE49-F238E27FC236}">
                    <a16:creationId xmlns:a16="http://schemas.microsoft.com/office/drawing/2014/main" id="{F2DA9BFD-529B-49AC-BC1F-AF4B465B8B7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>
                <a:extLst>
                  <a:ext uri="{FF2B5EF4-FFF2-40B4-BE49-F238E27FC236}">
                    <a16:creationId xmlns:a16="http://schemas.microsoft.com/office/drawing/2014/main" id="{5D6E9055-F589-40F8-9BF2-9BC69DD7E8D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>
                <a:extLst>
                  <a:ext uri="{FF2B5EF4-FFF2-40B4-BE49-F238E27FC236}">
                    <a16:creationId xmlns:a16="http://schemas.microsoft.com/office/drawing/2014/main" id="{7EEEFD2A-47A8-44CA-8B66-41DBF6B73CE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>
                <a:extLst>
                  <a:ext uri="{FF2B5EF4-FFF2-40B4-BE49-F238E27FC236}">
                    <a16:creationId xmlns:a16="http://schemas.microsoft.com/office/drawing/2014/main" id="{60358CD5-824D-4077-8686-16A2B812DC3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>
                <a:extLst>
                  <a:ext uri="{FF2B5EF4-FFF2-40B4-BE49-F238E27FC236}">
                    <a16:creationId xmlns:a16="http://schemas.microsoft.com/office/drawing/2014/main" id="{34BFBCE6-F45A-4BF8-B9F6-42CDC31403A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>
                <a:extLst>
                  <a:ext uri="{FF2B5EF4-FFF2-40B4-BE49-F238E27FC236}">
                    <a16:creationId xmlns:a16="http://schemas.microsoft.com/office/drawing/2014/main" id="{D44F5DD7-0140-4E10-AA7A-66FD776DC14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>
                <a:extLst>
                  <a:ext uri="{FF2B5EF4-FFF2-40B4-BE49-F238E27FC236}">
                    <a16:creationId xmlns:a16="http://schemas.microsoft.com/office/drawing/2014/main" id="{81945305-496D-4EF2-842D-F1A863BEFF7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64" name="Rectangle 148">
                <a:extLst>
                  <a:ext uri="{FF2B5EF4-FFF2-40B4-BE49-F238E27FC236}">
                    <a16:creationId xmlns:a16="http://schemas.microsoft.com/office/drawing/2014/main" id="{7503A8F7-6FC7-497A-8379-E5F661D8E3A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65" name="Freeform 149">
                <a:extLst>
                  <a:ext uri="{FF2B5EF4-FFF2-40B4-BE49-F238E27FC236}">
                    <a16:creationId xmlns:a16="http://schemas.microsoft.com/office/drawing/2014/main" id="{B0F743B6-EEE1-40DC-BD78-2DACD2EC380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>
                <a:extLst>
                  <a:ext uri="{FF2B5EF4-FFF2-40B4-BE49-F238E27FC236}">
                    <a16:creationId xmlns:a16="http://schemas.microsoft.com/office/drawing/2014/main" id="{82233BAF-7F3D-4ED5-AFA5-085D91E5658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0 h 154"/>
                  <a:gd name="T2" fmla="*/ 0 w 144"/>
                  <a:gd name="T3" fmla="*/ 0 h 154"/>
                  <a:gd name="T4" fmla="*/ 0 w 144"/>
                  <a:gd name="T5" fmla="*/ 0 h 154"/>
                  <a:gd name="T6" fmla="*/ 0 w 144"/>
                  <a:gd name="T7" fmla="*/ 0 h 154"/>
                  <a:gd name="T8" fmla="*/ 0 w 144"/>
                  <a:gd name="T9" fmla="*/ 0 h 154"/>
                  <a:gd name="T10" fmla="*/ 0 w 144"/>
                  <a:gd name="T11" fmla="*/ 0 h 154"/>
                  <a:gd name="T12" fmla="*/ 0 w 144"/>
                  <a:gd name="T13" fmla="*/ 0 h 154"/>
                  <a:gd name="T14" fmla="*/ 0 w 144"/>
                  <a:gd name="T15" fmla="*/ 0 h 154"/>
                  <a:gd name="T16" fmla="*/ 0 w 144"/>
                  <a:gd name="T17" fmla="*/ 0 h 154"/>
                  <a:gd name="T18" fmla="*/ 0 w 144"/>
                  <a:gd name="T19" fmla="*/ 0 h 154"/>
                  <a:gd name="T20" fmla="*/ 0 w 144"/>
                  <a:gd name="T21" fmla="*/ 0 h 154"/>
                  <a:gd name="T22" fmla="*/ 0 w 144"/>
                  <a:gd name="T23" fmla="*/ 0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615" name="Freeform 151">
                <a:extLst>
                  <a:ext uri="{FF2B5EF4-FFF2-40B4-BE49-F238E27FC236}">
                    <a16:creationId xmlns:a16="http://schemas.microsoft.com/office/drawing/2014/main" id="{98BDEA2F-A9D1-4EA4-8747-16205ADEA6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0616" name="Oval 152">
                <a:extLst>
                  <a:ext uri="{FF2B5EF4-FFF2-40B4-BE49-F238E27FC236}">
                    <a16:creationId xmlns:a16="http://schemas.microsoft.com/office/drawing/2014/main" id="{9310C22D-93FB-4890-8394-957AA9A63A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90617" name="Rectangle 153">
            <a:extLst>
              <a:ext uri="{FF2B5EF4-FFF2-40B4-BE49-F238E27FC236}">
                <a16:creationId xmlns:a16="http://schemas.microsoft.com/office/drawing/2014/main" id="{FB1F7DAD-E33B-4D61-BB2A-CB10FEE57C7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0618" name="Rectangle 154">
            <a:extLst>
              <a:ext uri="{FF2B5EF4-FFF2-40B4-BE49-F238E27FC236}">
                <a16:creationId xmlns:a16="http://schemas.microsoft.com/office/drawing/2014/main" id="{04A0523C-0ABB-47B2-8B50-CFCF43C5F7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619" name="Rectangle 155">
            <a:extLst>
              <a:ext uri="{FF2B5EF4-FFF2-40B4-BE49-F238E27FC236}">
                <a16:creationId xmlns:a16="http://schemas.microsoft.com/office/drawing/2014/main" id="{092AF1DB-5233-4250-A828-1554E1B5AF2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620" name="Rectangle 156">
            <a:extLst>
              <a:ext uri="{FF2B5EF4-FFF2-40B4-BE49-F238E27FC236}">
                <a16:creationId xmlns:a16="http://schemas.microsoft.com/office/drawing/2014/main" id="{9C2B0D4B-D68C-48C4-AB13-74F74AF50B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9DD8EA8-4516-4D31-A3F8-1C50C02F50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90621" name="Rectangle 157">
            <a:extLst>
              <a:ext uri="{FF2B5EF4-FFF2-40B4-BE49-F238E27FC236}">
                <a16:creationId xmlns:a16="http://schemas.microsoft.com/office/drawing/2014/main" id="{2EF19A25-9FD9-4BD3-84E9-CD89EAEF0B3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5A87D8D9-FD9B-4E71-959D-450CB433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66BA88-1CD5-4C2F-AA4A-A804C8349FB2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5DFBB189-0E92-4658-BC6B-7B82B842319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CTC 450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FA3C118A-1013-42D6-A347-E42A70D8285E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Equation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3A4AE65-CDB8-4ED7-B462-9DB40D6EBDF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4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Energy Equation for Pump Example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E851047-B587-4EC6-9C94-EADE4233EE6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PE+Pressure+</a:t>
            </a:r>
            <a:r>
              <a:rPr lang="en-US" altLang="en-US" dirty="0" err="1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Pump</a:t>
            </a:r>
            <a:r>
              <a:rPr lang="en-US" altLang="en-US" dirty="0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Energy</a:t>
            </a:r>
            <a:r>
              <a:rPr lang="en-US" alt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PE+Pressure+</a:t>
            </a:r>
            <a:r>
              <a:rPr lang="en-US" altLang="en-US" dirty="0" err="1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Losses</a:t>
            </a:r>
            <a:r>
              <a:rPr lang="en-US" altLang="en-US" dirty="0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(other)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361C4234-A844-4A65-A2E9-44C021970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C7E023-30D7-4BC6-93C4-76BA872347A5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BA08DF7F-0A27-4844-81A2-01E54B33F64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Equation-Pump Example1</a:t>
            </a: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8173DD48-8291-4628-9B14-AA08AA350A0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7275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Before pump: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Pressure=70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Potential energy=30m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Power supplied by pump=?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pump: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Pressure=350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Potential energy=40 m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Head loss=3m 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(unclear-assume pump head loss?)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BDAD4A20-AB3B-412C-859A-608DCD6CC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5A75E4-C11B-488C-B3FC-2929192A328C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FE3549D1-0C92-420F-AD62-B9B5B15AC3F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Equation-Pump Example2</a:t>
            </a: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6AE6B183-6168-41A3-A351-8B64C14F959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Solve for energy supplied by pump: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41.5 meters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28.5 m (increase pressure from 70-350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10 m (increase 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elev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of 10m after pump)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3 m (overcome friction loss)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power in kilowatts and horsepower must be supplied to the flow by the pump?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49374B87-F549-41AB-A21B-43218E4F1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B052C9-7572-4ABF-A123-0980A61DC1C4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7D8AEA44-7BA2-4894-BB2B-F62D988ABC0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Equation-Pump Power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8CBBB240-FF98-44F7-9AC8-2D947D3F04BD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power in kilowatts and horsepower must be supplied to the flow by the pump?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Power=head*specific weight*Q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Power=206 kilowatts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Power=276 horsepower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805C5C8D-D1EC-4519-8EF9-DD5BE4C86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84AD2D-E197-42AE-8E24-6F476EACBBD4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4322" name="Rectangle 2">
            <a:extLst>
              <a:ext uri="{FF2B5EF4-FFF2-40B4-BE49-F238E27FC236}">
                <a16:creationId xmlns:a16="http://schemas.microsoft.com/office/drawing/2014/main" id="{F775B91D-3B00-4E3B-A356-A61EF790A3E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Hints for drawing EGL/HGL graphs</a:t>
            </a:r>
          </a:p>
        </p:txBody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D7EBB254-14FD-44A9-B835-813D349D1773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EGL=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HGL+Velocity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Head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Friction in pipe: EGL/HGL lines slope downwards in direction of flow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pump supplies energy; abrupt rise in EGL/HGL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turbine decreases energy; abrupt drop in EGL/HGL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pressure/velocity=0, the HGL=EGL=water surface elevation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Steady, uniform flow:  EGL/HGL are parallel to each other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Velocity changes when the pipe diameter changes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HGL&lt;pipe elev., then pressure head is negative (vacuum-cavitation)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C36821DE-C346-480B-BC75-AB9703EA1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8CA00B-A5C3-4531-A7C4-373B6F0AADC1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5346" name="Rectangle 2">
            <a:extLst>
              <a:ext uri="{FF2B5EF4-FFF2-40B4-BE49-F238E27FC236}">
                <a16:creationId xmlns:a16="http://schemas.microsoft.com/office/drawing/2014/main" id="{3C820608-1E70-4D3B-894F-910CF440614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Transition Example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5B2332E4-B71F-477F-B393-59DF4E9050F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Flow in a pipe goes through a transition (contraction). 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Q=0.707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=30 cm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=20 cm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 loss due to contraction = 2.6 m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=250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=?   (Answer=22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EF9AFF77-FBCB-4C2C-AADA-DEDDBDA37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E5119C-7A56-4375-BE69-E2D228F8C0A6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E6BEAFBA-37B4-4F49-8718-267BF73A4D5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Reservoir Example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6D0B27BB-39B6-4C60-B128-CE61C267BDBA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219200"/>
            <a:ext cx="8540750" cy="5257800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pump draws water from a reservoir, where the WSE=520 ft, and forces the water through a pipe 5,000 feet long and 1 foot in diameter. 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pipe then discharges the water into a reservoir with WSE=620 ft. 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flow rate is 7.85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cfs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the head loss is 77.6 feet.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Determine the head supplied by the pump and the power supplied to the flow.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A9FD7B88-79E0-47E4-BDBE-C5AB367A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932280F-9315-4AD6-9C54-D0B034AC9C31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24D050E7-ABDD-4ED6-9D06-F399ADF9FF0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Reservoir Example Answers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5D6BA09C-C27F-4F37-9E59-4573F4EA045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04800" y="1219200"/>
            <a:ext cx="8540750" cy="52578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 supplied by the pump is 177.6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(100’ to raise water to an increased elevation and 77.6’ to overcome friction loss in the pipe)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 supplied by the pump=158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8446-CEE1-48D8-B2A4-7A7F78B3F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EGL/HGL (pipe elev. Increasing)</a:t>
            </a: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96D2FBCB-4189-40C7-9319-29B408B0D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AC547B-69D3-4605-8E78-2B45B9F4F261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pic>
        <p:nvPicPr>
          <p:cNvPr id="37892" name="Picture 2" descr="EGL/HGL diagram showing how EGL/HGL can decrease even thought the pipe elevation increases.">
            <a:extLst>
              <a:ext uri="{FF2B5EF4-FFF2-40B4-BE49-F238E27FC236}">
                <a16:creationId xmlns:a16="http://schemas.microsoft.com/office/drawing/2014/main" id="{8175F883-BF70-4BF9-8559-E5FDB2E78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13" y="1487488"/>
            <a:ext cx="7419975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06854-E6FD-49BD-B0B9-CACE603C0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Another EGL/HGL example</a:t>
            </a:r>
          </a:p>
        </p:txBody>
      </p:sp>
      <p:sp>
        <p:nvSpPr>
          <p:cNvPr id="38914" name="Slide Number Placeholder 3">
            <a:extLst>
              <a:ext uri="{FF2B5EF4-FFF2-40B4-BE49-F238E27FC236}">
                <a16:creationId xmlns:a16="http://schemas.microsoft.com/office/drawing/2014/main" id="{BCC2BCF3-9589-4714-9C32-F3F3BF322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3F1FF1C-54A4-49F6-94B0-F96B1C5A1C3F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pic>
        <p:nvPicPr>
          <p:cNvPr id="38915" name="Picture 3" descr="EGL and EGLdiagram">
            <a:extLst>
              <a:ext uri="{FF2B5EF4-FFF2-40B4-BE49-F238E27FC236}">
                <a16:creationId xmlns:a16="http://schemas.microsoft.com/office/drawing/2014/main" id="{E3B66CD5-CBFF-4A07-BDFC-421535EDF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28750"/>
            <a:ext cx="69342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64DCE26E-8A81-4CEF-8BD7-AB26AC948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E9D1CB-A05C-4BFF-B82D-87C9A04E1FDA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0E185DF-6125-47EC-8FD4-5DAC72E32A9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7D6B40F-FA44-4BA5-AD4B-8C935F0FB6EC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Bernoulli’s Equation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Kinetic Energy-velocity head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Pressure energy-pressure head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Potential Energy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EGL/HGL graphs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grade line</a:t>
            </a:r>
          </a:p>
          <a:p>
            <a:pPr lvl="1"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Hydraulic grade line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6C2F1-2F3C-4FC9-A051-97B95A6D4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EGL/HGL (Pump</a:t>
            </a:r>
            <a:r>
              <a:rPr lang="en-US" dirty="0"/>
              <a:t>)</a:t>
            </a: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17B9B76E-B98A-406F-AD55-5379795D5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2FC016-AF52-4830-A0C3-C0E00577B9B4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pic>
        <p:nvPicPr>
          <p:cNvPr id="39940" name="Picture 2" descr="EGL and HGL diagram showing a pump (results in a abrupt rise in EGL/HGL">
            <a:extLst>
              <a:ext uri="{FF2B5EF4-FFF2-40B4-BE49-F238E27FC236}">
                <a16:creationId xmlns:a16="http://schemas.microsoft.com/office/drawing/2014/main" id="{EAD9F39D-44CF-4A2F-9540-B1DE82915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6505575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6E621-D9EF-4D08-ABBD-E359771E9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Next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B7935-5972-4C29-A36B-E146C7E3C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Head loss due to friction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Other head losses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D1245332-6C54-46A6-A612-520E2FE7A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7EE7E8-5FB3-4182-85A2-7E6AF9C8D5D1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5ED50103-45A7-44BC-9989-539A63DDC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0609C6-013F-46C2-90B9-6A7F25FCEB1B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A86E8DA8-007F-4AB9-A1DB-17F01D21B42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2639EF9-1CAD-4650-8548-B717A98CE05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endParaRPr lang="en-US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Know how to apply the energy equation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Know how to incorporate head losses, turbines, and pumps into EGL/HGL graphs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598EBB30-B808-4833-8666-7433F633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ED3CA8-E1E3-4E4A-8899-3EEECBC833B6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71010" name="Rectangle 2">
            <a:extLst>
              <a:ext uri="{FF2B5EF4-FFF2-40B4-BE49-F238E27FC236}">
                <a16:creationId xmlns:a16="http://schemas.microsoft.com/office/drawing/2014/main" id="{3E3C483B-7EC3-49D0-A80C-DB065083D21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Equation</a:t>
            </a:r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6743EAF7-CEDC-4728-BACB-B89F79BB973F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Incorporates energy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supplied by a pump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lost to a turbine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lost due to pipe friction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head losses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(bends, valves, contractions, entrances, exits,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31A0F49-0CD7-46CC-AFE8-652EEF102D4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Energy Equation-In words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84B29F2-40B5-4137-9819-95EACCDFD375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alt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PE+Pressure+KE+</a:t>
            </a:r>
            <a:r>
              <a:rPr lang="en-US" altLang="en-US" dirty="0" err="1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Pump</a:t>
            </a:r>
            <a:r>
              <a:rPr lang="en-US" altLang="en-US" dirty="0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Energy</a:t>
            </a:r>
            <a:r>
              <a:rPr lang="en-US" altLang="en-US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PE+Pressure+KE+</a:t>
            </a:r>
            <a:r>
              <a:rPr lang="en-US" altLang="en-US" dirty="0" err="1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Turbine</a:t>
            </a:r>
            <a:r>
              <a:rPr lang="en-US" altLang="en-US" dirty="0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Losses+Head</a:t>
            </a:r>
            <a:r>
              <a:rPr lang="en-US" altLang="en-US" dirty="0">
                <a:solidFill>
                  <a:srgbClr val="FF33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Losses (pipe and other)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B3AC5DAA-2549-4BE7-87BC-0AF4AA83C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3D1AEB-0570-48DA-A678-54A62D487B63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72034" name="Rectangle 2">
            <a:extLst>
              <a:ext uri="{FF2B5EF4-FFF2-40B4-BE49-F238E27FC236}">
                <a16:creationId xmlns:a16="http://schemas.microsoft.com/office/drawing/2014/main" id="{894AD32D-C03A-492C-AD64-46E5F450502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Energy/Work/Power</a:t>
            </a:r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DA8AA82B-BF80-4663-AE6A-8611CC98FA0B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Work = force*distance (in same direction)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 = work/time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Power=pressure head*specific weight*Q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Watt=Joule/second=1 N-m/sec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HP=550 ft-lb/sec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HP=746 Watts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02088-19E7-44B6-9967-A80AA11C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677E9-84E3-4BC7-8792-E9FABE7DE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 homework review the following 3 example problems </a:t>
            </a:r>
            <a:r>
              <a:rPr 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located in Brightspace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Pump Example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Transition Example (contraction)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Reservoir Example (pumped storage)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endParaRPr lang="en-US" dirty="0"/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endParaRPr lang="en-US" dirty="0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27F0D520-EC73-4677-8651-B0578B33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B89292-1BBF-4E38-8FA1-548BA55B8FC3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2ACA3317-AA5E-46BD-8AAF-C493F9CAE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C0314C-1A77-4D78-89BA-1000C741AF5D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D51A271E-4E8F-4EE3-A7BF-F315A70639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Energy Equation-Pump Example</a:t>
            </a: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0E009EAA-4C18-4128-A37A-E446E2FF2129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pipe is 50-cm in diameter and carries water at a rate of 0.5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 Before a pump, the elevation of the pipe is 30 meters in elevation and the pressure is 70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After the pump, the pipe is 40 meters and 350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Assume the head loss is 3 meters.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power in kilowatts and horsepower must be supplied to the flow by the pump?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445B71E5-3391-4A95-AAEC-90C5ADA1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3F4AEF-5E79-43DC-A369-7F156A6D793D}" type="slidenum">
              <a:rPr lang="en-US" altLang="en-US" sz="10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82274" name="Rectangle 2">
            <a:extLst>
              <a:ext uri="{FF2B5EF4-FFF2-40B4-BE49-F238E27FC236}">
                <a16:creationId xmlns:a16="http://schemas.microsoft.com/office/drawing/2014/main" id="{552D3BEC-B9E8-45B6-8241-0B63C057113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301625" y="381000"/>
            <a:ext cx="854075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Energy Equation-Pump Example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dirty="0"/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F859F513-C24E-41F1-A16E-136D99FAEAE2}"/>
              </a:ext>
            </a:extLst>
          </p:cNvPr>
          <p:cNvSpPr>
            <a:spLocks noGrp="1" noRot="1" noChangeArrowheads="1"/>
          </p:cNvSpPr>
          <p:nvPr>
            <p:ph type="body" idx="1"/>
          </p:nvPr>
        </p:nvSpPr>
        <p:spPr>
          <a:xfrm>
            <a:off x="381000" y="1676400"/>
            <a:ext cx="8540750" cy="4498975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dirty="0"/>
              <a:t>Calculate velocities before and after pump: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/>
              <a:t>Before &amp; after pump velocity=2.55 m/sec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dirty="0"/>
              <a:t>If velocities are the same then what????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ompass 10">
      <a:dk1>
        <a:srgbClr val="000000"/>
      </a:dk1>
      <a:lt1>
        <a:srgbClr val="DDDDDD"/>
      </a:lt1>
      <a:dk2>
        <a:srgbClr val="000000"/>
      </a:dk2>
      <a:lt2>
        <a:srgbClr val="FEFEFE"/>
      </a:lt2>
      <a:accent1>
        <a:srgbClr val="E1E1FF"/>
      </a:accent1>
      <a:accent2>
        <a:srgbClr val="D9FFF8"/>
      </a:accent2>
      <a:accent3>
        <a:srgbClr val="EBEBEB"/>
      </a:accent3>
      <a:accent4>
        <a:srgbClr val="000000"/>
      </a:accent4>
      <a:accent5>
        <a:srgbClr val="EEEEFF"/>
      </a:accent5>
      <a:accent6>
        <a:srgbClr val="C4E7E1"/>
      </a:accent6>
      <a:hlink>
        <a:srgbClr val="9966FF"/>
      </a:hlink>
      <a:folHlink>
        <a:srgbClr val="666699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10">
        <a:dk1>
          <a:srgbClr val="000000"/>
        </a:dk1>
        <a:lt1>
          <a:srgbClr val="DDDDDD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EBEBEB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1444</TotalTime>
  <Words>781</Words>
  <Application>Microsoft Office PowerPoint</Application>
  <PresentationFormat>On-screen Show (4:3)</PresentationFormat>
  <Paragraphs>145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Tahoma</vt:lpstr>
      <vt:lpstr>Wingdings</vt:lpstr>
      <vt:lpstr>Compass</vt:lpstr>
      <vt:lpstr>CTC 450</vt:lpstr>
      <vt:lpstr>Review</vt:lpstr>
      <vt:lpstr>Objectives</vt:lpstr>
      <vt:lpstr>Energy Equation</vt:lpstr>
      <vt:lpstr>Energy Equation-In words</vt:lpstr>
      <vt:lpstr>Energy/Work/Power</vt:lpstr>
      <vt:lpstr>Energy Examples</vt:lpstr>
      <vt:lpstr>Energy Equation-Pump Example</vt:lpstr>
      <vt:lpstr>Energy Equation-Pump Example  (Continued)</vt:lpstr>
      <vt:lpstr>Energy Equation for Pump Example</vt:lpstr>
      <vt:lpstr>Energy Equation-Pump Example1</vt:lpstr>
      <vt:lpstr>Energy Equation-Pump Example2</vt:lpstr>
      <vt:lpstr>Energy Equation-Pump Power</vt:lpstr>
      <vt:lpstr>Hints for drawing EGL/HGL graphs</vt:lpstr>
      <vt:lpstr>Transition Example</vt:lpstr>
      <vt:lpstr>Reservoir Example</vt:lpstr>
      <vt:lpstr>Reservoir Example Answers</vt:lpstr>
      <vt:lpstr>EGL/HGL (pipe elev. Increasing)</vt:lpstr>
      <vt:lpstr>Another EGL/HGL example</vt:lpstr>
      <vt:lpstr>EGL/HGL (Pump)</vt:lpstr>
      <vt:lpstr>Next Lecture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79</cp:revision>
  <dcterms:created xsi:type="dcterms:W3CDTF">2002-10-04T19:39:32Z</dcterms:created>
  <dcterms:modified xsi:type="dcterms:W3CDTF">2026-02-13T16:18:06Z</dcterms:modified>
</cp:coreProperties>
</file>