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28"/>
  </p:notesMasterIdLst>
  <p:sldIdLst>
    <p:sldId id="256" r:id="rId2"/>
    <p:sldId id="285" r:id="rId3"/>
    <p:sldId id="317" r:id="rId4"/>
    <p:sldId id="313" r:id="rId5"/>
    <p:sldId id="352" r:id="rId6"/>
    <p:sldId id="318" r:id="rId7"/>
    <p:sldId id="354" r:id="rId8"/>
    <p:sldId id="355" r:id="rId9"/>
    <p:sldId id="338" r:id="rId10"/>
    <p:sldId id="332" r:id="rId11"/>
    <p:sldId id="339" r:id="rId12"/>
    <p:sldId id="340" r:id="rId13"/>
    <p:sldId id="341" r:id="rId14"/>
    <p:sldId id="325" r:id="rId15"/>
    <p:sldId id="342" r:id="rId16"/>
    <p:sldId id="343" r:id="rId17"/>
    <p:sldId id="334" r:id="rId18"/>
    <p:sldId id="344" r:id="rId19"/>
    <p:sldId id="345" r:id="rId20"/>
    <p:sldId id="346" r:id="rId21"/>
    <p:sldId id="347" r:id="rId22"/>
    <p:sldId id="348" r:id="rId23"/>
    <p:sldId id="350" r:id="rId24"/>
    <p:sldId id="353" r:id="rId25"/>
    <p:sldId id="349" r:id="rId26"/>
    <p:sldId id="31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18" d="100"/>
          <a:sy n="118" d="100"/>
        </p:scale>
        <p:origin x="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09T16:12:23.2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-1-1,'0'0,"22"0,0 0,-22 0,0 0,22 0,0 0,-22 0,0 0,0 0,22 0,0 0,-22 0,22 0,0 0,-22 0,22 0,0 0,0 0,-22 0,0 0,22 0,0 0,-22 0,22 0,0 0,-22 0,44 0,-22 0,-22 0,45 0,-23 0,-22 0,22 0,0 0,-22 0,22 0,0 0,0 0,-22 0,22 0,0 0,-22 0,22 0,0 0,0 0,-22 0,22 0,0 0,-22 0,22 0,0 0,0 0,-22 0,22 0,1 0,-23 0,22 0,0 0,0 0,-22 0,22 0,0 0,-22 0,22 0,0 0,0 0,0 0,0 0,-22 0,22 0,0 0,-22 0,0 0,22 0,0 0,-22 0,22 0,0 0,-22 0,22 0,0 0,0 0,1 0,-23 0,22 0,0 0,-22 0,22 0,0 0,0 0,0 0,0 0,0 0,-22 0,22 0,0 0,-22 0,44 0,-22 0,-22 0,44 0,-22 0,-22 0,0 0,0 0,22 0,0 0,-22 0,23 0,-1 0,-22 0,22 0,0 0,0 0,-22 0,22 0,0 0,-22 0,22 0,0 0,0 0,-22 0,44 0,-22 0,0 0,0 0,0 0,0 0,0 0,0 0,-22 0,22 0,1 0,-1 0,0 0,0 0,-22 0,22 0,0 0,-22 0,22 0,0 0,0 0,-22 0,22 0,-22 0,0 0,22 0,0 0,-22 0,0 0,0 0,22 0,0 0,-22 0,22 0,0 0,-22 0,44 0,-22 0,-22 0,0 0,23 0,-1 0,-22 0,44 0,-22 0,-22 0,44 0,-22 0,0 0,0 0,-22 0,22 0,0 0,0 0,0 0,0 0,0 0,-22 0,44 0,-44 0,0 0,0 0,22 0,0 0,-22 0,0 0,23 0,-1 0,-22 0,0 0,0 18,22-18,0 0,0 0,0 0,0 0,0 0,22 0,-22 0,-22 0,22 0,0 0,-22 0,22 0,0 0,0 0,-22 0,44 0,-44 0,0 0,22 0,1 0,-23 0,22 0,0 0,-22 0,0 0,0 0,22 0,0 0,-22 0,44 0,-22 0,0 0,0 0,0 0,0 0,0 0,-22 0,22 0,0 0,0 0,-22 0,22 0,0 0,0 0,23 0,-23 0,0 0,22 0,-22 0,22 0,0 0,-44 0,22 0,0 0,-22 0,22 0,0 0,0 0,0 0,0 0,-22 0,22 0,22 0,-44 0,22 0,22 0,-44 0,22 0,22 0,-44 0,44 19,-22-19,0 0,0 0,22 0,-22 0,0 0,44 0,-44 20,1-20,21 0,-22 0,-22 0,22 0,-22 0,0 0,22 0,0 0,-22 0,22 0,0 0,-22 0,44 0,-22 0,-22 0,0 0,22 0,0 0,-22 0,22 0,0 0,-22 0,0 0,22 0,0 0,0 0,0 0,1 0,-1 0,22 0,-22 0,0 0,0 0,0 0,22 0,-44 0,22 0,22 0,-44 0,44 0,-22 0,0 0,0 0,-22 0,45 0,-23 0,-22 0,22 0,0 0,0 0,-22 0,22 0,0 0,-22 0,22 0,0 0,-22 0,22 0,22 0,-44 0,22 0,22 0,-44 0,22 0,0 0,0 0,-22 0,22 0,0 0,-22 0,23 0,-1 0,0 0,-22 0,22 0,0 0,-22 0,22 0,0 0,-22 0,22 0,0 0,0 0,0 0,0 0,0 0,0 0,22 0,-22 0,0 0,23 0,-45 0,44 0,-22 0,0 0,22 0,-22 0,22 0,-44 0,44 0,0 0,-44 0,44 0,-44 0,0 0,22 0,0 0,-22 0,22 0,23 0,-45 0,44 0,-22 0,22 0,-22 0,0 0,0 0,0 0,0 0,0 0,0 0,0 0,22 0,-22 0,0 0,23 0,-23 0,22 0,-22 0,-22 0,22 0,0 0,-22 0,22 0,0 0,0 0,-22 0,44 0,-22 0,-22 0,22 0,0 0,0 0,0 0,0 0,0 0,0 0,1 0,-23 0,22 0,0 0,-22 0,22 0,22 0,-44 0,22 0,22 0,-22 0,0 0,0 0,0 0,22 0,-44 0,22 0,0 0,-22 0,67 0,-1 19,-44-19,44 0,0 0,-44 0,44 0,-44 0,-22 0,22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09T16:12:31.5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87 350,'22'0,"-22"0,22 0,0 0,0 0,0 0,0 0,-22 0,22 0,0 0,0 0,0 0,0 0,0 0,0 0,0 0,-22 0,23 0,-1 0,0 0,-22 0,22 0,0 0,-22 0,22 0,0 0,0 0,22 0,-22 0,-22 0,22 0,0 0,0 0,0 0,22 0,-44 0,44 0,-21 0,21 0,0 0,-22 0,0 0,0 0,0 0,22 0,-44 0,22 0,22 0,-22 0,0 0,0 0,-22-22,44 22,-44 0,45 0,-23 0,-22 0,22 0,0 0,0 0,0 0,22 0,-44 0,44 0,-44 0,44 0,0 0,-22 0,0 0,0 0,22 0,1 0,-1 0,-22 0,22 0,-44 0,44 0,-44 0,22 0,0 0,0 0,0 0,22 0,-44 0,44 0,-22 0,45 0,-23 0,-22 0,22 0,0 0,-22 0,22 0,0 0,0 0,22 0,-44 0,23 0,-1 0,-22 0,0 0,0 0,0 0,0-22,0 22,0 0,0 0,0-22,0 22,22 0,22 0,-22 0,23 0,-45 0,22 0,0 0,-44 0,44 0,-22 0,-22 0,44 0,-22 0,0 0,44 0,23 0,-45 0,22 0,22 0,-66 0,44 0,22 0,-21 0,-23 0,22 0,0 0,-22 0,22 0,23 0,-67 0,22 0,22 0,-66 0,66 0,-22 0,0 0,0 0,0 0,-22 0,22 0,-44 0,22 0,0 0,0 0,-22 0,22 0,0 0,-22 0,22 0,0-22,0 22,0 0,22 0,0 0,22 0,-22 0,1 0,21 0,0 0,-22 0,0 0,22 0,-44 0,66 0,1 0,-23 0,22 0,0 0,0 0,-21 0,-45 0,0 0,0 0,0 0,0-22,-22 22,22-22,0 22,0 0,-22-22,44-1,-22 23,0 0,0-22,0 22,-22 0,22-22,0 22,-22-22,22 22,0 0,1 0,-1-22,0 22,0 0,0 0,44 0,-22 0,44 0,0 0,1 0,87 44,-44-22,-21 0,-23-22,0 0,-44 0,22 0,0 0,-66 0,22 0,23 0,-45 0,22 0,0 0,0 0,-22 0,0 0,0 0,22 0,0 0,-22 0,22 0,22 0,0 0,22 0,-22 0,111 23,-1 21,44 0,1 0,21-44,1 22,-111 0,-66-22,-22 0,-22-22,-22-22,-22 44,44-22,-22 22,0 0,0 0,-22-22,0 22,0-22,22 22,-22-22,22 22,-23 0,23 0,0 0,0 0,0 0,22-22,-44 22,22 0,-22 0,0 0,44-23,-66 23,66 0,-44 0,0 0,44 0,-23 0,1 0,0 0,0 0,0 0,22 0,-44 0,22 0,22 0,-44 0,22 0,0 0,-22 0,22 0,0 0,-22 0,22 0,-23 0,1 0,22 0,-22 0,22 0,-22 0,0 0,0 0,0 0,22 0,-22 0,0 0,44 0,-45 0,1 0,44 0,-44 23,22-23,22 0,-22 0,0 0,22 0,-22 0,0 0,0 0,22 0,-22 0,0 0,22 0,-22 0,0 0,0 0,22 0,-22 0,0 0,22 0,-23 0,-21 0,44 0,-22 0,-22 0,22 0,-22 0,22 0,0 0,0 0,0 0,22 0,-44 0,22 0,22 0,-44 0,22 0,-45 0,23 0,22 0,0 0,0 0,0 0,0 0,0 0,22 0,-22 0,0 0,22 0,-22 0,0 0,0 0,22 0,-22 0,0 0,22 0,-22 0,0 0,-1 0,1 0,0 0,0 0,0 0,0 0,0 0,22 0,-44 0,44 0,-44 0,0 0,22 0,-22 0,0 0,22 0,-23 0,1 0,22 0,0 0,-22 0,44 0,-44 0,22 0,-22 0,0 0,44 0,-44 0,0 0,44 0,-22 0,0 0,-1 0,1 0,0 0,-22 0,-22 0,44 0,-22 0,22 0,0 0,0 0,0 0,0 0,0 0,22 0,-44 0,-1 0,23 0,-22 0,22 0,0 0,-22 0,44 0,-22 0,0 0,22 0,-22 0,-22 0,44 0,-44 0,22 0,-22 0,-1 0,24 0,-45-23,0 23,22 0,-44 0,22 0,22 0,-23 0,1 0,22 0,0 0,0 0,22 0,0 0,0 0,0 0,0 0,0 0,22 0,-44 0,44 0,-45 0,1 0,44 0,-44 0,22 0,22 0,-22 0,0 0,0 0,-22 0,22 0,-22 0,22 0,0 0,-22 0,44 0,-45 0,23 0,0 0,0 0,0 0,-22 0,0 0,22 0,0 0,0 0,0 0,-22 0,22 0,-22-22,-1 22,23 0,-22-22,0 22,22 0,-22 0,44-22,-44 22,0 0,22-22,-22 22,0-22,0 22,-1 0,1 0,0-22,0 22,22 0,-22 0,0 0,22-22,-22 22,0 0,44 0,-22 0,0 0,-23 0,1 0,22 0,-22 0,-22 0,44 0,0 0,0 0,0 0,0 0,22 0,-22 0,0 0,0 0,22 0,-22 0,-23 0,23 0,-22 0,22 0,-44 0,22 0,22 0,-22 0,0 0,44 0,-22 0,0 0,22 0,-22 0,0 0,-1 0,23 0,-22 0,0 0,0 0,0 0,0 0,0 0,0 0,0 0,0 0,0 0,22 0,-22 0,0 0,0 0,22 0,-22 0,0 0,22 0,-22 0,-22 0,44 0,-45 0,23 0,22 0,-22 0,0 0,22 0,-22 0,-22 0,44 0,-22 0,0 0,0 0,22 0,-22 0,-22 0,44 0,-22 0,0 0,22 0,-22 0,0 0,22 0,-22 0,0 0,-1 0,23 0,-44 0,22 0,22 0,-22 0,0 0,22 0,-22 0,0 0,0 0,22 0,-22 0,0 0,22 0,-22 0,0 0,0 0,22 0,-22 0,0 0,22 0,-22 0,0 0,22 0,-22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09T16:12:40.1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15,'0'0,"22"0,0 0,-22 0,23 0,-1 0,-22 0,22 0,0 0,0 0,0 0,0 0,0 0,-22 0,23 0,-1 0,-22 0,22 0,0 0,0 0,-22 0,0 0,22 0,0 0,-22 0,22 0,1 0,-23 0,22 0,0 0,0 0,-22 0,44 0,-22 0,-22 0,45 0,-23 0,0 0,0 0,-22 0,22 0,0 0,0 0,-22 0,22 0,1 0,-1 0,0 0,0 0,0 0,0 0,0 0,0 0,1 0,-1 0,-22 20,22-20,22 0,-44 0,22 0,0 0,0 0,23 0,-45 0,44 0,0 0,-22 0,1 0,-1 0,22 0,-22 0,-22 0,22 0,0 0,0 0,-22 0,23 0,21 0,-44 0,22 0,0 0,0 0,0 0,0 21,-22-21,23 0,-1 0,-22 0,22 0,0 0,-22 0,0 0,22 0,0 0,0 0,0 0,1 0,-1 0,22 0,-44 20,44 0,0-20,-21 0,-1 21,22-1,0-20,-22 0,23 21,-1-1,0 0,-22-20,22 0,-21 0,-1 0,22 0,-22 0,0 0,45 0,-67 0,22 0,22 0,-44 0,22 0,0 0,-22 0,22 0,1 0,-1 0,-22 0,22 0,0 0,0 0,0 0,0 0,-22 0,45 0,-23 0,0 0,44 0,-44 0,23 0,-1 0,0 0,22 0,-21 0,-23 0,22 0,-22 0,22 0,1 0,-23 0,22 0,-22 0,22 0,-21 0,-1 0,0 0,0 0,-22 0,22 0,0 0,0 0,23 0,-1 0,0 0,22 0,-43 0,43 0,-22 0,1 0,21 0,22 0,-21 0,-23 0,0 0,23 0,-1 20,0 1,1-21,21 0,-21 0,-1 0,-22 21,23-21,-67 0,22 0,-22 0,0-21,-44 0,21 1,23 20,-44 0,22-20,22 0,-22 20,-22-21,44 21,-45 0,1 0,22 0,0-20,0 20,-45 0,23 0,22 0,0 0,0 0,0 0,0 0,-1 0,23 0,-22 0,0 0,0 0,-22 0,22 0,0 0,-23 0,45 0,-22 0,0 0,22 0,-22 0,0 0,0 0,22 0,-22 0,-23 0,45 0,-22 0,0 0,22 0,-22 0,0 0,22 0,-22 0,-1 0,1 0,22 0,-22 0,0 0,22 0,-44 0,22 0,22 0,-22 0,-23 0,45 0,-44 0,22 0,0 0,0 0,22 0,-22 0,-1 0,1 0,22 0,-22 0,0 0,22 0,-22 0,-22 0,44 0,-22 0,-1 0,1 0,22 0,-22 0,0 0,22 0,-44 0,22 0,22 0,-45 0,23 0,22 0,-44 0,22 0,0 0,-22 0,21 0,1 0,-22 0,44 0,-44 0,44 0,-44 0,-1 0,45 0,-44 0,44 0,-22 0,0 0,0 0,0 0,-1 0,1 0,22 0,-22 0,0 0,0 0,-22 0,21 0,1 0,0 0,0 0,-22 0,22 0,0 0,-1 0,1 0,0 0,0 0,0 0,22 0,-22 0,0 0,22 0,-45 0,23 0,0 0,0 0,0 0,22 0,-22 0,22 0,22 0,0-21,44 21,1-20,21 20,-21 0,21 0,1 0,-1 0,-43 0,21 0,0 0,-21 0,-1 0,0 0,-44 0,22 0,0 0,0 0,-22 0,45 0,-23 0,0 0,22 0,-22 0,45 20,-23-20,0 0,0 0,1 0,-23 0,44 0,-22 0,-21 0,21-20,22 20,-44 0,0 0,1-20,21 20,0 0,-22 0,0 0,0-21,23 21,-1 0,-22 0,22 0,23 0,-45 0,44 0,1 0,-45 0,22 0,-22 0,22 0,1 0,-23 0,22 0,0 0,-22 0,45 0,-45 0,22 0,23 0,-45 0,22 0,0 0,-44 0,22 0,0 0,-22 0,23 0,-1 0,0 0,0 0,0 0,-22 0,44 0,-22 0,-22 0,45 0,-23 0,0 0,22 0,0 0,-44 0,45 0,-45 0,22 0,0 0,0 0,-22 0,0 0,22 0,0 0,23 0,-23 0,-22 0,0 0,22 0,-22 0,0 21,22-21,-22 20,0-20,0 0,0 0,22 0,0 0,-22 0,0 0,45 0,-23 0,-22 0,-22 0,-23 0,45 0,-44 0,0 0,0 0,21 0,1 0,22 0,-22 0,0 0,0 0,22 0,-22 0,0 0,-23 0,1 0,22 0,-22 0,-1 0,23 0,0 0,-22 0,44 0,-22 0,0 0,22 0,-22 0,-1 0,1 0,22 0,-22 0,0 0,22 0,-22 0,-22 0,44 0,-45 0,23 0,0 0,0 0,22 0,44 0,-44 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09-09T16:12:47.4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0 376,'0'0,"23"0,-1 0,22 0,-22 0,22 0,-22 0,23 0,21 0,-22 0,-22 0,23 0,21 0,-22 0,0 0,-21 0,21 0,0 0,-22 0,22 0,1 0,-23 0,22 0,-22 0,22 0,-22 0,23 0,-1 0,0 0,-22 0,22 0,23 0,-45 0,22 0,-22 0,22 0,-21 0,-1 0,0 0,0 0,22 0,0 0,-21 0,43 0,-44 0,0 0,0 0,0 0,-22 0,22 0,1 0,-23 0,22 0,0 0,0 0,22 0,0 0,-44 0,45 0,21 0,-44 0,22 0,1 0,21 0,0 0,23 0,-67 0,22 0,0 0,-44 22,22-22,-22 0,0 22,0 0,0-1,0 1,-22 0,0-22,0 22,0 0,-22-22,44 0,-22 0,-1 0,1 0,0 0,0 0,0 0,0-22,0 22,0 0,0-22,-1 22,1 0,0 0,22-22,-22 22,0 0,0 0,22 0,-22 0,0 0,22 0,-22 0,-1 0,1 0,22 0,-22 0,0 0,22 0,-22 0,0 0,0 0,22 0,-22 0,-1 0,1 0,-22 0,22 0,0 0,-22 0,44 0,-45 22,23-22,0 0,0 0,0 0,0 0,0 0,0 0,22 0,-45 0,45 0,-22 0,0 0,0 0,0 0,-22 0,22 0,-1 0,-21 0,44 0,-44 0,22 0,22 0,-22 0,0 0,22 0,-23 22,1-22,22 0,0 22,0-22,22 0,1 0,-1 0,22 22,-22-22,44 0,1 0,-23 0,44 0,1 0,-1 0,-43 0,43 0,-22 0,1 0,-45 0,22 0,-22 0,23 0,-23 0,0 0,22 0,22 0,-44 0,23 0,-23 0,-22 0,22 0,0-22,-22 22,22 0,0 0,0 0,23 0,-23 0,22 0,0 0,-44 0,44 0,-21 0,-1 0,0 0,0 0,0 0,22 0,0 0,23 0,-23 0,0 0,1 0,-23 0,22 0,0 0,-22 0,0 0,23 0,-23 0,22 0,-22 0,22 0,-22 0,0 0,1 0,-23 0,22 0,0 0,0 0,-22 0,44 0,23 0,-23 22,22 0,0-22,-21 0,21 0,89 21,-111 1,111 44,-111-66,23 22,65-22,-88 0,1 0,-1 0,-22 0,0 0,0 0,-22-22,44 22,-21 0,-1 0,0 0,-22-22,0 0,0 0,0 22,0 0,0-22,0 1,-22-1,-23 22,23 0,-22 0,0-22,22 22,-22 0,-1 0,1-22,0 22,0 0,-23 0,23-22,-22 22,44 0,-23 0,45-22,-22 22,0 0,0 0,22 0,-22 0,0 0,22 0,44 0,0 0,23 0,-1 0,45 0,-45 0,67 22,-67-22,22 0,1 0,-45 0,0 0,23-22,-45 22,0 0,44-22,-66 22,44-21,-21 21,-1-22,0 22,0 0,-22 0,22 0,0 0,-22 0,44 0,1 0,-1 0,0 0,-22 0,67 0,-23 22,23-1,-1-21,-44 0,45 0,-45 0,-22 0,44 0,1 0,-45 0,44 0,1-21,-23 21,22 0,0 0,-66 0,23 0,-1 0,0 0,-22-22,0 0,22 0,0 22,-22 0,0-22,0 22,22 0,0 0,-22 0,45 0,-23 0,-22 0,44 0,0 0,0 22,23 0,21-22,-66 0,0 22,0-22,1 0,-46 0,1 0,0 0,0 0,0 0,0 0,-22 0,22 0,22 0,-23 0,-21 0,44 0,-44 0,22 0,-22 0,22 0,22 0,-23 0,23 0,-22 0,0 0,0 0,22 0,-22 0,0 0,22 0,-44 0,-1 22,45-22,-44 0,0 0,22 0,-22 0,21 0,23 0,-44 0,22 0,22 0,-44 0,22 0,-23 0,-21 0,44 0,-44 0,-1 0,23 0,0 0,-22 0,43 0,-21 0,22 0,-22 0,22 0,0 0,-1 0,-21 0,44 21,-44-21,22 0,0 0,-22 0,21 0,1 0,0 0,0 0,0 0,-22 0,44 0,-22 0,22 0,-23 0,1 0,0 0,22 0,-22 0,0 0,22 0,-22 0,0 0,0 0,22 0,-22 0,-1 22,23-22,0 0,-22 22,22 0,-22-22,22 22,0 0,0-22,0 22,0-1,22-21,0 0,-22 22,45-22,-23 0,0 22,0 22,22-22,0 0,23 0,-1 22,1 0,-1-44,-22 0,22 22,1 0,-23-22,0 0,23 0,-67 0,44 0,-22 0,-22 0,22-22,22 0,-22 0,1 0,-1 22,-22-22,22 22,0 0,0 0,-22 0,22 0,0 0,-22 0,44 0,-21 0,-23 0,44-22,-22 22,0 0,0 0,0-22,-22 22,22 0,-22-22,0 22,45 0,-45-22,44 22,-22 0,-22 0,22 0,22 0,-44 0,22 0,1 0,-23 0,22 0,0 0,0 0,22 0,0 0,-44 0,23 0,-1 0,-22 0,22 0,0 0,0 0,-22-22,22 22,-22-22,0 0,0 0,0 1,0-23,0 22,0 0,0-22,0 23,0-23,0 22,0 0,0-22,0 44,-22-44,-22 0,22 44,0-22,-1-22,1 23,0 21,22 0,0-22,-22 22,0 0,0 0,22-22,-22 22,0 0,-1 0,-21 0,0 0,22 0,-22 22,-23 0,23-22,22 0,-22 0,-1 0,45 0,-44 0,22 0,0 0,-22 0,44 0,-67 0,67 0,-44 0,22 0,22 0,-22 0,0 0,0 0,0 0,0 0,22 0,-45 0,23 0,22 0,22-22,0 22,1-22,43 22,0-22,1 22,43 0,-21 0,-1 0,23 0,-23 0,-22 0,1 0,-23 0,0 0,1 0,-1 0,-44 0,44 0,-44 0,22 0,0 0,-44 0,-22 0,44 0,-22 0,-22 0,21 0,1 0,0 0,-22 0,0 0,22 0,-23-22,1 22,0 0,0-22,-23 22,45 0,-44 0,22-22,-1 22,1 0,-22 0,66 0,-44 0,21 0,-21 0,22 0,0 0,-22 0,22 0,-23 0,23 0,22 0,-22 0,22 0,111 0,-67 0,44 0,23 0,0 0,-23 0,67 0,-45 22,-43-22,21 0,1 0,-67 0,66 0,-43 0,-23 0,0 0,22-22,-44 22,22 0,0 0,-22 0,22 0,0 0,-22 0,0 0,0 22,0 0,-22-22,0 22,0 0,0 0,0-22,22 0,-22 0,0 0,0 0,-23 0,1 0,22 0,-22 0,-23 0,23 0,0 22,-22-1,21 1,23-22,-44 0,44 22,0 0,0 0,-1-22,1 22,0-22,0 0,22 22,-22 0,0-22,22 0,-22 22,0-22,-1 0,-21 22,0 0,22-22,-44 0,21 0,1 0,22 22,0-22,0 0,-22 0,21 0,1 0,0 0,0 0,0 0,-44 0,21 22,23-22,0 0,-22 22,22-22,22 0,-22 21,0 1,-1-22,23 22,0 0,23 0,-1-22,-22 0,22 0,0 0,0 22,0-22,0 0,0 22,23-1,-1 1,0 0,-22-22,0 22,0 0,1-22,21 0,22 22,-66-22,22 0,0 0,-22-22,0 0,0 0,0 22,-22 0,0-22,-22 22,0 0,-1-22,1 22,0-21,0-1,44 22,-45-22,1 22,44-22,-44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C83BE53-2BC9-46D9-871C-5B7AB6DBA4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1B61AE58-4A82-4E3E-A7C3-0DCAE0E83A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5A62F1A-B223-4E30-AA7C-4AB06A5A24E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E32D90C-36CC-4730-BD18-F758FA675F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7D787480-3338-4394-808C-D393BAAA41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512A1650-DA5F-494F-BC95-4BA803DCD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2D58E28-109C-4504-BF4C-51F24F363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C4BE280-F92C-4F5C-B0DB-5AF2095B7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DFE672F-0A5A-4543-914B-D884A8125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DD5E036-1579-484E-9B13-65BF23E639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0DCEFB-EB71-4B43-8E47-019A341FA4F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93101DE-AA3D-4882-8DEF-62BBEA2FC6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726A2DE-36FF-44A0-B030-84E5A7F2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0AF1CF3-1B98-4059-A95C-5BA9B658D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CDA5BC-83D5-4FAC-B9F9-B2CA63B9935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C98D0AC8-D114-44B4-907F-DDDE1F81B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E67BFE6-90ED-4C90-B443-29AA24AAE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5FF699E-C399-4D6A-B36D-36620AA0F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A27C7B-AE9B-4BB6-B012-B98B4086C8C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863B665-5285-491B-8F99-B31081670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8FC64A3-4825-4115-91A9-5AF3BE5A3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4C9DB24-69DF-4CDD-A892-9A18C05298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D431E4-9A9F-4BD1-95CC-902813F45052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C2A2C1C-7BE2-4208-9521-C704FCACF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49B07D5-BD39-4767-9523-5EDD9CD6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D211068-1E24-485B-8409-F2C087EABB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39B08C-423E-4BAC-9490-033B0F1A9C1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00A5597-BB51-44ED-915D-6764EF738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94AFC31-D99D-40C9-B2EE-51F362D4F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51DF278E-AA11-4C63-9942-7E9154C46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9D1E9B-A5CD-4E60-9347-44E41B203FA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5221D9AF-EA48-42A2-9C4D-3068BB0BA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F352B28-D500-492F-8D8E-641A09E66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878A0F3F-F17E-4F66-BA9C-3D5A4AFFD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0F22E1-3A14-4ABB-866F-F6CF87948A6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1D58117-0644-4A3C-A550-C935177BF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85808BB-214A-43CF-9C4E-92AA3D332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59B5106-F3DB-4D69-B9C8-4984DE09EE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3F23F2-37A3-43D1-B75A-391EEDBCE357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0DB3179-83D1-4086-BD33-6FE03BCF2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D3447D1-D9D5-4E4C-BD48-13F93E3C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BA4DA92-A4FD-40F5-AF32-C2269FB66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CD28A7-4A01-4C9B-8CDF-52AAC416237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293BFCE-03DD-497F-A497-99745AB9A2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6F5FF645-9F6F-4FAB-80C8-EAC4D1A2A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09670FC-A125-4CFE-827C-6A3F47A70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468F8B-592C-4582-916F-81AF26BE1C55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82A4D274-E707-40BB-A3E6-F34AE0FC7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4B9F48B-76BD-4EC8-A630-A32C67E9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B1BDDBF-4042-4DA7-9710-598F834F3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00B4E2-5C36-4C35-8F2C-B6F6C55E8B1F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7531625-0FE4-4A33-9F97-0C5575EC56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1035332-8AB1-4D97-B834-5198C4D7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46F099B-0482-4DDD-B29C-D3B22882C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EB2AA5-A6AD-465B-8F07-0D9C4CDB1E6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9E382B1-7660-4CE7-B8EC-1E9DEB0F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6395F56-0815-4853-9C4D-D5215E0CA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35ADC63-22C7-4372-89D4-9468ADD82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5C5B6D-E189-451F-8707-52DFADF05425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6A47258-B733-496F-ACAF-6454CEBC6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E470E7A-8C2A-4245-8223-B3C28ADCB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0226E7B1-0483-4C44-A7E4-4BDB62EA6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1A2A98-5F78-4A5E-98A9-E0F66B3BA422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02B31070-13EB-4E44-BD06-8A2CDA006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862B5DB9-AE45-494F-BDC7-52D310B5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CD59AFD-12EB-4381-9036-A41A91278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DE61C4-2093-4FF9-8473-5F96ED5BC956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EFF9CC56-4A2E-474B-AB85-56C5E5C484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91A106E7-E665-4DFB-8370-1D5331CD2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7940E2BE-F774-46DA-9ADE-AF4A5BA96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57DF7B-7380-45F9-B04E-164AF933D829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59771BF-37D2-4BB2-A86E-0CD4271131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4C936F8-FC7B-4017-9FED-EB24FAD38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844F36F-0C7F-467A-8C67-A46F7B398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F369B2-556A-4B75-9BFC-6B4D2729195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7C16563-189A-47F2-9435-2F307DE45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6ADB7D4-6A67-4832-A24E-CB14C94C0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97A4D61-E886-4C82-9295-96C0CF281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A350D-7736-46C0-83B4-52066FF5847F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6A3865E-C65D-439D-9198-7CD50A266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CE6E9B8-8C61-44E2-87BF-C7C35F5A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98050D0-CD82-4980-985A-91E881AF5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7F9FE1-36EE-47B0-BDD1-EE2A1D8E575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B0853CE-04EE-498C-8875-0ECD686A18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2FD60A3-4F19-4B35-889B-CCF7E0B1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F746AF8-AF23-4C2F-AA90-68A710A274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6E14D0-5FDE-4CC1-8BAB-DCD283EB7C27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D201C95-7A41-44E1-8972-293D8C39E8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D1B631A-1B7F-4766-A54E-2A5DE9CF5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C8EAB2D-C125-460D-89FA-29A639F1D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2E18AF-D270-4483-8034-00BAAD4F8C63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7EDE868-0846-4B27-B761-B38FE186B5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C65151F-4914-48B2-A812-8C7D666EC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C6AB2B6-E302-4D1C-AAA4-64DEAE9C6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FE882B-C033-4304-B2DA-DCF669C5B04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8741E24-F9EE-4133-9F72-81E0A003A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0DEF661-9A75-458D-94C0-5449B66C6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4A839CE-58EE-4E6E-A4A6-44B75FDD8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AECF44-DA02-4A4A-BBB8-E5164A0CB2F5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44E4ACE-8D88-4B7C-9E8A-654B0C79A70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CB6A41F-FF49-4F34-9A13-1D0DC117A2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0464D5FA-0BE7-4B41-85CE-7B32B046C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64B5BD6-6CCF-4904-8ADF-2DFD19B40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25277997-D500-4D9A-9DDE-0710A3402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6C3E734C-2C15-4BB4-B49E-F20F63E6C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1E1195A4-A6AE-4CB9-9410-86C773EDB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5F7B269B-8DFB-466C-A11C-70974E39D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28125CC0-8869-4CED-86FA-483B1C07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B7EF4967-E5A1-4E17-946B-F1E7E99C47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00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4D67DBE-4C7D-4BF5-9B82-55D97AC11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098B2878-6164-4E2E-B0E0-14996AAF6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0574BEC-E91A-410D-883D-A6D8ABDD4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76A9B7B-44F0-4381-9530-64549752E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73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D6B2808-5E8D-4613-8174-C59528F6F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316EA5E-F1CF-4557-AF23-F27D3341F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C692373-BE3F-45D5-9691-066C6520B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5F6CF-837A-4032-B9A1-51E916190D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18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3701444-0FFC-49D8-BB1D-4E845DA641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3D82A48-B5D0-452E-89CE-49AF036587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71D92F-73FD-4111-9FF1-5D45200A1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F7BA-B821-4D52-BD7A-2137C460F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9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36AF94B-6DAD-4AA4-95F1-4B6D1D420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ED9AFD3-F70B-41AB-8592-8E4CB2E2B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7CC563C-AEFF-4374-944A-A2DC9B967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2C18-2DB2-445D-8D06-2B70E3F7F8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29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2EF58995-A62D-4D80-8898-AFFE7E58F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73881A0-6C00-4E04-A3E1-50D86AD4E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9C41AB0-73D3-4741-B91D-5BB2E2CA1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D4F2-EA0B-488A-A7CC-629F1E41D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21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6B20F1D-484C-4E7A-997C-6EDBAD61A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B3C9066-4E80-4503-A4B3-DD16938D5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D571AD7-121B-467A-A6CC-0E6337324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B00FA-AA0E-4CEC-BA5F-592EA5490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78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F9BBD0E-D466-4882-966F-801DC4EB3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7F97107-A6D9-45F5-B761-8FA2551D5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C4C5BB4-45F2-40E2-B0C4-3DC8B4F1D8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7A02-F1D6-4A01-BC69-99F1181AF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3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AA4079D-FBA8-4D9C-BF94-B3C8F45D4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12436564-F6F6-4E60-8607-E8A97DEBE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DC4E5E8D-7337-4B67-BCD0-54ED4A6F5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245-EB2F-4694-B687-89295A295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05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AC7D9C0-7991-4C4A-89C9-F2A4648AA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FDD05BC-EE78-4A70-BEFC-7189D2089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F310EC5-F219-4B4D-AE58-73DD1F08A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9489-7844-4ED4-9789-985A29F3B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41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79851B3-7038-4761-AA90-2FDE74CBE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6C52920-E3DB-4E9D-B69C-2B01EBD95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6CA0DFC-55E9-4EBF-BADD-7CA096350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F0F3-9839-44E2-A77A-20AF5F262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22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35E3AEE-F0F9-4035-901C-E7A469EA8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49E7651-4CF8-46CF-B1D7-23C30801D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3347A07-4BBD-42F6-A2AC-2B59DB179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FFB5E-3282-45EF-92F4-346C25B86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20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CF373AE-0A04-4438-AC30-C4BA22384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EC1631E-9C4F-4F1B-B8E4-0E803169B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8B7E805-F382-458E-9448-1997DC93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A7A0-D1D7-421D-8FE2-403AA2589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17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A4E9A7-CD4E-48BA-B6F6-B2055BE45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F0E11B4-631B-4304-8CF5-69E779F4E3E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F5AEF2-DF29-4DAD-B5F9-C9FE208623A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6B496D-8946-4C19-91FB-953FBFE517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69C0AB-6877-4581-B129-A7FD8B1AFD8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CF8C1D4-29E8-4C76-AB98-488A084F86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0470169-2C78-456B-95CB-9A45E88680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CCADB24-4192-4214-962F-7FB10F20A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9415ED94-892E-4019-8291-A56153C25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9691" name="Rectangle 11">
            <a:extLst>
              <a:ext uri="{FF2B5EF4-FFF2-40B4-BE49-F238E27FC236}">
                <a16:creationId xmlns:a16="http://schemas.microsoft.com/office/drawing/2014/main" id="{DA783712-69C4-41AE-9E89-EB6EFC016C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92" name="Rectangle 12">
            <a:extLst>
              <a:ext uri="{FF2B5EF4-FFF2-40B4-BE49-F238E27FC236}">
                <a16:creationId xmlns:a16="http://schemas.microsoft.com/office/drawing/2014/main" id="{357CEBB1-8896-4548-9626-7CD1484F19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9693" name="Rectangle 13">
            <a:extLst>
              <a:ext uri="{FF2B5EF4-FFF2-40B4-BE49-F238E27FC236}">
                <a16:creationId xmlns:a16="http://schemas.microsoft.com/office/drawing/2014/main" id="{D6FC0DB6-73C1-4534-9FE4-9CE0A01350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66304C9-BBF1-4F6C-B450-876AAA158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8.png"/><Relationship Id="rId7" Type="http://schemas.openxmlformats.org/officeDocument/2006/relationships/customXml" Target="../ink/ink2.xml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2.emf"/><Relationship Id="rId4" Type="http://schemas.openxmlformats.org/officeDocument/2006/relationships/image" Target="../media/image19.png"/><Relationship Id="rId9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6762C44C-4459-4223-A10E-D9D70D5E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989007-78DA-47D5-B728-8E14977A9E0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A693635-BB4C-45C4-87AF-F338C5E2D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CTC 450  Review</a:t>
            </a:r>
            <a:endParaRPr lang="en-US" altLang="en-US" sz="240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BCE8ADA9-FAF8-4DF0-A853-E59712D37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Hydrostatics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Inclined Plane 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Curved Surface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Buoyancy </a:t>
            </a:r>
          </a:p>
          <a:p>
            <a:pPr eaLnBrk="1" hangingPunct="1">
              <a:defRPr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092E5C37-1A34-49B1-83E9-6E2845B3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CD58AA-2F4F-443E-A54D-570A0C4C495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BC948FA-98D4-44A8-B4D9-AF365D1F1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Velocity </a:t>
            </a:r>
            <a:endParaRPr lang="en-US" altLang="en-US" sz="240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2092EE6-10BC-4611-ABF7-C1B5511EF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V=Q/A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aseline="30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Where: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V=average velocity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Q=flow rate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A=cross sectional area</a:t>
            </a:r>
            <a:endParaRPr lang="en-US" altLang="en-US" sz="2800" baseline="30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475B31FC-716B-45D7-B3AB-53479E6D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4F6F90-6FBD-4544-A650-0B9111FCCF7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E437A2B-D145-4890-B136-DD40B320B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Average Velocity-Example </a:t>
            </a:r>
            <a:endParaRPr lang="en-US" altLang="en-US" sz="240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5701F1-2739-49B6-97A9-A4CAA7875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	A pipe 24-inch diameter pipe carries water with a velocity of 13 fps.  What is the discharge in cfs and gpm?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aseline="300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Answers: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41 cfs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18,000 gpm </a:t>
            </a:r>
            <a:endParaRPr lang="en-US" altLang="en-US" sz="2800" baseline="300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6FD25D15-A7A0-4D6A-B240-B987F01F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310A6A-777E-4488-9EE2-87C98B45CC5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1870084-46EF-44FB-82B4-D43B208A8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Residence Time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4C59C60-E50C-40CE-ADE5-C51053FB1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On average, how long water stays in a tank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=Tank volume/Flow rate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FC540DEF-91ED-4957-BDE6-47CB69C9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25FB20-DC43-4043-A6F3-53986DD35D1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A110B76-81B3-435F-97BF-ECD2738FA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Residence Time-Example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EAB783A-B626-4A0B-85E8-0BCFFABBA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421688" cy="2859087"/>
          </a:xfrm>
        </p:spPr>
        <p:txBody>
          <a:bodyPr/>
          <a:lstStyle/>
          <a:p>
            <a:pPr marL="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If you have a 10-gallon tank and flow rate is 1 </a:t>
            </a:r>
            <a:r>
              <a:rPr lang="en-US" altLang="en-US" sz="2800" dirty="0" err="1"/>
              <a:t>gpm</a:t>
            </a:r>
            <a:r>
              <a:rPr lang="en-US" altLang="en-US" sz="2800" dirty="0"/>
              <a:t> then the theoretical average residence time = 10 minutes</a:t>
            </a:r>
          </a:p>
          <a:p>
            <a:pPr marL="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Actual can vary from theoretical due to short circuiting or dead zones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26629" name="Picture 5" descr="Tank showing cold water at bottom of tank">
            <a:extLst>
              <a:ext uri="{FF2B5EF4-FFF2-40B4-BE49-F238E27FC236}">
                <a16:creationId xmlns:a16="http://schemas.microsoft.com/office/drawing/2014/main" id="{65FDCACC-6690-4601-9B13-5E166368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32956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tank showing &quot;static&quot; areas due to circuiting and dead zones">
            <a:extLst>
              <a:ext uri="{FF2B5EF4-FFF2-40B4-BE49-F238E27FC236}">
                <a16:creationId xmlns:a16="http://schemas.microsoft.com/office/drawing/2014/main" id="{683552B7-434F-4FCC-ADB5-C2A57C64B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7388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61F3DA01-6FFB-4413-928B-74F99016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EF7A6-5329-4EC7-8DFB-10DE5507670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203AEF4-23E0-4FD0-A74E-4DD9A9024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Process Types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B6C937A-F9CF-40D3-9B53-D1E662E1F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57400"/>
            <a:ext cx="3581400" cy="4114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Plug flow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/>
              <a:t>Completely mixed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88E206EB-51F1-434F-9F59-49B1E0980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29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71C04769-5497-47DC-90AB-A05DFCB45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581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E634B9C-DCEC-49C0-9C6C-35542EEA9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Continuity-Steady Flow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FA97BF8-1102-44DA-A816-95E886D5F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Q=A1*V1=A2*V2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If water flows from a smaller to larger pipe, then the velocity must decrease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If water flows from a larger to smaller pipe, then the velocity must increase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D8C94EF-1895-403B-9975-34FCED9E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719C9F-B4C8-4CB3-BC18-F7FB13FF372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93B99FF-606E-4BD5-827C-D467417DF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Continuity Example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803D11E-7A79-4F47-8F5B-B7522E289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A 120-cm pipe is in series with a 60-cm pipe.  The rate of flow of water is 2 cubic meters/sec.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What is the velocity of flow in each pipe?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V</a:t>
            </a:r>
            <a:r>
              <a:rPr lang="en-US" altLang="en-US" baseline="-25000"/>
              <a:t>60</a:t>
            </a:r>
            <a:r>
              <a:rPr lang="en-US" altLang="en-US"/>
              <a:t>=Q/A</a:t>
            </a:r>
            <a:r>
              <a:rPr lang="en-US" altLang="en-US" baseline="-25000"/>
              <a:t>60</a:t>
            </a:r>
            <a:r>
              <a:rPr lang="en-US" altLang="en-US"/>
              <a:t>=7.1 m/s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/>
              <a:t>V</a:t>
            </a:r>
            <a:r>
              <a:rPr lang="en-US" altLang="en-US" baseline="-25000"/>
              <a:t>120</a:t>
            </a:r>
            <a:r>
              <a:rPr lang="en-US" altLang="en-US"/>
              <a:t>=Q/A</a:t>
            </a:r>
            <a:r>
              <a:rPr lang="en-US" altLang="en-US" baseline="-25000"/>
              <a:t>120</a:t>
            </a:r>
            <a:r>
              <a:rPr lang="en-US" altLang="en-US"/>
              <a:t>=1.8 m/s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823ECF7-A712-49A1-8332-71EC8117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8AD5F7-1527-4A20-9066-0C380261F10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F09C2C66-F978-4EB4-A50E-86E021B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D830CC-4E4C-463C-B33C-BF03AFD90CC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BF30B59-FBB9-45B2-B455-C7E41FF07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Continuity Non-Steady Flow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C48840D-BCA1-44B7-9AB9-BE4685880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Storage/Discharge Rate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(How fast a tank is filling/emptying)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Ramping Rate</a:t>
            </a:r>
          </a:p>
          <a:p>
            <a:pPr eaLnBrk="1" hangingPunct="1">
              <a:defRPr/>
            </a:pPr>
            <a:r>
              <a:rPr lang="en-US" altLang="en-US" dirty="0"/>
              <a:t>How fast the water is rising or lowering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B6DD5C9-8DF2-4EF6-9491-850495723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Storage-Steady Flows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B343525-707D-4E43-A2BA-8375EA63F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Q in=</a:t>
            </a:r>
            <a:r>
              <a:rPr lang="en-US" altLang="en-US" dirty="0" err="1"/>
              <a:t>Qout</a:t>
            </a:r>
            <a:r>
              <a:rPr lang="en-US" altLang="en-US" dirty="0"/>
              <a:t>+(Storage/Discharge Rate)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Qin=0.0175 cubic meters/sec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 err="1"/>
              <a:t>Qout</a:t>
            </a:r>
            <a:r>
              <a:rPr lang="en-US" altLang="en-US" dirty="0"/>
              <a:t>=.003 cubic meters/sec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Storage or discharge?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1C9EFB9-2F84-42DB-BF75-95E95EDA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C25CF5-6DB0-48E6-9161-0ACE9623BF3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A57DAAB-B943-4066-9571-C5D6F9A78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488" y="228600"/>
            <a:ext cx="7793037" cy="1462087"/>
          </a:xfrm>
        </p:spPr>
        <p:txBody>
          <a:bodyPr/>
          <a:lstStyle/>
          <a:p>
            <a:r>
              <a:rPr lang="en-US" altLang="en-US" dirty="0"/>
              <a:t>Storage-Steady Flows (</a:t>
            </a:r>
            <a:r>
              <a:rPr lang="en-US" altLang="en-US" dirty="0" err="1"/>
              <a:t>Cont</a:t>
            </a:r>
            <a:r>
              <a:rPr lang="en-US" altLang="en-US" dirty="0"/>
              <a:t>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B4341E84-3029-4D0D-A027-3D7B92FBF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Qin=0.0175 cubic meters/sec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 err="1"/>
              <a:t>Qout</a:t>
            </a:r>
            <a:r>
              <a:rPr lang="en-US" altLang="en-US" dirty="0"/>
              <a:t>=.003 cubic meters/sec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Storage rate=.0145 cubic meters/sec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If storage is in a tank what would you do to find the rate of rise?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BCE51DD-36EF-4CB5-8245-4E3AB668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CAF964-AA68-492E-98A8-16EFD133785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70B90080-A0A2-4E29-81EC-50700D9D0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F59B35-BC62-4C4F-B76D-0BF4E490E69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33D3EA-CFB4-4BE0-A2B1-2039130DE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DC4A1F6-B0D5-477E-B0F8-D3C52339E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382000" cy="418623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Types of flow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Continuity Equation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0530EE55-C6AB-42B2-B4DB-CCCB51A85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46475"/>
            <a:ext cx="401637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22C317B-05E8-47E6-BF9C-3EE9D1635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0"/>
            <a:ext cx="35242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06E5F2DE-B702-4C8F-B52E-1FB500B1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79425"/>
            <a:ext cx="34353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0D65035-79A8-4EC4-89DB-5741C76EDE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Storage Example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EFF61F5-7461-4EB3-8504-DBE871C6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 river discharges into a reservoir at a rate of 400,000 </a:t>
            </a:r>
            <a:r>
              <a:rPr lang="en-US" altLang="en-US" dirty="0" err="1"/>
              <a:t>cfs</a:t>
            </a:r>
            <a:r>
              <a:rPr lang="en-US" altLang="en-US" dirty="0"/>
              <a:t>.  The outflow rate through the dam is 250,000 </a:t>
            </a:r>
            <a:r>
              <a:rPr lang="en-US" altLang="en-US" dirty="0" err="1"/>
              <a:t>cfs</a:t>
            </a:r>
            <a:r>
              <a:rPr lang="en-US" altLang="en-US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If the reservoir surface area is 40 square miles, what is the rate of rise in the reservoir?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1546929E-88F2-46C5-B946-5D9998BF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8BA5AF-EB0E-4153-95D7-B6721820B1E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B86A9CD-4A44-4A89-9669-546F0F97E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Storage Example-Answer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8A2799B4-432B-4979-9481-D8ADA26D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Answer 11.5 </a:t>
            </a:r>
            <a:r>
              <a:rPr lang="en-US" altLang="en-US" dirty="0" err="1"/>
              <a:t>ft</a:t>
            </a:r>
            <a:r>
              <a:rPr lang="en-US" altLang="en-US" dirty="0"/>
              <a:t>/day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Find 3 reasons why this example is not very realistic.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603FC44F-B9BB-43DD-B13F-B317B90C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DFB034-661E-465B-9F54-A960C15F22D6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1562D82E-0DF9-4E38-887E-38363E0F4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Continuity Example</a:t>
            </a:r>
            <a:br>
              <a:rPr lang="en-US" altLang="en-US"/>
            </a:br>
            <a:r>
              <a:rPr lang="en-US" altLang="en-US" sz="3200"/>
              <a:t>Q varies as a function of water height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CDDD4E2A-7901-4879-8AA5-73C659DABF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</a:t>
            </a:r>
            <a:r>
              <a:rPr lang="en-US" altLang="en-US" sz="2800"/>
              <a:t>A 10-cm diameter jet of water discharges from the bottom of a 1-m diameter tank.  The velocity in the jet = (2gh)</a:t>
            </a:r>
            <a:r>
              <a:rPr lang="en-US" altLang="en-US" sz="2800" baseline="30000"/>
              <a:t>.5</a:t>
            </a:r>
            <a:r>
              <a:rPr lang="en-US" altLang="en-US" sz="2800"/>
              <a:t> m/sec. How long will it take for the water surface in the tank to drop from 2 meters to 0.5 meter?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  <a:p>
            <a:r>
              <a:rPr lang="en-US" altLang="en-US" sz="2800"/>
              <a:t>Use Calculus</a:t>
            </a:r>
          </a:p>
          <a:p>
            <a:r>
              <a:rPr lang="en-US" altLang="en-US" sz="2800"/>
              <a:t>Use spreadsheet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0362FBD-DFF9-4BAE-BBA5-061E4C58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7ECC75-3A30-4B2A-A22F-9D20F480EA7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6469C5D4-AD66-46F3-B100-9D507CA11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Calculus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55E774AC-66B1-4497-AD91-D021935FD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 err="1"/>
              <a:t>Qout</a:t>
            </a:r>
            <a:r>
              <a:rPr lang="en-US" altLang="en-US" sz="2800" dirty="0"/>
              <a:t>=</a:t>
            </a:r>
            <a:r>
              <a:rPr lang="en-US" altLang="en-US" sz="2800" dirty="0" err="1"/>
              <a:t>Vel</a:t>
            </a:r>
            <a:r>
              <a:rPr lang="en-US" altLang="en-US" sz="2800" dirty="0"/>
              <a:t> *Area = .035h</a:t>
            </a:r>
            <a:r>
              <a:rPr lang="en-US" altLang="en-US" sz="2800" baseline="30000" dirty="0"/>
              <a:t>.5  </a:t>
            </a:r>
            <a:r>
              <a:rPr lang="en-US" altLang="en-US" sz="1400" dirty="0"/>
              <a:t>(Q is function of water height)</a:t>
            </a:r>
          </a:p>
          <a:p>
            <a:pPr>
              <a:defRPr/>
            </a:pPr>
            <a:r>
              <a:rPr lang="en-US" altLang="en-US" sz="2800" dirty="0"/>
              <a:t>Discharge of tank=dh/</a:t>
            </a:r>
            <a:r>
              <a:rPr lang="en-US" altLang="en-US" sz="2800" dirty="0" err="1"/>
              <a:t>dt</a:t>
            </a:r>
            <a:r>
              <a:rPr lang="en-US" altLang="en-US" sz="2800" dirty="0"/>
              <a:t>*Area=0.785 dh/</a:t>
            </a:r>
            <a:r>
              <a:rPr lang="en-US" altLang="en-US" sz="2800" dirty="0" err="1"/>
              <a:t>dt</a:t>
            </a: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Set the two equal to each other &amp; rearrange:</a:t>
            </a:r>
          </a:p>
          <a:p>
            <a:pPr lvl="1">
              <a:defRPr/>
            </a:pPr>
            <a:r>
              <a:rPr lang="en-US" altLang="en-US" dirty="0" err="1"/>
              <a:t>dt</a:t>
            </a:r>
            <a:r>
              <a:rPr lang="en-US" altLang="en-US" dirty="0"/>
              <a:t>=22.43h</a:t>
            </a:r>
            <a:r>
              <a:rPr lang="en-US" altLang="en-US" baseline="30000" dirty="0"/>
              <a:t>-.5 </a:t>
            </a:r>
            <a:r>
              <a:rPr lang="en-US" altLang="en-US" dirty="0"/>
              <a:t>dh</a:t>
            </a:r>
          </a:p>
          <a:p>
            <a:pPr>
              <a:defRPr/>
            </a:pPr>
            <a:r>
              <a:rPr lang="en-US" altLang="en-US" sz="2800" dirty="0"/>
              <a:t>Integrate time between 0 and t</a:t>
            </a:r>
          </a:p>
          <a:p>
            <a:pPr>
              <a:defRPr/>
            </a:pPr>
            <a:r>
              <a:rPr lang="en-US" altLang="en-US" sz="2800" dirty="0"/>
              <a:t>Integrate h between 0.5 and 2 m</a:t>
            </a:r>
          </a:p>
          <a:p>
            <a:pPr>
              <a:defRPr/>
            </a:pPr>
            <a:r>
              <a:rPr lang="en-US" altLang="en-US" sz="2800" dirty="0"/>
              <a:t>t=31.7 seconds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400" baseline="30000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A89FAEF-49EB-49C5-87B6-597A88C4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4CD67B-DABC-4DB7-BFA8-A74127AD964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39B6-8D9E-40CF-AFD8-57864731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19" y="335756"/>
            <a:ext cx="2304881" cy="1462087"/>
          </a:xfrm>
        </p:spPr>
        <p:txBody>
          <a:bodyPr/>
          <a:lstStyle/>
          <a:p>
            <a:r>
              <a:rPr lang="en-US" sz="2800" dirty="0"/>
              <a:t>Empty Tank-Calculus</a:t>
            </a:r>
          </a:p>
        </p:txBody>
      </p:sp>
      <p:sp>
        <p:nvSpPr>
          <p:cNvPr id="49154" name="Slide Number Placeholder 3">
            <a:extLst>
              <a:ext uri="{FF2B5EF4-FFF2-40B4-BE49-F238E27FC236}">
                <a16:creationId xmlns:a16="http://schemas.microsoft.com/office/drawing/2014/main" id="{3FBAE35B-EF96-4070-8F36-A5DBB43B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8EA05A-AEDC-46FA-A8A8-D52760BCBAD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pic>
        <p:nvPicPr>
          <p:cNvPr id="49155" name="Picture 2" descr="Calculus example calculating the time it takes a tank of water to go from 2 meters full to 0.5m full.">
            <a:extLst>
              <a:ext uri="{FF2B5EF4-FFF2-40B4-BE49-F238E27FC236}">
                <a16:creationId xmlns:a16="http://schemas.microsoft.com/office/drawing/2014/main" id="{2C63807D-4CC4-4787-9B93-F188F635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538"/>
            <a:ext cx="421005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A5247C9C-1A32-4E30-9938-8D6421C50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Spreadsheet </a:t>
            </a:r>
            <a:br>
              <a:rPr lang="en-US" altLang="en-US"/>
            </a:br>
            <a:r>
              <a:rPr lang="en-US" altLang="en-US"/>
              <a:t>Small time increment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F00B630C-E7B8-40C2-A688-129092A0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DFF591-7387-4EA8-BD36-0463CD9CDC3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50180" name="Picture 3" descr="snip of an excel file showing how to determine water tank levels as it empties through an orifice">
            <a:extLst>
              <a:ext uri="{FF2B5EF4-FFF2-40B4-BE49-F238E27FC236}">
                <a16:creationId xmlns:a16="http://schemas.microsoft.com/office/drawing/2014/main" id="{85DBAB98-1CF4-4492-BC83-B40E77B7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95913"/>
            <a:ext cx="5791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8">
            <a:extLst>
              <a:ext uri="{FF2B5EF4-FFF2-40B4-BE49-F238E27FC236}">
                <a16:creationId xmlns:a16="http://schemas.microsoft.com/office/drawing/2014/main" id="{AADEFA12-52AB-49EB-8322-71F16D96A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076450"/>
            <a:ext cx="6799263" cy="2952750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6" name="Ink 4">
                <a:extLst>
                  <a:ext uri="{FF2B5EF4-FFF2-40B4-BE49-F238E27FC236}">
                    <a16:creationId xmlns:a16="http://schemas.microsoft.com/office/drawing/2014/main" id="{AF3E1DC2-6489-49B3-B68B-B6745EAB39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25" y="6040438"/>
              <a:ext cx="3071813" cy="31750"/>
            </p14:xfrm>
          </p:contentPart>
        </mc:Choice>
        <mc:Fallback>
          <p:pic>
            <p:nvPicPr>
              <p:cNvPr id="1026" name="Ink 4">
                <a:extLst>
                  <a:ext uri="{FF2B5EF4-FFF2-40B4-BE49-F238E27FC236}">
                    <a16:creationId xmlns:a16="http://schemas.microsoft.com/office/drawing/2014/main" id="{AF3E1DC2-6489-49B3-B68B-B6745EAB39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3285" y="5984558"/>
                <a:ext cx="3103132" cy="1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7" name="Ink 5">
                <a:extLst>
                  <a:ext uri="{FF2B5EF4-FFF2-40B4-BE49-F238E27FC236}">
                    <a16:creationId xmlns:a16="http://schemas.microsoft.com/office/drawing/2014/main" id="{4E6B3F95-1AA4-4335-9366-DF0AB4387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25" y="6143625"/>
              <a:ext cx="3397250" cy="127000"/>
            </p14:xfrm>
          </p:contentPart>
        </mc:Choice>
        <mc:Fallback>
          <p:pic>
            <p:nvPicPr>
              <p:cNvPr id="1027" name="Ink 5">
                <a:extLst>
                  <a:ext uri="{FF2B5EF4-FFF2-40B4-BE49-F238E27FC236}">
                    <a16:creationId xmlns:a16="http://schemas.microsoft.com/office/drawing/2014/main" id="{4E6B3F95-1AA4-4335-9366-DF0AB43876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3285" y="6080305"/>
                <a:ext cx="3428569" cy="2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8" name="Ink 6">
                <a:extLst>
                  <a:ext uri="{FF2B5EF4-FFF2-40B4-BE49-F238E27FC236}">
                    <a16:creationId xmlns:a16="http://schemas.microsoft.com/office/drawing/2014/main" id="{5E63686A-931A-4209-8EB7-CD75DA2104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1250" y="6032500"/>
              <a:ext cx="2032000" cy="95250"/>
            </p14:xfrm>
          </p:contentPart>
        </mc:Choice>
        <mc:Fallback>
          <p:pic>
            <p:nvPicPr>
              <p:cNvPr id="1028" name="Ink 6">
                <a:extLst>
                  <a:ext uri="{FF2B5EF4-FFF2-40B4-BE49-F238E27FC236}">
                    <a16:creationId xmlns:a16="http://schemas.microsoft.com/office/drawing/2014/main" id="{5E63686A-931A-4209-8EB7-CD75DA2104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05409" y="5968759"/>
                <a:ext cx="2063322" cy="222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9" name="Ink 7">
                <a:extLst>
                  <a:ext uri="{FF2B5EF4-FFF2-40B4-BE49-F238E27FC236}">
                    <a16:creationId xmlns:a16="http://schemas.microsoft.com/office/drawing/2014/main" id="{A5E8F4E8-542D-47BB-B489-90ACA5DF7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6813" y="6016625"/>
              <a:ext cx="2460625" cy="325438"/>
            </p14:xfrm>
          </p:contentPart>
        </mc:Choice>
        <mc:Fallback>
          <p:pic>
            <p:nvPicPr>
              <p:cNvPr id="1029" name="Ink 7">
                <a:extLst>
                  <a:ext uri="{FF2B5EF4-FFF2-40B4-BE49-F238E27FC236}">
                    <a16:creationId xmlns:a16="http://schemas.microsoft.com/office/drawing/2014/main" id="{A5E8F4E8-542D-47BB-B489-90ACA5DF7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60973" y="5953265"/>
                <a:ext cx="2491945" cy="4521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747C8F13-CCE1-4AEB-848C-9D344740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B5A1C7-CF17-458F-BE1B-E546053D675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0A7CD64-79FC-43A5-A07B-08332E81B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Next Lecture  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7501AAFE-21F1-429F-93AF-7781819BB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Bernoulli’s Equation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EGL/HGL graphs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F2EE5D1F-E9C9-47C5-81AA-F6A4DD18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8509EE-A77C-41F6-81EB-2CB52EE82ED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5D473C2-B885-4D12-8403-4F17652A5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Velocity – 2 viewpoints</a:t>
            </a:r>
            <a:endParaRPr lang="en-US" altLang="en-US" sz="20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BBDC1E5-3CE3-48AA-A378-EF37EB990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44196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err="1"/>
              <a:t>Lagrangian</a:t>
            </a:r>
            <a:r>
              <a:rPr lang="en-US" altLang="en-US" sz="2800" dirty="0"/>
              <a:t>-individual particles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Cars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Rockets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Eulerian-observe motion passing a specific point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Traffic flow (vehicles/hour)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pic>
        <p:nvPicPr>
          <p:cNvPr id="8197" name="Picture 5" descr="Shows image of Lagrangian viewpoint. the observer is fixed to the missile&#10;&#10;Eulerian-observer is located at ground level and watching the missile go by">
            <a:extLst>
              <a:ext uri="{FF2B5EF4-FFF2-40B4-BE49-F238E27FC236}">
                <a16:creationId xmlns:a16="http://schemas.microsoft.com/office/drawing/2014/main" id="{5E2AF4D8-C510-44DF-B7B6-BF2352944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360613"/>
            <a:ext cx="4049712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DAFA740D-DF11-4027-9D2C-BBB14162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8600B5-856E-45DD-9726-D5786E955B1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862D5AB-376F-42D8-811D-F01F81231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8712"/>
          </a:xfrm>
        </p:spPr>
        <p:txBody>
          <a:bodyPr/>
          <a:lstStyle/>
          <a:p>
            <a:pPr eaLnBrk="1" hangingPunct="1"/>
            <a:r>
              <a:rPr lang="en-US" altLang="en-US"/>
              <a:t>Flow Types (Space Criterion) </a:t>
            </a:r>
            <a:endParaRPr lang="en-US" altLang="en-US" sz="24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0721D78-4C39-44F6-AF16-B467818995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45720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Uniform (space criterion)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Velocity doesn’t change w/ respect to channel reach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 err="1"/>
              <a:t>Nonuniform</a:t>
            </a:r>
            <a:endParaRPr lang="en-US" altLang="en-US" sz="28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Velocity does change w/ respect to reach 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120608F8-E3C5-4652-A9F4-1E0279ADE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911350"/>
            <a:ext cx="35528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2A4C8997-E8F3-40A8-A512-32A154A95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719638"/>
            <a:ext cx="3714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2337C0AE-01AA-4711-9579-D49EB8E2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B19095-60A2-4F5E-BFB0-9756CA44DCB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A16B17E-9B0B-4157-8951-16E07887F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0775" y="304800"/>
            <a:ext cx="7793038" cy="1047750"/>
          </a:xfrm>
        </p:spPr>
        <p:txBody>
          <a:bodyPr/>
          <a:lstStyle/>
          <a:p>
            <a:pPr eaLnBrk="1" hangingPunct="1"/>
            <a:r>
              <a:rPr lang="en-US" altLang="en-US"/>
              <a:t>Flow Types (Time Criterion)</a:t>
            </a:r>
            <a:endParaRPr lang="en-US" altLang="en-US" sz="2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BE92CB9-F08D-46F2-B164-E697E8879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017713"/>
            <a:ext cx="80772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Steady---</a:t>
            </a:r>
            <a:r>
              <a:rPr lang="en-US" altLang="en-US" sz="2400" dirty="0"/>
              <a:t>Velocity does not change w/ respect to time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Unsteady---</a:t>
            </a:r>
            <a:r>
              <a:rPr lang="en-US" altLang="en-US" sz="2400" dirty="0"/>
              <a:t>Velocity does change w/ respect to time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DC46112B-91C5-4177-8E7D-77A7FD98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46450"/>
            <a:ext cx="57912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A338C176-6511-438E-A8B1-BD1D8252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F5EAC0-8389-4A62-A1C5-ADBACF2E01F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B2489CCD-77CF-46FC-A265-6C60E51DA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Flow</a:t>
            </a:r>
            <a:endParaRPr lang="en-US" altLang="en-US" sz="24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1531458-A622-4032-A151-FD42D45BF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Turbulent (mixed flow)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/>
              <a:t>Laminar Flow (smooth flow)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Flow of water through a pipe is generally turbulent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6D790503-EDA8-416D-ADAE-EC934E5B5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114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Laminar-water vectors all in one direction&#10;Turbulent-water vectors in different directions">
            <a:extLst>
              <a:ext uri="{FF2B5EF4-FFF2-40B4-BE49-F238E27FC236}">
                <a16:creationId xmlns:a16="http://schemas.microsoft.com/office/drawing/2014/main" id="{9104B545-4332-4641-996D-07EA917F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62463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098F52D5-F9AF-4CBA-80B4-D0D5557B9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2781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8D6EEBE-EDEC-48AE-AD09-7DDE4C3ED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57287"/>
          </a:xfrm>
        </p:spPr>
        <p:txBody>
          <a:bodyPr/>
          <a:lstStyle/>
          <a:p>
            <a:r>
              <a:rPr lang="en-US" altLang="en-US" dirty="0"/>
              <a:t>Types of Flow-Compressibility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61E89275-801E-4FBB-975F-5A7B2C43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1AB15C-269E-4B4E-93B7-AEDFA62846E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E7678AB-6F48-4040-81A2-0E3881660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8027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8A64B9B-C64F-4D66-AC7D-E5E22B102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09687"/>
          </a:xfrm>
        </p:spPr>
        <p:txBody>
          <a:bodyPr/>
          <a:lstStyle/>
          <a:p>
            <a:r>
              <a:rPr lang="en-US" altLang="en-US"/>
              <a:t>Types of Flow (Rotational/Irrotational)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5EAF86D3-278E-46E9-9039-DD11F07D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BC60D1-7A2A-49D8-AF85-F0A9B552B46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B68F44B8-2642-41BA-9320-DBB6E5734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5829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2FF2F47-9E96-464D-A1DA-FA86323CD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Reynold’s Number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97147D91-2B13-44BA-8437-FCFDC349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Re or </a:t>
            </a:r>
            <a:r>
              <a:rPr lang="en-US" altLang="en-US" dirty="0" err="1"/>
              <a:t>Nr</a:t>
            </a:r>
            <a:r>
              <a:rPr lang="en-US" altLang="en-US" dirty="0"/>
              <a:t>----</a:t>
            </a:r>
            <a:r>
              <a:rPr lang="en-US" altLang="en-US" dirty="0" err="1"/>
              <a:t>Unitless</a:t>
            </a:r>
            <a:r>
              <a:rPr lang="en-US" altLang="en-US" dirty="0"/>
              <a:t>---for Pipes (Diameter*Velocity)/Kinematic Viscosity</a:t>
            </a:r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&gt;4,000 turbulent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&lt;2,000 laminar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C5C4A86C-BF43-4B7E-8E6E-8981914AD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C34AA5-23A8-46D5-A913-117E1BEE670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3028</TotalTime>
  <Words>716</Words>
  <Application>Microsoft Office PowerPoint</Application>
  <PresentationFormat>On-screen Show (4:3)</PresentationFormat>
  <Paragraphs>183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Tahoma</vt:lpstr>
      <vt:lpstr>Wingdings</vt:lpstr>
      <vt:lpstr>Wingdings 2</vt:lpstr>
      <vt:lpstr>Blends</vt:lpstr>
      <vt:lpstr>CTC 450  Review</vt:lpstr>
      <vt:lpstr>Objectives</vt:lpstr>
      <vt:lpstr>Velocity – 2 viewpoints</vt:lpstr>
      <vt:lpstr>Flow Types (Space Criterion) </vt:lpstr>
      <vt:lpstr>Flow Types (Time Criterion)</vt:lpstr>
      <vt:lpstr>Types of Flow</vt:lpstr>
      <vt:lpstr>Types of Flow-Compressibility</vt:lpstr>
      <vt:lpstr>Types of Flow (Rotational/Irrotational)</vt:lpstr>
      <vt:lpstr>Reynold’s Number</vt:lpstr>
      <vt:lpstr>Average Velocity </vt:lpstr>
      <vt:lpstr>Average Velocity-Example </vt:lpstr>
      <vt:lpstr>Residence Time</vt:lpstr>
      <vt:lpstr>Residence Time-Example</vt:lpstr>
      <vt:lpstr>Process Types</vt:lpstr>
      <vt:lpstr>Continuity-Steady Flow</vt:lpstr>
      <vt:lpstr>Continuity Example</vt:lpstr>
      <vt:lpstr>Continuity Non-Steady Flow</vt:lpstr>
      <vt:lpstr>Storage-Steady Flows</vt:lpstr>
      <vt:lpstr>Storage-Steady Flows (Cont)</vt:lpstr>
      <vt:lpstr>Storage Example</vt:lpstr>
      <vt:lpstr>Storage Example-Answer</vt:lpstr>
      <vt:lpstr>Continuity Example Q varies as a function of water height</vt:lpstr>
      <vt:lpstr>Calculus</vt:lpstr>
      <vt:lpstr>Empty Tank-Calculus</vt:lpstr>
      <vt:lpstr>Spreadsheet  Small time increment</vt:lpstr>
      <vt:lpstr>Next Lecture  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145</cp:revision>
  <dcterms:created xsi:type="dcterms:W3CDTF">2002-10-04T19:39:32Z</dcterms:created>
  <dcterms:modified xsi:type="dcterms:W3CDTF">2026-02-04T18:15:30Z</dcterms:modified>
</cp:coreProperties>
</file>