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26"/>
  </p:notesMasterIdLst>
  <p:sldIdLst>
    <p:sldId id="256" r:id="rId2"/>
    <p:sldId id="285" r:id="rId3"/>
    <p:sldId id="317" r:id="rId4"/>
    <p:sldId id="313" r:id="rId5"/>
    <p:sldId id="318" r:id="rId6"/>
    <p:sldId id="328" r:id="rId7"/>
    <p:sldId id="332" r:id="rId8"/>
    <p:sldId id="314" r:id="rId9"/>
    <p:sldId id="276" r:id="rId10"/>
    <p:sldId id="329" r:id="rId11"/>
    <p:sldId id="330" r:id="rId12"/>
    <p:sldId id="331" r:id="rId13"/>
    <p:sldId id="333" r:id="rId14"/>
    <p:sldId id="334" r:id="rId15"/>
    <p:sldId id="335" r:id="rId16"/>
    <p:sldId id="336" r:id="rId17"/>
    <p:sldId id="338" r:id="rId18"/>
    <p:sldId id="315" r:id="rId19"/>
    <p:sldId id="337" r:id="rId20"/>
    <p:sldId id="325" r:id="rId21"/>
    <p:sldId id="319" r:id="rId22"/>
    <p:sldId id="327" r:id="rId23"/>
    <p:sldId id="326" r:id="rId24"/>
    <p:sldId id="324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11" autoAdjust="0"/>
    <p:restoredTop sz="94595" autoAdjust="0"/>
  </p:normalViewPr>
  <p:slideViewPr>
    <p:cSldViewPr>
      <p:cViewPr varScale="1">
        <p:scale>
          <a:sx n="122" d="100"/>
          <a:sy n="122" d="100"/>
        </p:scale>
        <p:origin x="136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5:58:18.15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1014 1432,'0'0,"21"0,1 0,-22-22,22 0,-1 0,-21 22,22-22,-22 0,0 22,0-22,0 0,0 0,0 22,0-22,0 0,0 22,0-22,0 0,0 0,0 22,0-22,0-22,0 44,0-22,0 0,0 22,0-22,0 0,0 0,0 22,0-22,0 0,0 0,0 0,0 0,0 0,0 0,0 0,0 0,-22 0,22 0,0 0,0 0,-21 22,21-22,0 0,-22 0,22 22,-22-22,22 0,-21 22,-1-22,22-1,-21 1,-1 0,0 0,22 0,-43 0,22 0,21 0,-22 22,-21-22,43 0,-22 0,1 0,-1 0,22 22,-21-22,-1 0,22 0,-21 22,-23 0,44-22,-43 0,22 22,21-22,-22 22,0-22,1 22,21-22,-22 22,1 0,21-22,-22 22,1 0,-1 0,22-22,-22 22,-21 0,43-22,-21 22,-1 0,22 0,-21 0,-1-22,0 22,22 0,-21 0,-1 0,22 0,-21 0,-1 0,0 0,22 0,-21 0,-1 0,22 0,-21 0,-1 0,1 0,21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5:56:58.88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16 1146,'0'-22,"0"22,0-23,0 1,0 22,0-22,0 0,0 0,0 22,0-22,0 0,0 22,0-22,0 0,0 0,0 22,0-22,0 0,0 22,0-22,0 0,0 0,0 22,0-22,0 0,0 22,0-22,0 0,0 0,0 22,0-22,0 0,0 22,0-22,0 0,0 0,0 22,0-22,0 0,0 22,0-22,0 0,0 0,0 22,0-22,0 0,0 22,0-22,0 0,0 22,0-23,0 1,0 0,0 22,0-22,0 0,0 22,0-22,0 0,0 0,0 22,0-22,0 0,0 22,0-22,0 0,0 0,0 22,0-22,12 0,-12 22,0-22,12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5:57:04.20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0-1,'0'0,"22"0,-22 0,0 0,0 0,0 0,0 0,0 0,22 0,-1 22,1-22,-22 0,0 22,22-22,-22 0,0 0,21 0,-21 22,0-22,0 0,0 0,0 0,0 0,22 0,-22 0,0 0,0 0,0 22,0 0,0-22,0 22,0-22,0 0,0 22,0 0,0-22,0 0,0 22,0 0,0-22,0 0,0 22,0 0,0-22,0 22,0 0,0 0,0 0,0 0,0-22,0 22,0 1,0-1,0-22,0 0,0 22,0 0,0-22,0 0,0 0,0 0,0 0,0 0,0 22,0-22,0 0,0 22,0 0,0-22,0 0,0 22,0-22,22 0,-22 44,0-44,22 22,-1-22,-21 0,0 22,0-22,0 0,0 22,0 0,0-22,0 0,0 22,22-22,-22 0,0 0,22 0,-22 22,0 0,21-22,1 0,-22 22,22 0,-22-22,0 0,0 0,0 0,0 0,0 0,0 0,0 22,22-22,-22 0,0 0,0 0,0 22,0 1,0-23,0 44,0-44,0 0,0 22,0 0,0-22,0 0,0 22,21-22,-21 0,0 22,0 0,0-22,0 22,22 22,0-44,-22 22,21-22,1 0,-22 22,0-22,22 0,-1 0,-21 0,0 22,0-22,22 0,0 0,-22 0,22 0,-22 0,0 0,0 0,0 0,0 0,0 22,0 0,0-22,0 0,0 22,0 0,0-22,0 0,0 22,0 0,0-22,0 23,0-1,0-22,0 0,0 0,0 22,0-22,0 0,0 22,0 0,0-22,0 22,0 0,0-22,0 22,-22 0,0 0,22-44,0 0,0 0,0 22,0-22,0 0,0 0,0 0,0-22,0 44,0-45,0 45,0-22,0 0,0 0,0 22,0-22,-22 22,22-22,-21 22,-1 0,22-22,0 0,0 0,0 22,0-22,0-22,0 22,0-22,0 22,0 0,0-22,0 44,0-45,0 23,0 22,0-22,0 0,0 0,-43 22,-1 0,23 0,-23-22,1 0,43 22,-22 0,22-22,-22 0,22 0,0 22,0-44,0 22,0 0,0 0,0 0,0-22,0 22,0 22,-21 0,21-22,-22 22,0 0,0 0,22 0,-21 0,-1 22,22-22,0 0,-22 22,1 0,21-22,-22 44,0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5:57:09.54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44,'0'0,"0"0,22 0,1-10,-23 10,22 0,0-10,-22 10,45 0,22 0,-45 0,23 0,22 0,-22 0,44 0,-22 0,0 0,0 0,22 0,0 0,-22 0,23 0,21 0,-44 0,23 0,-1 0,-22 0,0 0,-23 0,-21 0,21 0,-21 0,-23 0,22 0,0 0,-22 0,23 0,-1 0,-44 0,-1 0,1 0,0 0,-23 0,23 0,-45 0,0 0,22 0,-22 0,-22 0,22 0,22 0,-22 0,0 0,0 0,0 0,-22 0,0 0,44 0,-44 0,44 0,1 0,-1 0,23 0,22 0,-23 0,1 0,0 0,-1 0,1 0,22 0,-22 0,-1 0,1 0,22 0,-22 0,-1 0,23 0,-22 0,0 0,-1 0,1 0,0 0,22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5:57:43.45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13 0,'0'0,"0"0,0 22,0 0,0-22,0 0,0 0,0 0,0 0,0 22,0-22,0 0,0 22,0-22,0 0,0 22,0-22,0 0,0 0,17 0,-17 22,0-22,0 0,0 22,0-22,0 0,0 22,0-22,0 0,0 0,0 0,0 22,0 0,0-22,0 0,0 22,0 0,0-22,0 0,0 0,0 22,0 0,0-22,0 22,0 0,0-22,0 0,0 0,0 22,0 0,0-22,0 22,0 0,0-22,0 0,0 0,0 22,0 0,0-22,0 22,0-22,0 0,0 22,0 0,0-22,0 22,0 0,0-22,0 0,0 22,0 0,0-22,0 22,0 0,0-22,0 22,0 0,0 0,0-22,0 22,0 0,0-22,0 22,0 0,0 0,0-22,16 22,-16 0,0-22,0 0,0 0,0 22,0 0,0-22,0 22,0 0,0-22,0 22,0 1,0-1,0-22,0 22,0 0,0-22,0 22,0 0,0 0,0-22,0 0,0 22,0-22,0 0,0 22,0 0,0-22,0 22,0 0,0-22,0 22,0 0,0 0,0-22,0 22,0 0,0-22,0 22,0 0,0 0,0-22,0 22,0 0,0-22,0 22,0 0,0 0,0-22,0 22,0 0,0-22,0 22,0 0,0 0,0-22,0 22,0 0,0-22,0 22,0 0,0 0,0-22,0 0,0 22,0 0,0-22,0 22,0 0,0-22,0 22,0 0,0 0,0-22,0 22,0 0,0-22,0 22,0 22,0-44,0 22,0 0,0 0,0 0,0 0,0 0,0 0,0 0,0 0,0 22,0-44,0 44,0 0,0-44,0 44,0-44,0 44,0-22,0-22,0 22,0 0,0 0,0-22,0 22,0 0,0-22,0 22,0 0,0 0,0-22,0 22,0-22,0 0,0 22,0 0,0-22,0 22,0 0,0-22,0 22,0 0,0 1,0-23,0 22,0 0,0-22,0 22,0 0,0 0,0-22,0 22,0 0,0-22,0 22,0-22,17 0,-1 0,-16 0,33 0,-16 0,-17 0,16 0,1 0,-17 0,16-22,-16 0,0 0,0 22,0-22,0 0,0 22,0-22,0 0,0 0,0 22,0-23,17 1,-17 22,0-22,0 0,0 0,0 22,0-22,0 0,0 22,0-22,0 0,0 0,0 22,0-22,0 0,0 22,0-22,0 0,0 0,0 22,0-22,0 0,0 22,0-22,0 0,0 0,0 22,0-22,0 0,0 22,0-22,0 0,0 0,0 22,0-22,0 0,0 22,0-22,0 0,0 22,0-22,0 0,0 0,0 22,0-22,0 0,0 22,0-22,0 0,0 0,0 22,0-22,0 0,0 22,0-22,0 0,0 0,0 22,0-22,0 0,0 22,0-22,0 0,0 0,0 22,0-22,0 0,0 22,0-22,0 0,0 0,0 22,0-22,0 0,0 22,0-22,0 0,0 0,0 22,0-22,0 0,0 22,0-22,0 0,0 22,0-22,0 0,0 0,0 22,0-22,0 0,0 22,0-22,0 0,0 0,0 0,0 0,0 0,0 22,0-44,0 22,0 0,0 0,0 0,0 22,0-44,0 44,0-22,0 0,0-1,0 23,0-22,0 0,0 22,0-22,0 0,0 0,0 22,0-22,0 0,0 22,0-22,0 0,0 0,0 22,0-22,0 0,0 22,0-22,0 0,0 0,0 22,0-22,0 22,0-22,0 0,0 0,0 22,0-22,0 0,0 22,0-22,0 0,0 0,0 22,0-22,0 0,0 22,0-22,0 0,0 0,0 22,0-22,0 0,0 22,0-22,0 0,0 0,0 22,0-22,0 0,0 22,0-22,0 0,0 0,0 22,0-22,0 0,0 22,0-22,0 0,0 0,0 22,-17 0,1 0,-1 0,17 0,-16 0,-1 0,17 0,0 22,0 0,0-22,0 22,0 0,0-22,0 22,0 0,0 0,0-22,0 22,0 0,0-22,0 22,0 0,0 0,0-22,0 22,0 0,0-22,0 22,-16 0,16 0,0-22,0 22,0 0,0-22,-17 22,17 0,0 0,0-22,0 22,0 0,0-22,0 22,0 0,0 0,0-22,-16 22,16 0,0-22,0 22,0 0,0 0,0-22,0 22,0 0,0-22,0 22,0 0,0-22,0 22,0 0,0 0,0-22,0 22,0 0,0-22,0 44,0-22,0-22,0 0,0 23,0-1,0-22,0 22,0 0,0-22,0 22,0 0,0 0,0-22,0 22,0 0,0-22,0 22,0 0,0 0,0-22,0 22,0 0,0-22,0 22,0 0,0 0,0 0,0 0,0 0,0-22,0 22,0 0,0-22,0 22,0 0,0-22,0 22,0 0,0 0,0-22,0 22,0 0,0-22,0 22,0 0,0 0,0-22,0 22,0 0,0-22,0 22,0 0,0 0,0-22,0 22,0 0,0-22,0 22,0 0,0 0,0-22,0 22,0 0,0 0,0 0,0-22,0 0,0 22,0 0,0-22,0 22,0 0,0-22,0 22,0 0,0 0,0-22,0 22,0 0,0-22,0 22,0 0,0 0,0-22,0 22,0 0,0 0,0 0,0 0,0-22,0 22,0 0,0 0,0-22,0 0,0 0,0 22,0 0,0 22,0 0,0-44,0 44,0-22,0 0,0 22,0-22,0 0,0 0,0 0,0-22,0 23,0-1,0-22,0 22,16 0,1-22,-17-22,0 0,0 0,0 22,0-23,0 1,0 22,0-22,0 0,0 0,0 22,0-22,0 0,0 22,0-22,0 0,0 0,0 22,0-22,0 0,0 22,0-22,0 0,0 0,0 22,0-22,0 0,0 22,0-22,0 0,0 0,0 0,0 0,0 0,0 22,0-44,0 44,0-22,0-22,0 44,0-22,0 0,0 0,0 0,0-22,0 44,0-22,0 0,0 0,0 0,0 0,0 22,0-22,0 0,0 0,0 0,0 0,0 0,0 22,0-22,0 0,0 22,0-22,0 0,0 22,0-22,0 0,0 0,0 22,0-22,0 0,0 22,0-22,0 0,0 0,0 22,0 0,0-22,0 0,0 0,0 22,0-22,0 0,0 22,0-22,0 0,0 0,0 22,0-22,0 0,0 22,0-22,0 0,0 0,0 22,0-22,0 0,0 22,0-22,0 0,0 0,0 22,0-22,0 0,0 22,0-22,0 0,0 0,0 22,0-22,0 0,0 22,0-23,0 1,0 0,0 22,0-22,0 0,0 0,0 0,0 0,0 22,0-22,0-22,0 44,0-22,0 0,0 22,0-22,0 0,0 0,0 22,0-22,0 0,0 22,0-22,0 0,0 0,0 22,0-22,0 0,0 22,0-22,0 0,0 0,0 22,0-22,0 0,0 0,0 0,0 0,0 0,0-22,0 44,0-44,0 22,0 22,0-22,0 0,0 22,0-22,0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5:57:56.71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0,'18'0,"-18"0,0 0,0 22,0-22,19 0,-19 22,0 0,0 0,18 0,-18 0,0-22,0 22,0 23,0-45,0 0,0 44,0-44,0 22,0 0,0 0,0-22,0 0,0 0,0 22,0 0,0-22,0 22,0-22,0 0,0 22,0 0,0-22,0 0,0 22,0 0,0-22,0 22,0 0,0-22,0 22,0 0,0 0,0-22,0 22,0 1,0-23,0 22,0 0,0 0,0-22,0 22,0 0,0-22,0 22,0 0,0 0,0-22,0 0,0 22,0 0,0-22,0 22,0 0,0-22,0 22,0 0,0 0,0-22,0 22,0 0,0-22,0 44,0-22,18-22,-18 23,0-23,0 22,0-22,0 0,0 0,0 0,0 22,0-22,0 0,0 22,0 0,0-22,0 22,0 0,0-22,0 22,0 0,0 0,0-22,0 22,0-22,0 0,0 22,0 0,0-22,0 22,0 0,0-22,0 0,0 0,0 22,0 0,0-22,18 22,-18 0,0-22,0 0,0 22,0-22,0 0,0 22,0-22,0 0,0 45,0-45,0 0,0 22,0 0,0-22,0 22,0 0,0-22,0 22,0 0,0 0,0-22,0 22,0-22,0 0,0 22,0 0,0-22,0 0,0 22,0 0,0-22,0 22,0 0,0-22,0 22,0 0,0 0,0-22,0 22,0 1,0-23,0 22,0 0,0 0,0-22,0 22,0 0,0-22,0 22,0 0,0 0,0-22,0 22,0 0,0-22,0 22,0 0,0 0,0-22,0 22,0 0,0-22,0 22,0 0,0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5:47:29.936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0-7,'0'0,"22"0,0 0,-22 0,22 0,0 0,-22 0,22 0,0 0,0 0,-22 0,22 0,0 0,-22 0,0 0,0 0,22 0,0 0,-22 0,22 0,0 0,-22 0,22 0,0 0,0 0,-22 0,22 0,0 0,-22 0,0 0,0 0,22 0,0 0,-22 0,22 0,0 0,-22 0,22 0,0 0,0 0,-22 0,22 0,0 0,-22 0,22 0,0 0,0 0,-22 0,22 0,0 0,-22 0,22 0,0 0,0 0,-22 0,22 0,1 0,-23 0,22 0,-22 0,0 0,22 0,0 0,-22 0,22 0,0 0,-22 0,22 0,0 0,0 0,-22 0,0 0,0 0,22 0,0 0,-22 0,22 0,0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5:47:37.10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0-7,'0'0,"22"0,0 0,-22 0,22 0,0 0,-22 0,22 0,0 0,0 0,-22 0,22 0,0 0,-22 0,22 0,0 0,0 0,-22 0,22 0,-22 0,0 0,22 0,0 0,-22 0,22 0,0 0,-22 0,22 0,0 0,0 0,-22 0,22 0,1 0,-23 0,22 0,0 0,0 0,-22 0,22 0,0 0,-22 0,22 0,0 0,0 0,-22 0,22 0,0 0,-22 0,0 0,22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5:48:15.014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1057 15,'-22'0,"22"0,-22 0,0 0,22 0,-22 0,0 0,0 0,22 0,-22 0,0 0,22 0,-23 0,1 0,0 0,22 0,-22 0,0 0,22 0,-22 0,0 0,0 0,22 0,-22 0,0 0,22 0,-22 0,0 0,0 0,22 0,-22 0,0 0,22 0,-22 0,0 0,0 0,22 0,-22 0,0 0,22 0,-22 0,-1 0,1 0,22 0,-22 0,0 0,22 0,-22 0,0 0,22 0,-22 0,0 0,0 0,22 0,-22 0,0 0,22 0,-22 0,0 0,0 0,22 0,-22 0,0 13,22-13,-22 0,0 13,0-13,22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5:48:55.24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17 4033,'0'-22,"0"0,0 22,0-22,0 0,0 0,0 22,0-23,0 1,0 22,0-22,0 0,0 0,0 22,0-22,0 0,0 22,0-22,0 0,0 0,0 22,0-22,0 0,0 22,0-22,0 0,0 0,0 22,0-22,0 0,0 22,0-22,0 0,0 0,0 22,0-23,0 1,0 22,0-22,0 0,0 0,0 22,0-22,0 0,0 22,0-22,0 0,0 0,0 22,0-22,0 0,0 22,0-22,0 0,0 22,0-22,0 0,0 0,0 22,0-22,0 0,0 22,0-22,0 0,0-1,0 23,0-22,0 0,0 22,0-22,0 0,0 0,0 22,0-22,0 0,0 22,0-22,0 0,0 0,0 22,0-22,0 0,0 22,0-22,0 0,0 22,0-22,0 0,0 0,0 22,0-22,0 0,0 22,0-23,0 1,0 0,0 22,0-22,0 0,0 22,0-22,0 0,0 0,0 22,0-22,0 0,0 22,0-22,0 0,0 22,0-22,0 0,0 0,0 22,0-22,0 0,0 22,0-22,0 0,0 0,0 22,0-22,0-1,0 23,0-22,0 0,0 0,0 22,0-21,0-1,0 22,0-22,0 0,0 0,0 22,0 0,0-22,0 0,0 0,0 22,0-22,0 0,0 22,0-22,0 0,17 0,-17 22,0-22,0 0,0 22,0-22,0-1,0 1,0 22,0-22,0 0,0 22,0-22,0 0,0 0,0 22,0-22,0 0,0 22,0-22,0 0,0 0,0 22,0-22,0 0,0 22,0-22,0 0,0 0,0 22,0-22,0 0,0 22,0-22,0 0,18-1,-18 23,0-22,0 0,0 22,0-22,0 0,0 22,0-22,0 0,18 0,-1 22,-17-22,0 0,0 22,0-22,0 0,0 0,0 22,0-22,0 0,0 22,0-22,0 0,0 0,0 22,0-22,0 0,0 22,0-22,0-1,0 1,0 22,0-22,0 0,0 22,0-22,0 0,0 0,0 22,0-22,0 0,0 22,0-22,0 0,0 0,0 22,0-22,0 0,0 22,0-22,0 0,0 22,0-22,0 0,0 0,0 22,0-22,0-1,0 23,0-22,0 0,0 0,0 22,0-22,0 0,0 22,0-22,0 0,0 0,0 22,0-22,0 0,0 22,0-22,0 0,0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5:49:02.96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9017 27,'-22'0,"0"0,0 0,22 0,-22 0,0 0,22 0,-22 0,0 0,0 0,22 0,-22 0,0 0,22 0,-22 0,0 0,0 0,22 0,-22 0,0 0,22 0,-22 0,-1 0,1 0,22 0,-22 0,0 0,22 0,-22 0,0 0,0 0,22 0,-22 0,0 0,22 0,-22 0,0 0,0 0,22 0,-22 0,22 0,-22 0,0 0,0 0,22 0,-22 0,0 0,22 0,-22 0,0 0,0 0,22 0,-22 0,-1 0,23 0,-22 0,0 0,0 0,22 0,-22 0,0 0,22 0,-22 0,0 0,0 0,22 0,-22 0,0 0,22 0,-22 0,0 0,0 0,22 0,-22 0,0 0,22 0,-22 0,0 0,0 0,22 0,-22 0,0 0,22 0,-22 0,-1 0,1 0,22 0,-22 0,0 0,22 0,-22 0,0 0,22 0,-22 0,0 0,0 0,22 0,-22 0,0 0,22 0,-22 0,0 0,0 0,22 0,-22 0,0 0,22 0,-22 0,0 0,0 0,22 0,-22 0,0 0,22 0,-23 0,1 0,0 0,22 0,-22 0,0 0,22 0,-22 0,0 0,0 0,22 0,-22 0,0 0,22 0,-22 0,0 0,0 0,22 0,-22 0,0 0,22 0,-22 0,0 0,22 0,-22 0,0 0,0 0,22 0,-22 0,0 0,22 0,-23 0,1 0,0 0,22 0,-22 0,0 0,22 0,-22 0,0 0,0 0,22 0,-22 0,0 0,22 0,-22 0,0 0,0 0,22 0,-22 0,0 0,22 0,-22 0,0 0,0 0,22 0,-22 0,0 0,22 0,-22 0,-1 0,1 0,22 0,-22 0,0 0,22 0,-22 0,0 0,22 0,-22 0,0 0,0 0,22 0,-22 0,0 0,22 0,-22 0,0 0,0 0,22 0,-22 0,0 0,22 0,-22 0,0 0,0 0,22 0,-22 0,0 0,22 0,-22 0,-1 0,1 0,22 0,-22 0,0 0,0 0,0 0,0 0,0 0,-22 0,44 0,-22 0,-22 0,44 0,-22 0,0 0,0 0,22 0,-44 0,22 0,22 0,-22 0,0 0,22 0,-22 0,-1 0,1 0,22 0,-22 0,0 0,22 0,-22 0,0 0,0 0,22 0,-22 0,0 0,22 0,-22 0,0 0,0 0,22 0,-22 0,0 0,22 0,-22 0,0 0,22 0,-22 0,0 0,0 0,22 0,-22 0,0 0,22 0,-23 0,1 0,0 0,22 0,-22 0,0 0,22 0,-22 0,0 0,0 0,22 0,-22 0,0 0,22 0,-22 0,0 0,0 0,22 0,-22 0,-22 0,44 0,-22 0,-22 13,44-13,-22 0,-22 0,44 13,-23-13,1 0,22 0,-44 0,22 0,22 0,-22 0,0 0,22 0,-22 0,22 0,-22 0,0 0,0 0,22 0,-22 0,0 0,22 0,-22 0,0 0,0 0,0 0,0 0,-22 0,22 0,-23 0,45 0,-22 0,0 0,22 0,-22 0,0 0,0 0,22 0,-22 0,0 0,22 0,-22 0,0 0,0 0,22 0,-22 0,0 0,22 0,-22 0,0 0,0 0,22 0,-44 0,22 0,22 0,-22 0,0 0,22 0,-23 0,-21 0,44 0,-22 0,0 0,22 0,-22 0,0 0,0 0,22 0,-22 0,0 0,0 13,0-13,0 0,22 0,-22 0,0 0,0 0,22 0,-22 0,0 0,22 0,-22 0,0 0,0 0,22 0,-22 0,-1 0,23 0,-22 0,0 0,22 0,-44 0,22 0,22 0,-22 0,0 0,0 0,22 0,-22 0,-22 0,44 0,-22 0,0 0,22 0,-22 0,0 0,0 0,22 0,-22 0,0 0,22 0,-22 0,0 0,0 0,-1 0,1 0,22 0,-22 0,0 0,0 0,0 0,0 0,0 0,22 0,-44 0,44 0,-22 0,-22 0,44 0,-22 0,0 0,0 0,22 0,-22 0,0 0,22 0,-22 0,0 0,0 0,22 0,-23 0,1 0,22 0,-22 0,-22 0,44 0,-22 0,-22 0,44 0,-22 0,0 0,0 0,0 0,-22 0,44 0,-22 0,0 0,22 0,-22 0,0 0,22 0,-22 0,0 0,0 0,22 0,-22 0,-1 0,1 0,-22 0,22 0,22 0,-44 0,22 0,22 0,-22 0,0 0,0 0,22 0,-22 0,0 0,0 0,0 0,0 0,0 0,-22 0,44 0,-22 0,0 0,0 0,22 0,-23 0,1 0,22 0,-22 0,0 0,22 0,-22 0,0 0,0 0,22 0,-22 0,0 0,22 0,-22 0,0 0,0 0,22 0,-22 0,0 0,0 0,0 0,0 0,22 0,-22 0,-22 0,44 0,-22 0,-1 0,23 0,-22 0,0 0,0 0,22 0,-22 0,0 0,22 0,-22 0,0 0,0 0,22 0,-22 0,0 0,22 0,-22 0,0 0,0 0,22 0,-22 0,0 0,22 0,-22 0,22 0,-22 0,0 0,0 0,22 0,-22 0,0 0,22 0,-23 0,1 0,0 0,22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5:58:12.061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506 1410,'-22'0,"0"0,0 0,22 0,-21 0,-1 0,22 0,-22 0,0 0,0 0,22 0,-22 0,0 0,22 0,-21-22,-1 22,22-22,-22 22,0-22,0 22,22-22,-22 22,22-22,-21 22,21-22,-22 22,22-22,-22 22,22-22,-22 0,22 0,0 22,-22 0,22-22,-22 0,22 0,0 22,0-22,0 0,-22 22,22-22,0 0,0 0,0 22,0-22,0-1,0 23,0-22,0 0,0 0,0 22,0-22,0 0,0 22,0 0,0-22,0 0,0 0,0 22,0-22,0 0,0 22,0-22,0 0,0 0,0 22,0-22,0 0,0 22,22-22,-22 0,0 0,22 22,-22-22,0 0,0 22,0-22,22 0,-22 0,0 22,22-22,-22 0,0 22,22-22,0 0,-22 0,21 22,-21-22,0 22,0-22,0-1,22 1,0 22,-22-22,0 22,22-22,0 0,-22 0,22 22,-1-22,-21 0,22 22,0-22,0 22,-22-22,22 22,0-22,-22 22,22-22,-1 22,1-22,-22 22,22 0,0 0,-22-22,0 22,22 0,0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6:00:41.96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1851-1,'-22'0,"0"0,0 0,22 0,-22 0,0 0,22 0,-22 0,0 0,0 0,22 0,-22 0,0 0,22 0,-22 0,0 0,0 0,22 0,-23 0,1 0,22 0,-22 0,-22 0,44 0,-22 0,0 0,0 0,22 0,-22 0,0 0,22 0,-22 0,0 0,0 0,22 0,-22 0,0 0,22 0,-44 0,22 0,22 0,-22 0,0 0,22 0,-22 0,0 0,0 0,22 0,-44 0,22 0,22 0,-22 0,-1 0,23 0,-22 0,0 0,0 0,0 0,0 0,0 0,22 0,-22 0,0 0,0 0,22 0,-22 0,0 0,22 0,-22 0,0 0,0 0,22 0,-22 0,0 0,22 18,-22-18,0 0,0 0,22 0,-22 0,22 0,-22 0,0 0,0 0,22 0,-22 0,0 0,22 0,-22 0,-1 0,1 0,22 0,-22 0,0 0,22 0,-22 0,0 0,0 0,22 0,-22 0,0 0,22 0,-22 0,0 0,0 0,22 0,-22 0,0 0,22 0,-22 0,0 0,0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6:00:52.40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0,'0'0,"0"0,0 0,0 22,0-22,0 0,0 22,0-22,0 0,0 22,0 0,0-22,0 0,0 23,0-1,0-22,0 0,0 0,0 22,0-22,0 0,0 22,0 0,0-22,0 0,0 0,0 0,0 22,0-22,0 0,0 22,0-22,0 0,0 0,22 0,-22 22,0-22,0 0,0 22,0-22,0 0,0 22,0-22,0 0,0 0,22 0,-22-22,0 0,0 0,0 22,0-22,0 0,0 22,0-22,0 0,0 0,0 22,0-22,0-1,0 23,0 0,0 0,0 23,0-23,0 0,0 22,0 0,0-22,0 0,0 0,0 22,0-22,0 0,0 22,0-22,0 0,0 0,0 0,0 22,0 0,0-22,0 22,0 0,0-22,0 0,0 0,0 22,0-22,0 0,0 22,0 0,0-22,0 22,0-22,0 0,0 22,0 0,0-22,0 22,0 0,22-22,-22 0,0 22,0-22,0 0,0 22,0 0,0-22,0 22,0-22,0 0,0 22,0-22,0 0,0 22,0-22,0 0,0 0,0 0,0 0,0 0,0 22,0-22,0 0,0 22,0 0,0-22,0 22,0 0,0-22,0 22,0 0,0 0,0-22,0 22,0 0,0-22,0 23,0-1,0-22,0 0,0 22,0 0,0-22,0 0,0 22,0-22,0 0,0 22,0-22,0 0,0 22,0 0,0-22,0 0,0 22,0-22,0 0,0 22,0-22,0 0,0 22,0 0,0-22,0 0,0 0,0 0,0 22,0-22,0 0,0 0,0 0,0 22,0-22,0 0,0 0,0 0,0 0,0 0,0 22,0-22,0 0,0 22,22-22,0 0,-22-22,0 0,0 0,22 0,0-22,-22 44,0-44,22 22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6:00:58.07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-1 0,'0'22,"0"0,0-22,0 0,0 0,0 0,0 22,0 0,0-22,0 0,0 0,0 22,0 1,0-23,0 0,0 22,0-22,0 0,0 22,0-22,0 0,0 22,0 0,0-22,0 0,0 22,0-22,0 0,0 0,0 0,0 22,0 0,0-22,0 0,0 0,0 0,0 22,0-22,0 0,0 22,0-22,0 0,0 0,0 0,0 22,0 0,0-22,0 0,0 22,0-22,0 0,0 22,0-22,0 0,0 22,0-22,0 0,0 22,0-22,0 0,0 0,0 0,0 0,0 0,0 22,0 0,0-22,0 22,0-22,0 22,0 1,0-23,0 22,0 0,0 0,0-22,0 22,0 0,0-22,0 22,0 0,0-22,0 0,0 22,0 0,0-22,0 0,0 0,0 0,0 0,0 22,0-22,22 0,0 0,-22 22,22 0,0-22,-22 0,0 0,0 0,0 0,0 0,22 0,-22 0,0 0,22 0,-22 22,0 0,0-22,0 22,0 0,0-22,22-22,0 22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6:01:06.79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0,'0'23,"0"-1,0-22,0 22,0 0,0 0,0-22,0 22,0 0,0-22,0 22,0 0,0 0,0-22,0 22,0 0,0-22,0 22,0 0,0 0,0-22,0 22,0 0,0-22,22 0,-22 0,0 22,0 0,0-22,0 0,0 22,0 0,0-22,0 22,0 0,0-22,0 22,0 0,0 1,0-23,0 22,0 0,0-22,22 22,-22 0,0 0,0-22,0 22,0 0,22-22,-22 22,0 0,0 0,0-22,0 0,0 22,0 0,0-22,0 22,0 0,0-22,0 22,0 0,0 0,0-22,0 22,0 0,0-22,0 22,22-22,-22 0,0 22,0 0,0-22,22 0,-22 0,0 0,0 0,0 22,22-22,-22 0,0 23,0-1,0-22,0 22,22 0,-22-22,0 22,0 0,0-22,0 0,0 22,0 0,0-22,0 0,0 22,0 0,0-22,0 22,0 0,0-22,0 22,0 0,0 0,0-22,0 0,0 22,0 0,0-22,0 22,0 0,0-22,0 0,0 22,0 0,0-22,0 0,0 22,0 0,22-22,-22 22,0 23,0-45,22 22,-22 0,0-22,0 0,0 0,0 22,0-22,0 0,0 22,0-22,0 0,0 22,0 0,0 0,0 0,0 0,0-22,0 0,0 0,0 22,44-22,-44 0,0 22,22-22,-22 0,0 0,22 0,1 0,-23 22,22-22,0 22,22 22,-22 22,22-44,-22 44,22-22,-22-21,-22-23,0 0,-22 22,0-22,0 0,22 0,-22 0,0 0,22 0,-22 0,0 0,0 0,22 0,-22 0,0 0,22 0,-22 0,-1 0,1 0,22 22,0 0,-22-22,22 0,0 22,0 0,0 0,-22 0,22 0,0-22,0 22,0 0,-22-22,22 0,0 0,0 0,0 22,0-22,0 0,0 0,0 0,22 44,-22-22,22 0,0 22,23 22,-1-22,-22 1,-22-1,22 22,0-22,-22 0,0 0,0-22,0 0,0 0,0-22,0 22,-22-22,0 0,22 0,0 22,0-22,0 0,0 22,0 0,0 0,0 22,22 0,0-44,-22 45,0-23,0 22,0 0,22 0,0-44,0 44,-22-44,0 22,0 0,0-22,0 0,0 0,0 0,0 22,0 0,-22-22,22 22,0 0,0 0,0 22,22 22,0 23,0-67,0 22,0 0,0-22,-22 0,0 22,0-44,-22 22,22 0,0 0,0-22,0 22,0 22,22-22,0 44,0 0,0-21,-22 43,0-44,22 0,-22 0,0 0,0 0,0-22,0 0,-22-22,0 0,0 22,22 0,0-22,0 0,0 22,0 0,0 0,0 44,0-43,0 21,0-22,0 44,0 22,0-66,0 22,0-22,0 0,0 0,0 0,0-22,0 0,0 22,0-22,0 0,0 22,0 22,22 0,-22 1,22-45,-22 0,0 0,0 22,0-22,0 0,0 0,0 0,0 0,-22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6:01:18.670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7606 263,'0'21,"-22"-21,0 22,22-22,-22 0,0 22,0-22,0 0,-22 22,22-22,22-44,-66 44,-1 22,1-22,22 0,-22 22,0 0,0 0,44-22,-22 0,22 0,-22 0,-1 0,23 0,0 0,-22 0,22 0,-22 0,22 0,0 0,0 0,0 0,22 0,-44 0,22 0,0 0,-22 0,22 0,0 0,-23 0,23 22,0-22,-22 0,44 0,-44 0,44 0,-22 0,0 0,0 0,0 0,0 0,0 0,0 0,0 0,22 0,-44 0,0 0,22-22,-22 22,21 0,-21 0,22-22,0 22,-22 0,22 0,0 0,0 0,0 0,22 0,-22 0,0 0,22 0,-22-22,-22 22,44 0,-44 0,22 0,22 0,-22 0,0 0,0 0,-23 0,45 0,-44 0,22 0,0 0,-22 0,22 0,0 0,-22 0,44 0,-44 0,22 0,0 0,0 0,22 0,-66 0,44 0,22 0,-45 0,23 0,22 0,-44 0,44 0,-22 0,0 0,0 0,22 0,-22 0,0 0,22 0,-22 0,0 0,0 0,22 0,-22 0,-22 0,44 0,-22 0,0 0,0 0,0 0,0 0,0 0,0 0,-1 0,23 0,-44 0,22 0,22 0,-22 0,0 0,22 0,-44 0,22 0,0 0,0 0,0 0,0 0,0 0,0 0,0 0,0 0,22 0,-44 0,22 0,22 0,-22 0,0 0,-1 0,23 0,-22 0,-22 0,44 0,-22 0,0 0,0 0,0 0,0 0,0 0,0 0,0 0,0 0,-22 0,44 0,-22 0,0 0,22 0,-22 0,0 0,0 0,22 0,-22 0,-1 0,23 0,-22 0,0 0,0 0,0 0,0 0,22 0,-22 0,-22 0,44 0,-22 0,0 0,0 0,22 0,-44 0,22 0,0 0,0 0,22 0,-44 0,0 0,-1 0,1 0,-22 0,44 0,-22 0,22-22,-22 22,22 0,0 0,0 0,-22 0,44 0,-22 0,0 0,22 0,-22-22,0 22,22 0,-45 0,23 0,0 0,22-22,-44 22,22 0,0 0,0 0,0 0,22 0,-44 0,22 0,22 0,-22 0,-22 0,44 0,-44 0,22 0,-22 0,0 0,21 0,-21 0,22 0,0 0,-22 0,22 0,0 0,0 0,0 0,22 0,-22 0,0 0,22 0,-44 0,22 0,22-21,-44 21,22 0,-22 0,-1 0,45-22,-44 22,22 0,0 0,-22 0,22-22,0 22,-22 0,44 0,-22 0,0 0,22-21,-22 21,0 0,0 0,0 0,-22 0,44 0,-44 0,22-22,-1 22,-21 0,22 0,0-22,-22 22,44 0,-44 0,44 0,-22 0,0-22,0 22,0 0,-22 0,44-22,-44 22,0 0,44 0,-22 0,0 0,22 0,-22 0,22-22,-23 22,1 0,0 0,22 0,-22 0,0 0,22 0,-22 0,0 0,0 0,22-22,-22 22,0 0,22 0,-22 0,0-22,0 22,0 0,0 0,0 0,22-22,-22 22,0 0,0 0,22 0,-22 0,0 0,22 0,-22-22,-1 22,1 0,22 0,-22 0,22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6:01:23.49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8796 64,'-22'0,"0"0,0 0,0 0,0 0,0 0,0 0,-22 0,22 0,-22 0,22 0,-22 0,0 0,44 0,-45 0,23 0,22 0,-22 0,-22 0,44 0,-22 0,-22 0,44 0,-44 0,22 0,0 0,-22 0,44 0,-22 0,0 0,22 0,-22 0,0 0,0 0,-22 0,21 0,1 0,0 0,-22 0,44 0,-22 0,0 0,22 0,-22 0,0 0,0 0,0 0,-22 0,44 0,-22 0,0 0,0 0,0 0,0 0,22 0,-44 0,21 0,1 0,-22 0,22 0,0 0,0 0,-22 0,22 0,0 0,0 0,-22 0,44 0,-44 0,44 0,-22 0,-22 0,44 0,-22 0,-23 0,23 0,0 0,0 0,0 0,-22 0,22 0,-22 0,22 0,0 0,-22 0,22 0,-22 0,22 0,0 0,0 0,0 0,-23 0,23 0,0 0,0 0,0 0,-22 0,22 0,0 0,0 0,0 0,22 0,-22 0,-22 0,44 0,-22 0,0 0,22 0,-22 0,-22 0,21 0,1 0,0 0,0 0,-44 0,44 0,-22 0,22 0,-22 0,0 0,44 0,-22 0,-22 0,44 0,-22 0,0 0,0 0,-1 0,1 0,0 0,0 0,-22 0,44 0,-44 0,44 0,-44 0,0 0,44 0,-44 0,44 0,-22 0,0 0,0 0,0 0,0 0,0 0,22 0,-23 0,1 0,22 0,-22 0,0 0,0 0,0 0,0 0,0 0,0 0,0 0,0 0,0 0,0 0,0 0,0 0,0 0,0 0,-22 0,22 0,-23 0,45 0,-44 0,0 0,22 0,0 0,0 0,22 0,-44 0,22 0,0 0,0 0,0 0,0 0,0 0,22 0,-21 0,-1 0,0 0,0 0,-1 0,1 0,-22 0,22 0,0 0,-22 0,22 0,0 0,0 0,22 0,-22 0,22-14,-22 14,0 0,0 0,0 0,0 0,0 0,0 0,-22 0,21-13,1 13,-22 0,22 0,-22 0,22-12,-22 12,0 0,44 0,-44 0,22 0,-22 0,0 0,22 0,-45 0,23 0,22 0,-22 0,22 0,-44 0,22 0,22 0,-22 0,22 0,0 0,-22 0,21 0,1 0,0 0,0 0,-22 0,44 0,-22 0,0 0,0 0,0 0,0 0,22 0,-22 0,0 0,0 0,0 0,0 0,0 0,0 0,-22 0,44 0,-45 0,23 0,0 0,-22 0,22 0,22 0,-22 0,-22 0,44 0,-22 0,0 0,22 0,-22 0,0 0,0 0,22 0,-22 0,0 0,22 0,-44 0,22 0,0 0,-23 0,23 0,-22 0,-22 0,66 0,-66 0,44 0,0 0,-44 0,44 0,0 0,-22 0,22 0,-1 0,1 0,-22 0,0 0,22 0,-44 0,22 12,22-12,-22 0,0 0,22 0,0 0,0 0,22 0,-45 0,1 0,44 0,-44 0,22 0,-22 0,22 0,0 0,-22 0,22 0,22 0,-22 0,0 0,22 0,-22 0,0 0,0 0,0 0,-23 0,45 0,-22 0,0 0,0 0,-22 0,44 0,-22 0,0 0,0 0,22 0,-22 0,-22 0,44 0,-22 0,0 0,22 0,-22 0,0 0,0 0,22 0,-22 0,0 0,22 0,-22 0,0 0,22 0,-23 0,1 0,0 0,22 0,-22 0,0 0,22 0,-22 0,0 0,0 0,22 0,-22 0,0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5:58:21.4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0,'0'0,"22"0,0 0,-22 22,22-22,0 0,-22 0,0 0,0 0,22 0,0 0,-22 0,22 0,0 0,-22 0,22 0,22 0,-44 0,22 22,22-22,-44 0,0 0,22 0,0 0,-22 0,0 0,0 0,0 0,22 0,-22 22,0-22,0 22,0-22,22 0,-22 22,0 0,22-22,-22 44,0-44,22 0,0 44,-22-44,0 22,0 1,0-23,0 0,0 22,0 0,0-22,0 22,0 0,22-22,-22 0,0 22,0 0,0-22,0 22,0 0,22-22,0 22,-22 0,0-22,0 0,0 22,0 0,0-22,0 0,0 0,0 0,0 22,0-22,0 0,0 22,0 0,0-22,0 0,0 22,0 0,0-22,0 22,0-22,0 0,0 22,0 0,0-22,0 0,0 22,0-22,0 0,0 0,22 0,-22 22,0 0,0-22,0 0,0 0,0 0,0 0,0 0,0 22,0 0,0-22,0 0,0 0,0 0,0 0,0 0,0 0,0 0,0 22,22-22,-22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5:56:26.98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793 0,'22'0,"0"0,-22 0,22 0,0 0,-22 0,22 0,0 0,0 0,-22 0,22 0,0 0,-22 0,44 0,0 0,0 0,1 0,21 0,-22 0,22 0,0 0,-44 0,22 0,-22 0,0 0,-22 0,-22 22,-22 0,44-22,-66 0,22 22,22-22,-44 0,0 22,21-22,-21 0,0 0,22 0,-44 0,22 0,-22 0,44 0,-22 0,0 0,22 0,0 0,0 0,22 0,-22 0,44 0,-44 0,22 0,22 0,-22 0,0 0,22 0,0 0,-22 0,22 0,-22 22,22 0,-22-22,22 22,-22 0,0-22,0 22,22-22,-22 0,0 0,22 0,-22 22,-1 0,1-22,22 22,0 0,67-22,-45 0,44 22,0 0,0 0,-44-22,44 0,0 22,-44-22,22 0,22 22,-44-22,44 0,-22 0,-22 0,22 0,22 0,-44 0,22 0,0 0,-44 0,44 0,-22 0,0 0,22 0,-44 22,22-22,0 0,0 0,-22 0,23 0,21 0,-44 0,22 0,0 0,-22 0,22 0,0 0,-22 0,0 0,22 0,0 0,-22 0,-22 22,0 0,0-22,22 0,-22 0,-22 0,0 22,-1-22,1 0,0 0,-22 0,22 0,0 0,0 0,22 0,0 0,0 0,22 0,-44 0,22 0,22 0,-22 0,0 0,22 0,-22 0,0 0,0 0,22 0,-22 0,0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5:56:34.936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0,'0'22,"0"-22,22 0,0 0,-22 0,23 22,-1-22,0 0,23 0,-1 0,-22 0,23 0,-1 0,-21 0,43 0,-21 0,-23 22,23-22,-1 0,1 0,-1 0,1 0,-23 0,22 0,-21 0,-1 0,22 0,-21 0,21 0,-21 0,-23 0,22 0,0 0,-22 0,22 0,1 0,-1 0,-22 0,22 0,0 0,-22 0,23 0,-1 0,0 0,-22 0,22 0,1 0,-23 0,22 0,0 0,-22 0,22 0,1 0,-1 0,-22 0,22 0,0 0,-22 0,23 0,-1 0,0 0,-22 0,22 0,1 0,-23 0,22 0,0 0,0 0,-22 0,23 0,-1 0,-22 0,22 0,0 0,1 0,-23 0,22 0,0 0,-22 0,45 0,-1 0,1 22,66 0,-44-1,22 1,-23 0,1 0,-44 0,21-22,-44 0,-22 0,0 0,-1 0,23 0,-44 0,21-22,1 22,-22 0,-1 0,1 0,-1-22,1 22,-1 0,-22 0,45-22,-45 22,1 0,43 0,-21-22,-1 22,23 0,-45 0,45 0,-22 0,-1 0,23 0,-23 0,23 0,22 0,-22 0,0 0,22 0,-23 0,-21 0,22 0,-23 0,23 0,-23 0,-21 0,-1 0,0 0,0 0,23 0,-23 0,0 0,23 0,-23 0,22 0,23 0,-22 0,21 0,23 0,-22 0,0 0,22 0,-22 0,-1 0,1 0,22 0,-22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5:56:39.07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0-10,'0'0,"0"0,22 0,0 0,22 0,22 0,-22 0,22 0,0 0,-44 0,22 0,-22 0,-22 0,22 0,0 0,0 0,-22 0,22 0,0 0,-22 0,0 0,0 0,22 0,-22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5:56:40.49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221 0,'0'0,"0"22,0 0,0-22,0 22,0 0,0 0,0 22,0-22,0 0,0 0,0 0,0 22,0 0,0-44,0 66,0-44,0-22,0 44,0-44,0 22,0 0,0 0,0-22,0 22,0 1,0-23,0 22,0 0,0 0,0-22,0 22,0 0,0-22,0 22,0 0,0 0,0-22,0 22,0 0,0-22,0 22,0 0,0 0,0-22,0 44,0-44,0 22,0 0,0 0,-22-22,22 22,0 0,0-22,0 22,0 0,0 0,0 0,0 22,0-44,0 22,0 22,-22-44,22 22,0 0,-22-22,22 22,-22 0,0 0,22-22,-22 22,22 0,-22-22,22 22,-22 0,0 0,22-22,-22 22,22 0,0-22,0 22,0 23,0-45,0 22,0 22,0 0,22 0,0 22,0-22,0-44,-22 22,0-22,0 0,0 22,0 0,0-22,0 22,0 0,0-22,0 22,0 0,0 0,0-22,0 44,22 0,22-22,-22 22,22 22,0-44,0 22,-22-22,21 0,-21 22,-22-22,0-22,0 0,0 22,0 0,-22-22,22 22,0 0,-22-22,1 23,21-1,-22 0,0-22,22 22,0 0,0-22,-22 0,22 0,-22 0,0 0,0 0,22 0,-22 0,0 0,22 0,-22 0,0 0,0 0,44-22,0 0,-22 0,22 22,0-22,0-1,-22 1,22 22,0-22,-22 0,22 22,0-22,-44 22,0 0,0 0,22 0,-22 0,0 0,22 0,-22 0,22-22,0 0,22 0,0 22,-22-22,22 0,0 22,-22-22,22 0,0 0,-44 22,0-22,0 22,22 0,-22 0,0 0,22-22,0 0,0 0,0 22,22-22,0 0,-22 22,0-22,0 0,0 0,0 22,0-22,0 0,0 22,0-22,0 0,0 0,0 22,-22 0,0 0,22-22,0 0,0 0,22 22,22-44,-22 0,0 44,22-44,-44 22,21 0,1 0,-22 0,0 22,-22 0,-21 0,21 0,-22 0,22 0,22 0,-22 0,22-22,22-22,0 22,0 22,22-45,-1 23,-21 0,-22 22,0-22,0 0,0 22,-22 0,1 0,-1 0,22 0,-22-22,22 0,0 0,0 0,0 0,22-22,0 22,21-22,-21 0,-22 44,44-44,-22 0,0 22,-22 0,0 0,-22 22,0 0,0 0,22 0,-22 0,22-22,0 0,0 0,0 22,0-22,0 0,0 22,-22 0,0-22,1 22,-23 0,0 0,44 0,-44 0,22 0,22 0,-22 0,22 0,22 0,0-22,-22 0,22 0,0 22,-22-22,22 0,0 22,0-22,-22 0,0 0,0 22,22-22,-22 0,0 22,0-22,-22 22,0 0,0 0,22 0,-22 0,0-22,22 22,-22-23,0 23,0 0,22-22,0 0,0 0,0 22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5:56:46.20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0 227,'22'0,"0"0,-22 0,22 0,0 0,0-22,0 22,22 0,0 0,22 0,0 0,-44 0,66 0,-44 0,22 0,-22 0,22 0,0 0,-22 0,44 0,-22 0,-22 0,23 0,21 0,-44 0,22 0,-22 0,22 0,-66 0,44 0,-44 0,44 0,0 0,-22 0,22 0,-44 0,66 0,-22 0,-44 0,66 0,-44 0,0 0,22 0,-22 0,0 0,0 22,0-22,22 0,-22 0,22 20,0-20,0 0,0 22,22-22,-44 0,22 21,22-21,-22 0,0 21,44-21,-44 0,22 23,-22 18,44-41,0 0,-44 0,22 0,0 0,-22 0,0 0,0 0,1 0,-24 0,23 0,-22 0,22 0,-22 0,-22 0,0 0,-44 23,0-23,22 0,-44 20,0-20,0 0,0 0,0 0,-22 0,44 0,-44 0,0 0,22 0,0 0,0 0,-22 0,22 0,0 0,-22 0,22 0,22 0,-22 0,-22 0,44 0,-22 0,-22 0,22 0,22 0,0 0,22 0,-22 0,0 0,22 0,-22 0,22 0,-44 0,22 0,22 0,-22 0,0 0,22 0,-22 0,21 0,23 0,-22 0,0 0,22 0,-44 23,22-23,22 0,-22 21,0-21,0 0,22 0,-44 0,0 20,44-20,-44 0,0 23,44-23,-44 0,22 20,-22 2,22-22,0 0,-22 22,22-22,0 0,22 0,-22 0,0 0,22 0,-22 0,0 0,0 0,22 0,-22 0,22 0,0 0,44 0,-44 0,66 20,0 3,-22-2,88 0,-22 1,-22-2,0 23,67 0,-1 0,0-22,0-21,-44 22,-44-1,0-21,0 21,-22-21,-22 0,0 0,22 0,-22 0,0 0,0 0,22 0,0 0,0 0,-22 0,22 0,0 0,-22 0,44 0,0 0,-66 0,66 0,-44 0,0 0,0 0,0 0,0 0,0 0,0 0,22 0,-44 0,22 0,0 0,0 0,-22-21,22 21,0 0,-22 0,22-21,0 21,0 0,0-22,0 22,0-21,-22 21,22-22,0 22,-22-21,22 0,0-1,-44 22,-44 0,22 0,-22 0,-22 0,44 0,-44 0,0-22,0 1,0 21,-22 0,66-20,-44-2,22 22,-22 0,44-21,-22 21,22 0,22 0,-22 0,44 0,-44 0,22 0,0 0,0 0,0 0,0 0,-22 0,44 0,-44 0,22 0,22 0,-44 0,22 0,22 0,44 0,-22 0,44 0,-22 0,0 21,66-21,-44 0,88 0,-110 0,66 0,22 22,-88-22,66 20,-44-20,-22 0,22 0,-44 0,22 0,-22 0,44 0,-22 0,22-20,-22 20,22 0,-44-22,22 22,0 0,-22-21,0 0,0 21,0-43,0 43,0-22,-22 22,22-22,1 2,-2-3,-21 23,22-20,0-1,-22 21,22-23,0 3,0 20,-22 0,44-23,-22 23,-22-21,22 21,0-20,-22-3,22 2,0 21,-22-43,0 23,0 20,0-22,0 1,0 21,0-43,-22 22,0 21,0-22,22 1,-44-1,22 22,0-22,0 22,0-20,0 20,-22 0,23 0,-2 0,-21 0,44 0,-44 0,44 0,-22 0,0 0,0 0,-22 0,22 0,0 0,0 0,-22 20,44-20,-22 0,-22 22,44-22,-44 0,22 22,-22-1,0 1,0-22,22 0,-22 21,0 0,22 1,-22-22,22 0,0 0,-22 0,0 0,22 0,-22 0,22 0,-22 0,-22 0,22 0,0 0,-22 0,44 0,-44 0,44 0,-44 0,0 0,22 0,0 0,0 0,0 0,0 0,0 0,-22 0,44 0,0 0,0 0,-22 0,0 0,22 0,-22 0,0 0,22 0,0 0,0 0,0 0,-23 0,1 0,22 0,-22 0,22 0,-22 0,22 0,22 0,-22 0,0 0,0 0,22 0,-22 0,-22 0,22 0,0 0,0 0,0 0,0 0,0 0,22 0,-22 0,0 0,22 0,-22 0,0 0,0 0,0 0,0 0,22 0,-22 0,0 0,0 0,22 0,0 0,-22 0,0 0,0 21,22 1,-22-22,0 20,22 2,-22-22,0 21,0 0,22 2,-22-23,0 20,22 1,-22-21,0 23,22-3,0 3,0-23,0 21,0-21,22 0,0 0,0 0,22 0,0 20,-22-20,44 0,-22 0,-22 0,0 0,0 0,0 0,0 0,0 0,-22 0,22 0,0 0,-22 0,0 0,0 0,22 0,0 0,-22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152" units="cm"/>
          <inkml:channel name="Y" type="integer" max="864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9-24T15:56:52.280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88-1,'0'0,"0"0,22 0,-22 22,0-22,0 0,0 0,0 0,0 0,0 0,0 22,0 0,0-22,22 0,-22 0,0 22,0 0,0-22,0 22,0 0,0-22,0 23,0-2,0 1,0-22,0 0,0 0,0 22,0 0,0-22,0 0,0 22,0 0,0-22,0 0,0 22,0 0,0-22,0 0,0 0,0 23,0-1,0 0,0-22,0 0,0 0,0 0,0 22,0-22,0 0,0 22,0-22,0 0,0 22,0 0,0-22,0 22,0-1,0-21,0 0,0 23,0-1,0-22,22 22,0 0,-22-22,0 0,0 0,0 22,0 0,0-22,0 0,0 22,0-22,22 0,0 0,-22-22,0 22,22 0,-22-22,0 22,22 0,-22-22,0 22,0-22,0 22,-22 0,0 0,0 0,0 0,0 0,0-22,0 22,0 0,0 0,22-22,-22 22,22-23,0 2,22-1,0 22,0-22,0 22,0-22,-22 22,22 0,22-22,-44 22,22-22,0 22,-22 0,22-22,0 0,-44 22,0 0,0 0,22 0,-22 0,0 0,22-23,-22 23,22-22,-22 0,0 22,0-22,22 0,22 0,0 22,-22-22,22 22,0-22,-22 1,22 21,-44 0,0 0,22-23,-22 23,0 0,22-22,0 0,0 0,0 22,0 0,22-22,0 22,-22 0,22 0,0-22,-22 22,0 0,-22 22,0 0,0-22,0 0,0 0,0 0,-22 0,0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750BF49D-0ED2-44DA-BC76-E9960E8075F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42AD7397-E4C2-4961-9D93-7401AF59075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04836B49-BB03-4FF8-BA77-65A2445A871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>
            <a:extLst>
              <a:ext uri="{FF2B5EF4-FFF2-40B4-BE49-F238E27FC236}">
                <a16:creationId xmlns:a16="http://schemas.microsoft.com/office/drawing/2014/main" id="{7F8D9A21-E413-44E7-AB0B-6711C3CF4AB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>
            <a:extLst>
              <a:ext uri="{FF2B5EF4-FFF2-40B4-BE49-F238E27FC236}">
                <a16:creationId xmlns:a16="http://schemas.microsoft.com/office/drawing/2014/main" id="{0DBA967E-960F-4BD6-B028-2A5A82F213C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>
            <a:extLst>
              <a:ext uri="{FF2B5EF4-FFF2-40B4-BE49-F238E27FC236}">
                <a16:creationId xmlns:a16="http://schemas.microsoft.com/office/drawing/2014/main" id="{0C33523B-184F-4DE4-8903-4B4A45F82E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4EE6456-9313-4E95-BAF3-DCD87A5969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BD9EF8C2-7E9A-40B4-B07B-3D2915401B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278021E8-6CB4-41EE-A0B5-6DFEAB14F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E6AE5ADC-E540-455E-A03F-F4059C90B4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FEEA843-50B0-41B9-8B58-3451437D7DC5}" type="slidenum">
              <a:rPr lang="en-US" altLang="en-US" smtClean="0">
                <a:latin typeface="Arial" panose="020B0604020202020204" pitchFamily="34" charset="0"/>
              </a:rPr>
              <a:pPr/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DE45B554-48C9-4803-9694-E27E01A8F3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F7DADCD9-162B-44F4-9F79-F7B3BF617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8BD3230D-1648-4967-86B5-2D59B86BFE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FB09D73-79A5-4E98-9747-49EFCFA904C4}" type="slidenum">
              <a:rPr lang="en-US" altLang="en-US" smtClean="0">
                <a:latin typeface="Arial" panose="020B0604020202020204" pitchFamily="34" charset="0"/>
              </a:rPr>
              <a:pPr/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C1E31791-361E-4027-B843-5DE7EE7E3B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9CF9F6AC-5558-4129-8C9E-7516D40EE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7328C177-CE0A-4411-BC7B-8FCCE04E55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E31DE75-1CA2-45A0-B133-DE8A342FEFE7}" type="slidenum">
              <a:rPr lang="en-US" altLang="en-US" smtClean="0">
                <a:latin typeface="Arial" panose="020B0604020202020204" pitchFamily="34" charset="0"/>
              </a:rPr>
              <a:pPr/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83B5F717-9B74-4B6E-A045-82DFAD9E1F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3232DF9E-DBAD-4412-A733-4828C96B82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19FD24B8-72D6-4AFB-9635-B218C74C98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ACC965B-F56C-4FA6-8B8C-73D72757EE16}" type="slidenum">
              <a:rPr lang="en-US" altLang="en-US" smtClean="0">
                <a:latin typeface="Arial" panose="020B0604020202020204" pitchFamily="34" charset="0"/>
              </a:rPr>
              <a:pPr/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0D2409CF-3869-4EE4-8125-0BF1424B92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970C51A2-DF24-446F-B10F-DA9D9CC3EE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16770BFB-9495-4D08-A781-587E700CC8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585EF74-6596-4E0F-A838-1395DBC1639E}" type="slidenum">
              <a:rPr lang="en-US" altLang="en-US" smtClean="0">
                <a:latin typeface="Arial" panose="020B0604020202020204" pitchFamily="34" charset="0"/>
              </a:rPr>
              <a:pPr/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2ACF8A27-DE75-4F8B-902C-981F3E288E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C517211B-EF82-495B-AF47-4E0409A673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CE559523-F33F-4613-8A2F-5E69735365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F62BAE3-D659-4B1C-8CDF-E3E55DAC3BB3}" type="slidenum">
              <a:rPr lang="en-US" altLang="en-US" smtClean="0">
                <a:latin typeface="Arial" panose="020B0604020202020204" pitchFamily="34" charset="0"/>
              </a:rPr>
              <a:pPr/>
              <a:t>14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10838C7D-D6DA-4B54-B2D5-9B24A16225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D8B2F056-DE3B-43F2-A9C9-EA57347004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18D8EAF6-F474-44E5-AA50-A1E3C530AB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BF5307E-E679-4433-95BE-B0EE87549295}" type="slidenum">
              <a:rPr lang="en-US" altLang="en-US" smtClean="0">
                <a:latin typeface="Arial" panose="020B0604020202020204" pitchFamily="34" charset="0"/>
              </a:rPr>
              <a:pPr/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398AE88B-0E48-4F0A-A82F-2DB41587D6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DC176336-0C15-4934-9B64-1C535F054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1412DA11-DBDA-4175-A1CD-6A7391CD3A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630C79A-62FD-439F-8E08-64A0625893DE}" type="slidenum">
              <a:rPr lang="en-US" altLang="en-US" smtClean="0">
                <a:latin typeface="Arial" panose="020B0604020202020204" pitchFamily="34" charset="0"/>
              </a:rPr>
              <a:pPr/>
              <a:t>16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FDC1E797-65CE-465B-BA32-3261D5D794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875F8B5A-E947-425F-B5BE-2D0413736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6D65C66E-87A3-4064-9427-E5C8E1E4B8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2F59E57-02F7-409D-B6BC-55B4C2A823DD}" type="slidenum">
              <a:rPr lang="en-US" altLang="en-US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17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47968548-4974-4B5B-80E4-444D178B3D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4023F3F7-6C89-4BC3-8C3F-F7B9A448C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A5CF087D-3E42-4E79-9768-030B5A403C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342C82F-F55A-4BE4-B0EA-2A70E1142CF8}" type="slidenum">
              <a:rPr lang="en-US" altLang="en-US" smtClean="0">
                <a:latin typeface="Arial" panose="020B0604020202020204" pitchFamily="34" charset="0"/>
              </a:rPr>
              <a:pPr/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7F07E544-342B-4406-B29B-EA76C2FD84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557556BA-826A-4C1B-8B68-8823156CD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E79F0E59-48FE-46E1-A6A3-1ABAC08E00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3278EED-3185-41AB-9113-B78E5715C38A}" type="slidenum">
              <a:rPr lang="en-US" altLang="en-US" smtClean="0">
                <a:latin typeface="Arial" panose="020B0604020202020204" pitchFamily="34" charset="0"/>
              </a:rPr>
              <a:pPr/>
              <a:t>20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64E0D511-25C0-4F6F-BF72-072409F455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71308161-6CC9-4BDF-B7EE-6629AC7E6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6D5EE8A9-80EB-4609-8CEA-750778B0F8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220073B-EB65-4019-82C7-C2ABDE11AA34}" type="slidenum">
              <a:rPr lang="en-US" altLang="en-US" smtClean="0">
                <a:latin typeface="Arial" panose="020B0604020202020204" pitchFamily="34" charset="0"/>
              </a:rPr>
              <a:pPr/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>
            <a:extLst>
              <a:ext uri="{FF2B5EF4-FFF2-40B4-BE49-F238E27FC236}">
                <a16:creationId xmlns:a16="http://schemas.microsoft.com/office/drawing/2014/main" id="{933E0C7E-0654-4BE2-A0EE-C72EE1C9F3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>
            <a:extLst>
              <a:ext uri="{FF2B5EF4-FFF2-40B4-BE49-F238E27FC236}">
                <a16:creationId xmlns:a16="http://schemas.microsoft.com/office/drawing/2014/main" id="{3C4CA832-2FAA-45EF-8D1B-781437623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74A00D74-C4E8-4C95-AA55-767272B5E4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0DFD621-B70C-4B02-8AAF-61F569502065}" type="slidenum">
              <a:rPr lang="en-US" altLang="en-US" smtClean="0">
                <a:latin typeface="Arial" panose="020B0604020202020204" pitchFamily="34" charset="0"/>
              </a:rPr>
              <a:pPr/>
              <a:t>21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>
            <a:extLst>
              <a:ext uri="{FF2B5EF4-FFF2-40B4-BE49-F238E27FC236}">
                <a16:creationId xmlns:a16="http://schemas.microsoft.com/office/drawing/2014/main" id="{2E1454A7-1C5A-448B-A4B2-FA6A0E5F36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>
            <a:extLst>
              <a:ext uri="{FF2B5EF4-FFF2-40B4-BE49-F238E27FC236}">
                <a16:creationId xmlns:a16="http://schemas.microsoft.com/office/drawing/2014/main" id="{F76E9E87-3A30-44D1-B90D-321360173C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41E92869-6FBC-4DDE-BC3F-4C074A6E14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2184FE8-5121-467A-A5E9-D7B4311E634C}" type="slidenum">
              <a:rPr lang="en-US" altLang="en-US" smtClean="0">
                <a:latin typeface="Arial" panose="020B0604020202020204" pitchFamily="34" charset="0"/>
              </a:rPr>
              <a:pPr/>
              <a:t>22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AC090133-9605-433C-87CA-C030F064CD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0C75D35D-78AB-4777-B0D6-22CA2E894C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13B514C6-187F-4539-B28A-3671DE2031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BB11A4D-9313-4FA9-84E3-776DDC194332}" type="slidenum">
              <a:rPr lang="en-US" altLang="en-US" smtClean="0">
                <a:latin typeface="Arial" panose="020B0604020202020204" pitchFamily="34" charset="0"/>
              </a:rPr>
              <a:pPr/>
              <a:t>23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3C2526BF-59E6-4C5F-838B-E10CDD50B1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B7325564-F370-4C83-B7A0-A1963871F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7E9A9B34-C779-4B02-96EC-0743010AEE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9B77BF5-C240-47B7-865F-58A1B844D7D8}" type="slidenum">
              <a:rPr lang="en-US" altLang="en-US" smtClean="0">
                <a:latin typeface="Arial" panose="020B0604020202020204" pitchFamily="34" charset="0"/>
              </a:rPr>
              <a:pPr/>
              <a:t>24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2D3ABCBA-2E1B-4574-8EA0-F154B6F24B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5A6E3B4-D9B6-43BD-B11B-043656F5C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828C07B8-3269-432E-BDB4-B29CD9B958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1DD4B12-31DE-4CAD-8027-D99A7042AD1C}" type="slidenum">
              <a:rPr lang="en-US" altLang="en-US" smtClean="0">
                <a:latin typeface="Arial" panose="020B0604020202020204" pitchFamily="34" charset="0"/>
              </a:rPr>
              <a:pPr/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0993BF3D-67DA-43D1-9F32-189AE11F04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5C71050A-6267-4813-8FE9-78A5AFB5C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F8248CDB-47D8-4D80-B3AC-05C27A7A3B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E49C59D-02E7-45C0-9C10-CD5D6A78622D}" type="slidenum">
              <a:rPr lang="en-US" altLang="en-US" smtClean="0">
                <a:latin typeface="Arial" panose="020B0604020202020204" pitchFamily="34" charset="0"/>
              </a:rPr>
              <a:pPr/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F56403D7-F2EF-47BB-8698-95FE7B45C0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2D938B58-DB7A-4304-BFD2-4CE01F652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67714C02-3EEE-4D7C-B23D-59B6E3CB5E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B4E6B93-805D-4C90-8020-6284AA944B87}" type="slidenum">
              <a:rPr lang="en-US" altLang="en-US" smtClean="0">
                <a:latin typeface="Arial" panose="020B0604020202020204" pitchFamily="34" charset="0"/>
              </a:rPr>
              <a:pPr/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2C6F26F1-BE14-49DB-B268-F88F117AEE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6AD9A3A0-3EA9-4235-82FF-69E805269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96FB011A-3568-482A-8B28-E1F5F0A5F1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ED84B42-E053-4287-B052-D04C15729398}" type="slidenum">
              <a:rPr lang="en-US" altLang="en-US" smtClean="0">
                <a:latin typeface="Arial" panose="020B0604020202020204" pitchFamily="34" charset="0"/>
              </a:rPr>
              <a:pPr/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335F93EA-11C4-49AE-90F6-AF17A8A40B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10F9E13C-52FE-4B82-9A8A-6E7B9D3E3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D1187875-EF20-4AB3-BFEB-708ABD7F92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134931A-83AD-4552-80E9-2AE36BB03523}" type="slidenum">
              <a:rPr lang="en-US" altLang="en-US" smtClean="0">
                <a:latin typeface="Arial" panose="020B0604020202020204" pitchFamily="34" charset="0"/>
              </a:rPr>
              <a:pPr/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290901B9-13C3-4187-9110-A5FEA6A993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23456E8B-E9C1-42BE-A1D3-1EF314C34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B105D5E8-BFB5-455C-B289-1D5852078F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F5AAEAB-A0B3-4FC3-BB42-D44D98D61AEC}" type="slidenum">
              <a:rPr lang="en-US" altLang="en-US" smtClean="0">
                <a:latin typeface="Arial" panose="020B0604020202020204" pitchFamily="34" charset="0"/>
              </a:rPr>
              <a:pPr/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A5A9B322-C435-44F5-B690-5B465029DE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39EF4C3A-9B23-4456-B46C-17BF232057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ACCCF4A3-A5F6-4A15-B249-3036E81B3C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7C45206-95ED-4F7D-9F01-996ECE44C174}" type="slidenum">
              <a:rPr lang="en-US" altLang="en-US" smtClean="0">
                <a:latin typeface="Arial" panose="020B0604020202020204" pitchFamily="34" charset="0"/>
              </a:rPr>
              <a:pPr/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BD3BE1-FC9C-4D2A-B859-FD7C883DCF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873028B-32CC-47EF-8339-3EC6FD0D3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72B38B-0B5B-47AF-9A26-58C7467DC3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D09FE-AE73-45F5-A14D-C6147DEFF0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8470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BDA6DBA-11A9-4B03-B9C9-D0B335A66A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F7DB808-9121-4540-A3A2-A4C0C5CED6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015D09-6B67-4D8A-9E33-74289FD272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87EA1-447D-4D0C-87D2-C1D46460E7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441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25F690-16D1-4D8D-97D2-138DF96ADB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8BF10C6-6548-4800-BED6-B209253184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BB4841-9FF7-495C-8C6C-865E24FE0F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00C19-7198-45FA-BA9A-8A4BB2808D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741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C9A688-D583-4BAC-9C20-32F0557844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8D6548-F556-4F94-A136-F65A626B3F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CA955C-745C-472D-BFF1-A32180FEBA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1860F-2E60-4C89-B026-F441BD017D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9079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3849441-6B76-4E16-91DB-7D61D80989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17D3227-841B-4D33-9647-5B56C2F4E9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9C37034-058F-44DE-A4CE-B5DD004220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19E45-DB81-47DE-9E7F-6A7F625AEE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9803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5B605D-62D5-41E6-A05D-023863988D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EF65D5-A5EC-4DCB-B2CA-E896365AE7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0EFC5D-F436-4E3C-B8AA-EF42D1AF4A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A5971-7DBC-47DD-8CF0-89B3BA0688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878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8D9BF3-51A0-41DA-8198-C569131D8B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6750999-CECB-44A6-81F4-9A7FE5072A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0B75AAD-D05B-4C3D-9DA4-F7913BC4EA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56FDBA-1438-4EDA-A124-4D1AA7459A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4527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F829550-C4E8-40D8-9983-7A524DDB5B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4D51D29-7109-42BD-9B21-2B1C6D8942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08384D7-3B47-45DE-B6BC-DEF241BBA9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6FEAA-4322-433E-972E-7DD791C304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396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E26274D-2798-4A6B-AAD1-6237EE1192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69B0E73-ACDE-4E2E-BD05-321BC7B0F3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FC7DF6E-BFB9-4FD8-B388-32B2FE6C44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82207-0554-4053-84A4-78327E4C8C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4681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8F048D-A4B0-484F-A8FC-84806CB11B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4DB892-15C8-48A2-A0D6-505684D9F1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6D258F-E7D5-4012-A4A6-F99119CC6B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21A6E-FECA-42BE-BB1B-AEACF98906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2948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5E9D6D-6B1C-48AB-9BEB-199C3FBA82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01556D-FCBA-4EED-A5DC-61D32DEE8D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A766CC-13A5-4C31-8D39-76FB87864C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61FEF-F998-4E66-9718-EC9081AE26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8721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EBFBC563-7489-40CC-AD43-9EBCBD279D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98E3476C-8ADF-45B3-963F-E6FBA84DE8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30A5CDD1-0AFB-4964-859C-0BFA4BA7E92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17296099-71DE-49FF-8343-30A2596D1E0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4" name="Rectangle 6">
            <a:extLst>
              <a:ext uri="{FF2B5EF4-FFF2-40B4-BE49-F238E27FC236}">
                <a16:creationId xmlns:a16="http://schemas.microsoft.com/office/drawing/2014/main" id="{53ABD81D-73A8-4E41-A930-05E5FAEC003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74D7EE1-7EF9-4BE8-82E8-E456201E7B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17.xml"/><Relationship Id="rId13" Type="http://schemas.openxmlformats.org/officeDocument/2006/relationships/image" Target="../media/image21.emf"/><Relationship Id="rId3" Type="http://schemas.openxmlformats.org/officeDocument/2006/relationships/image" Target="../media/image2.png"/><Relationship Id="rId7" Type="http://schemas.openxmlformats.org/officeDocument/2006/relationships/image" Target="../media/image18.emf"/><Relationship Id="rId12" Type="http://schemas.openxmlformats.org/officeDocument/2006/relationships/customXml" Target="../ink/ink1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6.xml"/><Relationship Id="rId11" Type="http://schemas.openxmlformats.org/officeDocument/2006/relationships/image" Target="../media/image20.emf"/><Relationship Id="rId5" Type="http://schemas.openxmlformats.org/officeDocument/2006/relationships/image" Target="../media/image17.emf"/><Relationship Id="rId10" Type="http://schemas.openxmlformats.org/officeDocument/2006/relationships/customXml" Target="../ink/ink18.xml"/><Relationship Id="rId4" Type="http://schemas.openxmlformats.org/officeDocument/2006/relationships/customXml" Target="../ink/ink15.xml"/><Relationship Id="rId9" Type="http://schemas.openxmlformats.org/officeDocument/2006/relationships/image" Target="../media/image19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22.xml"/><Relationship Id="rId13" Type="http://schemas.openxmlformats.org/officeDocument/2006/relationships/image" Target="../media/image26.emf"/><Relationship Id="rId3" Type="http://schemas.openxmlformats.org/officeDocument/2006/relationships/image" Target="../media/image2.png"/><Relationship Id="rId7" Type="http://schemas.openxmlformats.org/officeDocument/2006/relationships/image" Target="../media/image23.emf"/><Relationship Id="rId12" Type="http://schemas.openxmlformats.org/officeDocument/2006/relationships/customXml" Target="../ink/ink2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1.xml"/><Relationship Id="rId11" Type="http://schemas.openxmlformats.org/officeDocument/2006/relationships/image" Target="../media/image25.emf"/><Relationship Id="rId5" Type="http://schemas.openxmlformats.org/officeDocument/2006/relationships/image" Target="../media/image22.emf"/><Relationship Id="rId15" Type="http://schemas.openxmlformats.org/officeDocument/2006/relationships/image" Target="../media/image27.emf"/><Relationship Id="rId10" Type="http://schemas.openxmlformats.org/officeDocument/2006/relationships/customXml" Target="../ink/ink23.xml"/><Relationship Id="rId4" Type="http://schemas.openxmlformats.org/officeDocument/2006/relationships/customXml" Target="../ink/ink20.xml"/><Relationship Id="rId9" Type="http://schemas.openxmlformats.org/officeDocument/2006/relationships/image" Target="../media/image24.emf"/><Relationship Id="rId14" Type="http://schemas.openxmlformats.org/officeDocument/2006/relationships/customXml" Target="../ink/ink2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7.emf"/><Relationship Id="rId18" Type="http://schemas.openxmlformats.org/officeDocument/2006/relationships/customXml" Target="../ink/ink8.xml"/><Relationship Id="rId26" Type="http://schemas.openxmlformats.org/officeDocument/2006/relationships/customXml" Target="../ink/ink12.xml"/><Relationship Id="rId3" Type="http://schemas.openxmlformats.org/officeDocument/2006/relationships/image" Target="../media/image2.png"/><Relationship Id="rId21" Type="http://schemas.openxmlformats.org/officeDocument/2006/relationships/image" Target="../media/image11.emf"/><Relationship Id="rId7" Type="http://schemas.openxmlformats.org/officeDocument/2006/relationships/image" Target="../media/image4.emf"/><Relationship Id="rId12" Type="http://schemas.openxmlformats.org/officeDocument/2006/relationships/customXml" Target="../ink/ink5.xml"/><Relationship Id="rId17" Type="http://schemas.openxmlformats.org/officeDocument/2006/relationships/image" Target="../media/image9.emf"/><Relationship Id="rId25" Type="http://schemas.openxmlformats.org/officeDocument/2006/relationships/image" Target="../media/image13.emf"/><Relationship Id="rId2" Type="http://schemas.openxmlformats.org/officeDocument/2006/relationships/notesSlide" Target="../notesSlides/notesSlide7.xml"/><Relationship Id="rId16" Type="http://schemas.openxmlformats.org/officeDocument/2006/relationships/customXml" Target="../ink/ink7.xml"/><Relationship Id="rId20" Type="http://schemas.openxmlformats.org/officeDocument/2006/relationships/customXml" Target="../ink/ink9.xml"/><Relationship Id="rId29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image" Target="../media/image6.emf"/><Relationship Id="rId24" Type="http://schemas.openxmlformats.org/officeDocument/2006/relationships/customXml" Target="../ink/ink11.xml"/><Relationship Id="rId5" Type="http://schemas.openxmlformats.org/officeDocument/2006/relationships/image" Target="../media/image3.emf"/><Relationship Id="rId15" Type="http://schemas.openxmlformats.org/officeDocument/2006/relationships/image" Target="../media/image8.emf"/><Relationship Id="rId23" Type="http://schemas.openxmlformats.org/officeDocument/2006/relationships/image" Target="../media/image12.emf"/><Relationship Id="rId28" Type="http://schemas.openxmlformats.org/officeDocument/2006/relationships/customXml" Target="../ink/ink13.xml"/><Relationship Id="rId10" Type="http://schemas.openxmlformats.org/officeDocument/2006/relationships/customXml" Target="../ink/ink4.xml"/><Relationship Id="rId19" Type="http://schemas.openxmlformats.org/officeDocument/2006/relationships/image" Target="../media/image10.emf"/><Relationship Id="rId31" Type="http://schemas.openxmlformats.org/officeDocument/2006/relationships/image" Target="../media/image16.emf"/><Relationship Id="rId4" Type="http://schemas.openxmlformats.org/officeDocument/2006/relationships/customXml" Target="../ink/ink1.xml"/><Relationship Id="rId9" Type="http://schemas.openxmlformats.org/officeDocument/2006/relationships/image" Target="../media/image5.emf"/><Relationship Id="rId14" Type="http://schemas.openxmlformats.org/officeDocument/2006/relationships/customXml" Target="../ink/ink6.xml"/><Relationship Id="rId22" Type="http://schemas.openxmlformats.org/officeDocument/2006/relationships/customXml" Target="../ink/ink10.xml"/><Relationship Id="rId27" Type="http://schemas.openxmlformats.org/officeDocument/2006/relationships/image" Target="../media/image14.emf"/><Relationship Id="rId30" Type="http://schemas.openxmlformats.org/officeDocument/2006/relationships/customXml" Target="../ink/ink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2C5D491-9815-4963-99CB-2BB253485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66009E81-5921-4E69-B97A-A1E4E0AE383C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A4B90958-77B9-42F6-AD9F-710BC8CEBD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CTC 450  Review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BD9E06A-9C29-4A7B-A02D-673BCE24CF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Energy Equation 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Pressure head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Velocity head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Potential energy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Pumps, turbines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losses due to friction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19D13-4042-4831-82E6-22F85A025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Find Head Loss Per Length of Pipe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ED677-974A-4E1C-96C0-07D62AD26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Water at a temperature of 20-deg C flows at a rate of 0.05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cms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 a 20-cm diameter asphalted cast-iron pipe.  What is the head loss per km of pipe?</a:t>
            </a:r>
          </a:p>
          <a:p>
            <a:pPr lvl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Calculate Velocity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(1.59 m/sec)</a:t>
            </a:r>
          </a:p>
          <a:p>
            <a:pPr lvl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Compute Reynolds’ # and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/D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(3.2E5; 6E-4)</a:t>
            </a:r>
          </a:p>
          <a:p>
            <a:pPr lvl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Find f using the Moody’s diagram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(.019)</a:t>
            </a:r>
          </a:p>
          <a:p>
            <a:pPr lvl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Darcy-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Weisbach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(head loss=12.2m per km of pipe)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54AC1A-7662-4FCC-8889-BF0624139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0B01F0E2-D7BE-44A4-A89F-D78F67723BB1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10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0B71AB-B874-4BC8-B6E7-8FF7067CB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32CA57B6-6CB9-4D94-890A-A7A2A0D3BAA1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11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pic>
        <p:nvPicPr>
          <p:cNvPr id="23555" name="Picture 2">
            <a:extLst>
              <a:ext uri="{FF2B5EF4-FFF2-40B4-BE49-F238E27FC236}">
                <a16:creationId xmlns:a16="http://schemas.microsoft.com/office/drawing/2014/main" id="{1598EECA-9E6B-45C6-8C2D-81A37C59E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750" y="0"/>
            <a:ext cx="753745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56" name="TextBox 6">
            <a:extLst>
              <a:ext uri="{FF2B5EF4-FFF2-40B4-BE49-F238E27FC236}">
                <a16:creationId xmlns:a16="http://schemas.microsoft.com/office/drawing/2014/main" id="{B09DE100-9A8B-41CC-AB23-077A9ED33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715000"/>
            <a:ext cx="457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For Class Use Only: Origin Not Verified!!!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050" name="Ink 2">
                <a:extLst>
                  <a:ext uri="{FF2B5EF4-FFF2-40B4-BE49-F238E27FC236}">
                    <a16:creationId xmlns:a16="http://schemas.microsoft.com/office/drawing/2014/main" id="{076A2D7B-EF76-46CB-B5F4-6A76544398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341438" y="2147481100"/>
              <a:ext cx="388937" cy="0"/>
            </p14:xfrm>
          </p:contentPart>
        </mc:Choice>
        <mc:Fallback xmlns="">
          <p:pic>
            <p:nvPicPr>
              <p:cNvPr id="2050" name="Ink 2">
                <a:extLst>
                  <a:ext uri="{FF2B5EF4-FFF2-40B4-BE49-F238E27FC236}">
                    <a16:creationId xmlns:a16="http://schemas.microsoft.com/office/drawing/2014/main" id="{076A2D7B-EF76-46CB-B5F4-6A76544398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325592" y="2147481100"/>
                <a:ext cx="420268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051" name="Ink 3">
                <a:extLst>
                  <a:ext uri="{FF2B5EF4-FFF2-40B4-BE49-F238E27FC236}">
                    <a16:creationId xmlns:a16="http://schemas.microsoft.com/office/drawing/2014/main" id="{502A583C-3D1D-4606-9060-47468D81034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301875" y="2147481100"/>
              <a:ext cx="261938" cy="0"/>
            </p14:xfrm>
          </p:contentPart>
        </mc:Choice>
        <mc:Fallback xmlns="">
          <p:pic>
            <p:nvPicPr>
              <p:cNvPr id="2051" name="Ink 3">
                <a:extLst>
                  <a:ext uri="{FF2B5EF4-FFF2-40B4-BE49-F238E27FC236}">
                    <a16:creationId xmlns:a16="http://schemas.microsoft.com/office/drawing/2014/main" id="{502A583C-3D1D-4606-9060-47468D81034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286044" y="2147481100"/>
                <a:ext cx="293241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052" name="Ink 4">
                <a:extLst>
                  <a:ext uri="{FF2B5EF4-FFF2-40B4-BE49-F238E27FC236}">
                    <a16:creationId xmlns:a16="http://schemas.microsoft.com/office/drawing/2014/main" id="{F45C05D3-4D0F-4781-80DF-3CF96BE7528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445375" y="3508375"/>
              <a:ext cx="381000" cy="15875"/>
            </p14:xfrm>
          </p:contentPart>
        </mc:Choice>
        <mc:Fallback xmlns="">
          <p:pic>
            <p:nvPicPr>
              <p:cNvPr id="2052" name="Ink 4">
                <a:extLst>
                  <a:ext uri="{FF2B5EF4-FFF2-40B4-BE49-F238E27FC236}">
                    <a16:creationId xmlns:a16="http://schemas.microsoft.com/office/drawing/2014/main" id="{F45C05D3-4D0F-4781-80DF-3CF96BE7528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429545" y="3446286"/>
                <a:ext cx="412300" cy="1400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053" name="Ink 5">
                <a:extLst>
                  <a:ext uri="{FF2B5EF4-FFF2-40B4-BE49-F238E27FC236}">
                    <a16:creationId xmlns:a16="http://schemas.microsoft.com/office/drawing/2014/main" id="{8D885A78-C690-44EF-85A2-69615200744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413250" y="3405188"/>
              <a:ext cx="31750" cy="1452562"/>
            </p14:xfrm>
          </p:contentPart>
        </mc:Choice>
        <mc:Fallback xmlns="">
          <p:pic>
            <p:nvPicPr>
              <p:cNvPr id="2053" name="Ink 5">
                <a:extLst>
                  <a:ext uri="{FF2B5EF4-FFF2-40B4-BE49-F238E27FC236}">
                    <a16:creationId xmlns:a16="http://schemas.microsoft.com/office/drawing/2014/main" id="{8D885A78-C690-44EF-85A2-69615200744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397375" y="3341830"/>
                <a:ext cx="63139" cy="15792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054" name="Ink 6">
                <a:extLst>
                  <a:ext uri="{FF2B5EF4-FFF2-40B4-BE49-F238E27FC236}">
                    <a16:creationId xmlns:a16="http://schemas.microsoft.com/office/drawing/2014/main" id="{E9FD9917-37DD-42B5-A2E9-F8041D244E7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206500" y="3381375"/>
              <a:ext cx="3246438" cy="23813"/>
            </p14:xfrm>
          </p:contentPart>
        </mc:Choice>
        <mc:Fallback xmlns="">
          <p:pic>
            <p:nvPicPr>
              <p:cNvPr id="2054" name="Ink 6">
                <a:extLst>
                  <a:ext uri="{FF2B5EF4-FFF2-40B4-BE49-F238E27FC236}">
                    <a16:creationId xmlns:a16="http://schemas.microsoft.com/office/drawing/2014/main" id="{E9FD9917-37DD-42B5-A2E9-F8041D244E7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190660" y="3318821"/>
                <a:ext cx="3277758" cy="1489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640F1-333A-42A3-A7A5-26B24A057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Find Q given Head Loss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D285C-BBE2-445F-8CD3-519B74066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head loss per km of 20-cm asphalted cast-iron pipe is 12.2 m.  What is Q?</a:t>
            </a:r>
          </a:p>
          <a:p>
            <a:pPr lvl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Can’t compute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Reynold’s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 so calculate Re*f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1/2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(4.4E4)</a:t>
            </a:r>
          </a:p>
          <a:p>
            <a:pPr lvl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Compute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/D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(6E-4)</a:t>
            </a:r>
          </a:p>
          <a:p>
            <a:pPr lvl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Find f using the Moody’s diagram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(.019)</a:t>
            </a:r>
          </a:p>
          <a:p>
            <a:pPr lvl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Darcy-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Weisbach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solve for V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(v=1.59 m/sec)</a:t>
            </a:r>
          </a:p>
          <a:p>
            <a:pPr lvl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Solve Q=V*A (Q=.05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cms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753595-3F77-4734-90CD-66C5D8FDE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F691527E-8FD1-4082-9B53-B6ACC771F43D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12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35080B-1F67-46CF-9981-2B335E3F3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52823716-24D1-4774-87C0-FA4D74DCFAB2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13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pic>
        <p:nvPicPr>
          <p:cNvPr id="27651" name="Picture 2">
            <a:extLst>
              <a:ext uri="{FF2B5EF4-FFF2-40B4-BE49-F238E27FC236}">
                <a16:creationId xmlns:a16="http://schemas.microsoft.com/office/drawing/2014/main" id="{21AB62EF-E3C8-4E2A-BC5A-BEB3D0FAA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133350"/>
            <a:ext cx="7391400" cy="6724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52" name="TextBox 6">
            <a:extLst>
              <a:ext uri="{FF2B5EF4-FFF2-40B4-BE49-F238E27FC236}">
                <a16:creationId xmlns:a16="http://schemas.microsoft.com/office/drawing/2014/main" id="{57EF8AAF-787C-4CD9-87E7-8C0C1DAB7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715000"/>
            <a:ext cx="457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For Class Use Only: Origin Not Verified!!!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074" name="Ink 2">
                <a:extLst>
                  <a:ext uri="{FF2B5EF4-FFF2-40B4-BE49-F238E27FC236}">
                    <a16:creationId xmlns:a16="http://schemas.microsoft.com/office/drawing/2014/main" id="{8CCAB5A2-F478-4D4B-8C51-DAD96C2BE8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167563" y="3556000"/>
              <a:ext cx="666750" cy="7938"/>
            </p14:xfrm>
          </p:contentPart>
        </mc:Choice>
        <mc:Fallback xmlns="">
          <p:pic>
            <p:nvPicPr>
              <p:cNvPr id="3074" name="Ink 2">
                <a:extLst>
                  <a:ext uri="{FF2B5EF4-FFF2-40B4-BE49-F238E27FC236}">
                    <a16:creationId xmlns:a16="http://schemas.microsoft.com/office/drawing/2014/main" id="{8CCAB5A2-F478-4D4B-8C51-DAD96C2BE8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151722" y="3495257"/>
                <a:ext cx="698071" cy="12942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075" name="Ink 3">
                <a:extLst>
                  <a:ext uri="{FF2B5EF4-FFF2-40B4-BE49-F238E27FC236}">
                    <a16:creationId xmlns:a16="http://schemas.microsoft.com/office/drawing/2014/main" id="{46954557-F59E-4028-B4E0-B540293453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095750" y="714375"/>
              <a:ext cx="63500" cy="420688"/>
            </p14:xfrm>
          </p:contentPart>
        </mc:Choice>
        <mc:Fallback xmlns="">
          <p:pic>
            <p:nvPicPr>
              <p:cNvPr id="3075" name="Ink 3">
                <a:extLst>
                  <a:ext uri="{FF2B5EF4-FFF2-40B4-BE49-F238E27FC236}">
                    <a16:creationId xmlns:a16="http://schemas.microsoft.com/office/drawing/2014/main" id="{46954557-F59E-4028-B4E0-B540293453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079965" y="651038"/>
                <a:ext cx="94712" cy="54736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076" name="Ink 4">
                <a:extLst>
                  <a:ext uri="{FF2B5EF4-FFF2-40B4-BE49-F238E27FC236}">
                    <a16:creationId xmlns:a16="http://schemas.microsoft.com/office/drawing/2014/main" id="{02CF51C8-8BF4-4BD9-BC7F-C8F29BEFEBE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175125" y="1182688"/>
              <a:ext cx="63500" cy="333375"/>
            </p14:xfrm>
          </p:contentPart>
        </mc:Choice>
        <mc:Fallback xmlns="">
          <p:pic>
            <p:nvPicPr>
              <p:cNvPr id="3076" name="Ink 4">
                <a:extLst>
                  <a:ext uri="{FF2B5EF4-FFF2-40B4-BE49-F238E27FC236}">
                    <a16:creationId xmlns:a16="http://schemas.microsoft.com/office/drawing/2014/main" id="{02CF51C8-8BF4-4BD9-BC7F-C8F29BEFEBE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159340" y="1119394"/>
                <a:ext cx="94712" cy="45996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077" name="Ink 5">
                <a:extLst>
                  <a:ext uri="{FF2B5EF4-FFF2-40B4-BE49-F238E27FC236}">
                    <a16:creationId xmlns:a16="http://schemas.microsoft.com/office/drawing/2014/main" id="{02E932C6-4C6B-419A-A61A-54BFBC901E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222750" y="1547813"/>
              <a:ext cx="246063" cy="1976437"/>
            </p14:xfrm>
          </p:contentPart>
        </mc:Choice>
        <mc:Fallback xmlns="">
          <p:pic>
            <p:nvPicPr>
              <p:cNvPr id="3077" name="Ink 5">
                <a:extLst>
                  <a:ext uri="{FF2B5EF4-FFF2-40B4-BE49-F238E27FC236}">
                    <a16:creationId xmlns:a16="http://schemas.microsoft.com/office/drawing/2014/main" id="{02E932C6-4C6B-419A-A61A-54BFBC901E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206921" y="1484452"/>
                <a:ext cx="277360" cy="210315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078" name="Ink 6">
                <a:extLst>
                  <a:ext uri="{FF2B5EF4-FFF2-40B4-BE49-F238E27FC236}">
                    <a16:creationId xmlns:a16="http://schemas.microsoft.com/office/drawing/2014/main" id="{A3FC42C7-D4C1-4E61-AD1B-B70FDF8CCED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468813" y="3460750"/>
              <a:ext cx="2738437" cy="150813"/>
            </p14:xfrm>
          </p:contentPart>
        </mc:Choice>
        <mc:Fallback xmlns="">
          <p:pic>
            <p:nvPicPr>
              <p:cNvPr id="3078" name="Ink 6">
                <a:extLst>
                  <a:ext uri="{FF2B5EF4-FFF2-40B4-BE49-F238E27FC236}">
                    <a16:creationId xmlns:a16="http://schemas.microsoft.com/office/drawing/2014/main" id="{A3FC42C7-D4C1-4E61-AD1B-B70FDF8CCED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452973" y="3397401"/>
                <a:ext cx="2769756" cy="27751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079" name="Ink 7">
                <a:extLst>
                  <a:ext uri="{FF2B5EF4-FFF2-40B4-BE49-F238E27FC236}">
                    <a16:creationId xmlns:a16="http://schemas.microsoft.com/office/drawing/2014/main" id="{F174788F-5E8E-4AFE-A6FA-F569451A76D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309688" y="3460750"/>
              <a:ext cx="3167062" cy="23813"/>
            </p14:xfrm>
          </p:contentPart>
        </mc:Choice>
        <mc:Fallback xmlns="">
          <p:pic>
            <p:nvPicPr>
              <p:cNvPr id="3079" name="Ink 7">
                <a:extLst>
                  <a:ext uri="{FF2B5EF4-FFF2-40B4-BE49-F238E27FC236}">
                    <a16:creationId xmlns:a16="http://schemas.microsoft.com/office/drawing/2014/main" id="{F174788F-5E8E-4AFE-A6FA-F569451A76D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293847" y="3416164"/>
                <a:ext cx="3198383" cy="112985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4DA1B-9CF5-4F2D-B72D-EE3E4319E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Find Q: Iteration Required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756494-6796-48D7-B73C-C5EB132E1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8E2F90AB-D7E9-4A2A-A208-BFC7B7601252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14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pic>
        <p:nvPicPr>
          <p:cNvPr id="29700" name="Picture 3" descr="diagram showing problem setup.  Tank, steel pipe.  find the discharge">
            <a:extLst>
              <a:ext uri="{FF2B5EF4-FFF2-40B4-BE49-F238E27FC236}">
                <a16:creationId xmlns:a16="http://schemas.microsoft.com/office/drawing/2014/main" id="{0FA65448-17C6-428E-80AA-588FADF7D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05000"/>
            <a:ext cx="744855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TextBox 7">
            <a:extLst>
              <a:ext uri="{FF2B5EF4-FFF2-40B4-BE49-F238E27FC236}">
                <a16:creationId xmlns:a16="http://schemas.microsoft.com/office/drawing/2014/main" id="{3464E7DF-869D-43FE-8CD1-C4F1FDEE5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334000"/>
            <a:ext cx="6553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Similar to another problem we did previously; however, in this case we are accounting for friction in the outlet pipe.  If friction not accounted for velocity=20 m/sec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5A48E-90B4-441C-AD1A-6DD54FD35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E47B9-3896-4E90-9060-79403065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/>
          <a:lstStyle/>
          <a:p>
            <a:pPr marL="0" lvl="1" indent="0"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Compute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/D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(9.2E-5)</a:t>
            </a:r>
          </a:p>
          <a:p>
            <a:pPr marL="342900" lvl="1" indent="-342900">
              <a:buClr>
                <a:schemeClr val="hlink"/>
              </a:buClr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Apply Energy Equation to get the Relationship between velocity and f</a:t>
            </a:r>
          </a:p>
          <a:p>
            <a:pPr marL="342900" lvl="1" indent="-342900">
              <a:buClr>
                <a:schemeClr val="hlink"/>
              </a:buClr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Clr>
                <a:schemeClr val="hlink"/>
              </a:buClr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Clr>
                <a:schemeClr val="hlink"/>
              </a:buClr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Clr>
                <a:schemeClr val="hlink"/>
              </a:buClr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Iterate (guess f, calculate Re and find f on Moody’s diagram.  Stop if solution matches assumption. If not, assume your new f and repeat steps).  </a:t>
            </a:r>
          </a:p>
          <a:p>
            <a:pPr marL="342900" lvl="1" indent="-342900">
              <a:buClr>
                <a:schemeClr val="hlink"/>
              </a:buClr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Clr>
                <a:schemeClr val="hlink"/>
              </a:buClr>
              <a:defRPr/>
            </a:pPr>
            <a:endParaRPr lang="en-US" sz="2000" dirty="0"/>
          </a:p>
          <a:p>
            <a:pPr marL="342900" lvl="1" indent="-342900">
              <a:buClr>
                <a:schemeClr val="hlink"/>
              </a:buClr>
              <a:defRPr/>
            </a:pPr>
            <a:endParaRPr lang="en-US" sz="2000" dirty="0"/>
          </a:p>
          <a:p>
            <a:pPr marL="342900" lvl="1" indent="-342900">
              <a:buClr>
                <a:schemeClr val="hlink"/>
              </a:buClr>
              <a:defRPr/>
            </a:pPr>
            <a:endParaRPr lang="en-US" sz="2000" dirty="0"/>
          </a:p>
          <a:p>
            <a:pPr marL="342900" lvl="1" indent="-342900">
              <a:buClr>
                <a:schemeClr val="hlink"/>
              </a:buClr>
              <a:defRPr/>
            </a:pPr>
            <a:endParaRPr lang="en-US" sz="2000" dirty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A6A094-36B8-4602-B32E-3D6B1DA32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D344BA72-13D9-4269-BC56-3AE6E39490F2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15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pic>
        <p:nvPicPr>
          <p:cNvPr id="31749" name="Picture 3" descr="derived relationship between velocity and f">
            <a:extLst>
              <a:ext uri="{FF2B5EF4-FFF2-40B4-BE49-F238E27FC236}">
                <a16:creationId xmlns:a16="http://schemas.microsoft.com/office/drawing/2014/main" id="{29A01203-8094-4F1E-A80F-3FDACBADFD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590800"/>
            <a:ext cx="3429000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DF7A6-3A96-4DA9-B460-242294D76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Iterate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267E0F-B5B4-4630-8E87-CF9F10F09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2682D587-6BBD-4BA0-8E95-B19243978FAD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16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pic>
        <p:nvPicPr>
          <p:cNvPr id="33796" name="Picture 2" descr="shows iterating to solve problem">
            <a:extLst>
              <a:ext uri="{FF2B5EF4-FFF2-40B4-BE49-F238E27FC236}">
                <a16:creationId xmlns:a16="http://schemas.microsoft.com/office/drawing/2014/main" id="{C25DFC6A-C17B-4B73-B89E-50BA2E1A8AD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0" y="977900"/>
            <a:ext cx="4343400" cy="5605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4DA1B-9CF5-4F2D-B72D-EE3E4319E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Find Q w/ Pipe Friction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756494-6796-48D7-B73C-C5EB132E1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FA831B5F-8AA6-4B84-A120-FF83FFC737E9}" type="slidenum">
              <a:rPr lang="en-US" altLang="en-US" sz="1400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17</a:t>
            </a:fld>
            <a:endParaRPr lang="en-US" altLang="en-US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5844" name="Picture 3" descr="show setup">
            <a:extLst>
              <a:ext uri="{FF2B5EF4-FFF2-40B4-BE49-F238E27FC236}">
                <a16:creationId xmlns:a16="http://schemas.microsoft.com/office/drawing/2014/main" id="{16BC889D-F52D-4511-AD03-8491E07C88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05000"/>
            <a:ext cx="744855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TextBox 7">
            <a:extLst>
              <a:ext uri="{FF2B5EF4-FFF2-40B4-BE49-F238E27FC236}">
                <a16:creationId xmlns:a16="http://schemas.microsoft.com/office/drawing/2014/main" id="{19D36510-CD34-497F-9D8E-4C6386080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334000"/>
            <a:ext cx="6553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Similar to another problem we did previously; however, in this case we are accounting for friction in the outlet pipe.  If friction not accounted for velocity=20 m/sec.  </a:t>
            </a:r>
            <a:r>
              <a:rPr lang="en-US" altLang="en-US" sz="1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friction is accounted for vel=11 m/sec.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ADEB95D-D23D-4B46-AA7D-6A4D411C7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F4355CE7-040A-4806-99EE-447B3C4592A2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18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145410" name="Rectangle 2">
            <a:extLst>
              <a:ext uri="{FF2B5EF4-FFF2-40B4-BE49-F238E27FC236}">
                <a16:creationId xmlns:a16="http://schemas.microsoft.com/office/drawing/2014/main" id="{25CFF461-FBCA-479C-B7A7-DA78A0813D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Other head losses</a:t>
            </a:r>
          </a:p>
        </p:txBody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90B5CC42-4E2A-43EC-A61F-4699287A1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Inlets, outlets, fittings, entrances, exits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General equation is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=kV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/2g </a:t>
            </a:r>
          </a:p>
          <a:p>
            <a:pPr eaLnBrk="1" hangingPunct="1"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where k is a fitting loss coefficient—careful w/ sources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(sometimes given as equivalent length)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D7A16-EAF9-443A-9D2C-024208944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382000" cy="476250"/>
          </a:xfrm>
        </p:spPr>
        <p:txBody>
          <a:bodyPr/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K values for calculating head losses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13237-265C-4EEA-B1CE-B488C612A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5783777C-D17E-48D4-89E0-D987F65C68DA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pic>
        <p:nvPicPr>
          <p:cNvPr id="39939" name="Picture 6" descr="HEAD LOSS COEFFICIENTS: | Vano Engineering">
            <a:extLst>
              <a:ext uri="{FF2B5EF4-FFF2-40B4-BE49-F238E27FC236}">
                <a16:creationId xmlns:a16="http://schemas.microsoft.com/office/drawing/2014/main" id="{BBC1C2EE-B6CE-4485-A389-6005B8A978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141384"/>
            <a:ext cx="4613275" cy="5341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2A32E10-5223-482B-A530-3A26E5D9D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AA0A746D-0D0F-476C-8FF0-10DE6964F172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C4EEEE04-FD68-400F-9FD4-9F9ADFD2D6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2DA9EFCF-0874-488B-9BC5-09DC56771C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Calculate friction loss along a pipe length using the Darcy-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Weisbach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equation and Moody’s diagram.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Calculate other head losses (inlets/outlets/valves/bends/,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A4B1A633-6E0A-408F-A585-81C736647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BF4A1B1B-7884-45F0-B159-0DE18E31F0C7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20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183298" name="Rectangle 2">
            <a:extLst>
              <a:ext uri="{FF2B5EF4-FFF2-40B4-BE49-F238E27FC236}">
                <a16:creationId xmlns:a16="http://schemas.microsoft.com/office/drawing/2014/main" id="{EE6D394A-61D4-4E8C-9180-5363F263917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Head Loss of Abrupt Expansion</a:t>
            </a:r>
          </a:p>
        </p:txBody>
      </p:sp>
      <p:sp>
        <p:nvSpPr>
          <p:cNvPr id="183299" name="Rectangle 3">
            <a:extLst>
              <a:ext uri="{FF2B5EF4-FFF2-40B4-BE49-F238E27FC236}">
                <a16:creationId xmlns:a16="http://schemas.microsoft.com/office/drawing/2014/main" id="{8146A9D2-2A44-43CF-A50F-B2770EC40F78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(v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-v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/ 2g</a:t>
            </a:r>
          </a:p>
          <a:p>
            <a:pPr eaLnBrk="1" hangingPunct="1">
              <a:buFont typeface="Arial" charset="0"/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Not v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-v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v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=0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(pipe entrance into tank or reservoir)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then the fitting loss coefficient is 1</a:t>
            </a:r>
            <a:endParaRPr lang="en-US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4B1FD6C-B0C9-4896-9A16-7DB72E11A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1C927606-A8B7-4992-B38F-272D98585C3E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21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167938" name="Rectangle 2">
            <a:extLst>
              <a:ext uri="{FF2B5EF4-FFF2-40B4-BE49-F238E27FC236}">
                <a16:creationId xmlns:a16="http://schemas.microsoft.com/office/drawing/2014/main" id="{3D481CBA-8B5E-4C7D-A55E-FBD790AECC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Hazen-Williams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33)</a:t>
            </a:r>
          </a:p>
        </p:txBody>
      </p:sp>
      <p:sp>
        <p:nvSpPr>
          <p:cNvPr id="167939" name="Rectangle 3">
            <a:extLst>
              <a:ext uri="{FF2B5EF4-FFF2-40B4-BE49-F238E27FC236}">
                <a16:creationId xmlns:a16="http://schemas.microsoft.com/office/drawing/2014/main" id="{9E5A5CC7-8991-4486-9364-61BFAD362F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Q=0.283CD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2.63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0.54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 is discharge 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gpm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 is coefficient 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 is pipe diameter in inches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 is hydraulic gradient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1375B79-8DE6-453C-B3EF-DB86AD1DD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92889556-D07D-4600-B471-DBD0F6E73754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22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4489010E-7457-49BF-82AC-1DD27BA261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Manning’s Equation-English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D4EE3C5C-D901-47F8-99A9-EFDF7F4D79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Q=AV=(1.486/n)(A)(R</a:t>
            </a:r>
            <a:r>
              <a:rPr lang="en-US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2/3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Where: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Q=flow rate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cfs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A=wetted cross-sectional area (ft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=Hydraulic Radius=A/WP  (ft)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WP=Wetter Perimeter (ft)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S=slope (ft/ft)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n=friction coefficient (dimensionless)</a:t>
            </a:r>
            <a:endParaRPr lang="en-US" sz="280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8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8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800" dirty="0"/>
          </a:p>
          <a:p>
            <a:pPr eaLnBrk="1" hangingPunct="1">
              <a:defRPr/>
            </a:pPr>
            <a:endParaRPr lang="en-US" sz="2800" dirty="0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E0789-1187-4217-BDAE-1B37B18EB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Manning’s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3D1DB-10DF-4012-9D57-F8E564AB0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 would you estimate friction loss?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155798-CD6C-4865-9AD6-F08186CF7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3297C37B-ED05-47E6-8454-3D881C126AE9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23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637D644-AC86-42F4-A78F-DB4621CA6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0610AFCD-808F-4BFD-9C1B-36D2DA88B66B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24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173058" name="Rectangle 2">
            <a:extLst>
              <a:ext uri="{FF2B5EF4-FFF2-40B4-BE49-F238E27FC236}">
                <a16:creationId xmlns:a16="http://schemas.microsoft.com/office/drawing/2014/main" id="{2D23CD3E-62E2-44E1-93F2-EC0F556182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Next class</a:t>
            </a:r>
          </a:p>
        </p:txBody>
      </p:sp>
      <p:sp>
        <p:nvSpPr>
          <p:cNvPr id="173059" name="Rectangle 3">
            <a:extLst>
              <a:ext uri="{FF2B5EF4-FFF2-40B4-BE49-F238E27FC236}">
                <a16:creationId xmlns:a16="http://schemas.microsoft.com/office/drawing/2014/main" id="{0B8B98A4-9F4C-4146-B161-C99B5672F2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Hardy-Cross method for determining flow in pipe networks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B49C04E-5E1B-43F4-A4C0-DEFD6C54D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F64BB714-8816-478B-8262-515BE187AA11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3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151554" name="Rectangle 2">
            <a:extLst>
              <a:ext uri="{FF2B5EF4-FFF2-40B4-BE49-F238E27FC236}">
                <a16:creationId xmlns:a16="http://schemas.microsoft.com/office/drawing/2014/main" id="{5D1D1C0D-CB52-4658-9AFD-CFE7AFD79C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Studies have found that resistance to flow in a pipe is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D9EDE6D1-9064-44A7-8E8C-107B9DDBE1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Independent of pressure</a:t>
            </a:r>
          </a:p>
          <a:p>
            <a:pPr eaLnBrk="1" hangingPunct="1"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Linearly proportional to pipe length</a:t>
            </a:r>
          </a:p>
          <a:p>
            <a:pPr eaLnBrk="1" hangingPunct="1"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Inversely proportional to some power of the pipe’s diameter</a:t>
            </a:r>
          </a:p>
          <a:p>
            <a:pPr eaLnBrk="1" hangingPunct="1"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Proportional to some power of the mean velocity</a:t>
            </a:r>
          </a:p>
          <a:p>
            <a:pPr eaLnBrk="1" hangingPunct="1"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If turbulent flow, related to pipe roughness</a:t>
            </a:r>
          </a:p>
          <a:p>
            <a:pPr eaLnBrk="1" hangingPunct="1"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If laminar flow, related to the Reynold’s number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800" dirty="0"/>
          </a:p>
          <a:p>
            <a:pPr eaLnBrk="1" hangingPunct="1">
              <a:defRPr/>
            </a:pPr>
            <a:endParaRPr lang="en-US" sz="2800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7BCCB5A-09F5-466C-B4BE-FA92F43B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DEBF8F5A-9F0E-45CF-AD2A-54AB7BEEBD08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4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141314" name="Rectangle 2">
            <a:extLst>
              <a:ext uri="{FF2B5EF4-FFF2-40B4-BE49-F238E27FC236}">
                <a16:creationId xmlns:a16="http://schemas.microsoft.com/office/drawing/2014/main" id="{DC89DA18-C7DA-47FB-AF98-328A6D7889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Head Loss Equations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4E706265-6DF0-42EB-86B4-BE01DF0690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Darcy-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Weisbach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Theoretically based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Hazen Williams</a:t>
            </a:r>
          </a:p>
          <a:p>
            <a:pPr lvl="1"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Frequently used-pressure pipe systems</a:t>
            </a:r>
          </a:p>
          <a:p>
            <a:pPr lvl="1"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Experimentally based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Chezy’s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Kutter’s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Equation</a:t>
            </a:r>
          </a:p>
          <a:p>
            <a:pPr lvl="1"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Frequently used-sanitary sewer design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Manning’s Equation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36227BD-8628-4657-8C37-7C8F3F90C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A6D25B5C-FC50-49C7-A2EF-78B122D7F34C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5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152578" name="Rectangle 2">
            <a:extLst>
              <a:ext uri="{FF2B5EF4-FFF2-40B4-BE49-F238E27FC236}">
                <a16:creationId xmlns:a16="http://schemas.microsoft.com/office/drawing/2014/main" id="{CB1870D3-A33D-473D-88B1-03809EC370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Darcy-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Weisbach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2579" name="Rectangle 3">
            <a:extLst>
              <a:ext uri="{FF2B5EF4-FFF2-40B4-BE49-F238E27FC236}">
                <a16:creationId xmlns:a16="http://schemas.microsoft.com/office/drawing/2014/main" id="{E6976F1C-AAFC-4D2B-A208-523BFD4B45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6482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*(L/D)*(V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/2g)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Where: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 is friction factor (dimensionless) and determined by Moody’s diagram (PDF available on Brightspace)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L/D is pipe length divided by pipe diameter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 is velocity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 is gravitational constant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3B9A4-5A57-4DE5-B02F-D4AD42857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0662"/>
            <a:ext cx="8229600" cy="312737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Moody’s Diagram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1A0C88-ED24-4FB6-9499-702A1FC5D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6605F587-2CA8-485B-8087-6035DBE045E8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6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pic>
        <p:nvPicPr>
          <p:cNvPr id="13315" name="Picture 2" descr="Moody's Diagram">
            <a:extLst>
              <a:ext uri="{FF2B5EF4-FFF2-40B4-BE49-F238E27FC236}">
                <a16:creationId xmlns:a16="http://schemas.microsoft.com/office/drawing/2014/main" id="{DD7121AE-841D-496D-A64D-1F4F06E88193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685800"/>
            <a:ext cx="6858000" cy="623936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6" name="TextBox 6">
            <a:extLst>
              <a:ext uri="{FF2B5EF4-FFF2-40B4-BE49-F238E27FC236}">
                <a16:creationId xmlns:a16="http://schemas.microsoft.com/office/drawing/2014/main" id="{E65CFCC1-FA58-470A-9C7B-11BC1076AC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715000"/>
            <a:ext cx="457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For Class Use Only: Origin Not Verified!!!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DD1BBD-7246-476D-96B0-46976F3D0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74E18C16-F539-4AC4-9AD8-D8E9FE171A17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7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pic>
        <p:nvPicPr>
          <p:cNvPr id="15363" name="Picture 2">
            <a:extLst>
              <a:ext uri="{FF2B5EF4-FFF2-40B4-BE49-F238E27FC236}">
                <a16:creationId xmlns:a16="http://schemas.microsoft.com/office/drawing/2014/main" id="{ABF3819D-3617-4E98-958D-0B67998E5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133350"/>
            <a:ext cx="7391400" cy="6724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4" name="TextBox 6">
            <a:extLst>
              <a:ext uri="{FF2B5EF4-FFF2-40B4-BE49-F238E27FC236}">
                <a16:creationId xmlns:a16="http://schemas.microsoft.com/office/drawing/2014/main" id="{B22975C9-0D01-46AF-B87F-566C4792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715000"/>
            <a:ext cx="457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For Class Use Only: Origin Not Verified!!!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26" name="Ink 2">
                <a:extLst>
                  <a:ext uri="{FF2B5EF4-FFF2-40B4-BE49-F238E27FC236}">
                    <a16:creationId xmlns:a16="http://schemas.microsoft.com/office/drawing/2014/main" id="{AE7A78AE-5880-44CC-B2D0-C873B50B6F4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341813" y="4746625"/>
              <a:ext cx="412750" cy="515938"/>
            </p14:xfrm>
          </p:contentPart>
        </mc:Choice>
        <mc:Fallback xmlns="">
          <p:pic>
            <p:nvPicPr>
              <p:cNvPr id="1026" name="Ink 2">
                <a:extLst>
                  <a:ext uri="{FF2B5EF4-FFF2-40B4-BE49-F238E27FC236}">
                    <a16:creationId xmlns:a16="http://schemas.microsoft.com/office/drawing/2014/main" id="{AE7A78AE-5880-44CC-B2D0-C873B50B6F4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332457" y="4737264"/>
                <a:ext cx="431462" cy="5346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027" name="Ink 3">
                <a:extLst>
                  <a:ext uri="{FF2B5EF4-FFF2-40B4-BE49-F238E27FC236}">
                    <a16:creationId xmlns:a16="http://schemas.microsoft.com/office/drawing/2014/main" id="{4E3AF421-C31D-4E6A-A530-62EB34B989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92563" y="3762375"/>
              <a:ext cx="198437" cy="508000"/>
            </p14:xfrm>
          </p:contentPart>
        </mc:Choice>
        <mc:Fallback xmlns="">
          <p:pic>
            <p:nvPicPr>
              <p:cNvPr id="1027" name="Ink 3">
                <a:extLst>
                  <a:ext uri="{FF2B5EF4-FFF2-40B4-BE49-F238E27FC236}">
                    <a16:creationId xmlns:a16="http://schemas.microsoft.com/office/drawing/2014/main" id="{4E3AF421-C31D-4E6A-A530-62EB34B989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983199" y="3753014"/>
                <a:ext cx="217164" cy="52672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028" name="Ink 4">
                <a:extLst>
                  <a:ext uri="{FF2B5EF4-FFF2-40B4-BE49-F238E27FC236}">
                    <a16:creationId xmlns:a16="http://schemas.microsoft.com/office/drawing/2014/main" id="{56804344-6277-40F2-A833-B114799B0E0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913313" y="365125"/>
              <a:ext cx="206375" cy="301625"/>
            </p14:xfrm>
          </p:contentPart>
        </mc:Choice>
        <mc:Fallback xmlns="">
          <p:pic>
            <p:nvPicPr>
              <p:cNvPr id="1028" name="Ink 4">
                <a:extLst>
                  <a:ext uri="{FF2B5EF4-FFF2-40B4-BE49-F238E27FC236}">
                    <a16:creationId xmlns:a16="http://schemas.microsoft.com/office/drawing/2014/main" id="{56804344-6277-40F2-A833-B114799B0E0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903949" y="355767"/>
                <a:ext cx="225104" cy="32034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029" name="Ink 5">
                <a:extLst>
                  <a:ext uri="{FF2B5EF4-FFF2-40B4-BE49-F238E27FC236}">
                    <a16:creationId xmlns:a16="http://schemas.microsoft.com/office/drawing/2014/main" id="{FAE104FF-190C-40C1-AE88-9FA9CDFC551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159250" y="5135563"/>
              <a:ext cx="547688" cy="174625"/>
            </p14:xfrm>
          </p:contentPart>
        </mc:Choice>
        <mc:Fallback xmlns="">
          <p:pic>
            <p:nvPicPr>
              <p:cNvPr id="1029" name="Ink 5">
                <a:extLst>
                  <a:ext uri="{FF2B5EF4-FFF2-40B4-BE49-F238E27FC236}">
                    <a16:creationId xmlns:a16="http://schemas.microsoft.com/office/drawing/2014/main" id="{FAE104FF-190C-40C1-AE88-9FA9CDFC551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143406" y="5072194"/>
                <a:ext cx="579015" cy="30136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030" name="Ink 6">
                <a:extLst>
                  <a:ext uri="{FF2B5EF4-FFF2-40B4-BE49-F238E27FC236}">
                    <a16:creationId xmlns:a16="http://schemas.microsoft.com/office/drawing/2014/main" id="{0A3C4425-DBDF-432D-9B00-49D71D3FB33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746375" y="3651250"/>
              <a:ext cx="817563" cy="79375"/>
            </p14:xfrm>
          </p:contentPart>
        </mc:Choice>
        <mc:Fallback xmlns="">
          <p:pic>
            <p:nvPicPr>
              <p:cNvPr id="1030" name="Ink 6">
                <a:extLst>
                  <a:ext uri="{FF2B5EF4-FFF2-40B4-BE49-F238E27FC236}">
                    <a16:creationId xmlns:a16="http://schemas.microsoft.com/office/drawing/2014/main" id="{0A3C4425-DBDF-432D-9B00-49D71D3FB33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30535" y="3587750"/>
                <a:ext cx="848883" cy="20637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031" name="Ink 7">
                <a:extLst>
                  <a:ext uri="{FF2B5EF4-FFF2-40B4-BE49-F238E27FC236}">
                    <a16:creationId xmlns:a16="http://schemas.microsoft.com/office/drawing/2014/main" id="{19870DDB-C397-4F06-BD4E-78ECAEEA4B9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834313" y="2147481100"/>
              <a:ext cx="198437" cy="0"/>
            </p14:xfrm>
          </p:contentPart>
        </mc:Choice>
        <mc:Fallback xmlns="">
          <p:pic>
            <p:nvPicPr>
              <p:cNvPr id="1031" name="Ink 7">
                <a:extLst>
                  <a:ext uri="{FF2B5EF4-FFF2-40B4-BE49-F238E27FC236}">
                    <a16:creationId xmlns:a16="http://schemas.microsoft.com/office/drawing/2014/main" id="{19870DDB-C397-4F06-BD4E-78ECAEEA4B9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18467" y="2147481100"/>
                <a:ext cx="229769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032" name="Ink 8">
                <a:extLst>
                  <a:ext uri="{FF2B5EF4-FFF2-40B4-BE49-F238E27FC236}">
                    <a16:creationId xmlns:a16="http://schemas.microsoft.com/office/drawing/2014/main" id="{CC9D4EE3-1645-4DBD-855B-12678CB5D6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866063" y="2436813"/>
              <a:ext cx="174625" cy="928687"/>
            </p14:xfrm>
          </p:contentPart>
        </mc:Choice>
        <mc:Fallback xmlns="">
          <p:pic>
            <p:nvPicPr>
              <p:cNvPr id="1032" name="Ink 8">
                <a:extLst>
                  <a:ext uri="{FF2B5EF4-FFF2-40B4-BE49-F238E27FC236}">
                    <a16:creationId xmlns:a16="http://schemas.microsoft.com/office/drawing/2014/main" id="{CC9D4EE3-1645-4DBD-855B-12678CB5D6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7850188" y="2373461"/>
                <a:ext cx="206014" cy="105539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033" name="Ink 9">
                <a:extLst>
                  <a:ext uri="{FF2B5EF4-FFF2-40B4-BE49-F238E27FC236}">
                    <a16:creationId xmlns:a16="http://schemas.microsoft.com/office/drawing/2014/main" id="{1BADD4AB-368E-4C52-BF9C-39E7637D072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802063" y="134938"/>
              <a:ext cx="1262062" cy="333375"/>
            </p14:xfrm>
          </p:contentPart>
        </mc:Choice>
        <mc:Fallback xmlns="">
          <p:pic>
            <p:nvPicPr>
              <p:cNvPr id="1033" name="Ink 9">
                <a:extLst>
                  <a:ext uri="{FF2B5EF4-FFF2-40B4-BE49-F238E27FC236}">
                    <a16:creationId xmlns:a16="http://schemas.microsoft.com/office/drawing/2014/main" id="{1BADD4AB-368E-4C52-BF9C-39E7637D072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3786224" y="71438"/>
                <a:ext cx="1293380" cy="46037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034" name="Ink 10">
                <a:extLst>
                  <a:ext uri="{FF2B5EF4-FFF2-40B4-BE49-F238E27FC236}">
                    <a16:creationId xmlns:a16="http://schemas.microsoft.com/office/drawing/2014/main" id="{4219EA4D-A906-4EE1-88D1-7D5E9A39010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135563" y="754063"/>
              <a:ext cx="111125" cy="254000"/>
            </p14:xfrm>
          </p:contentPart>
        </mc:Choice>
        <mc:Fallback xmlns="">
          <p:pic>
            <p:nvPicPr>
              <p:cNvPr id="1034" name="Ink 10">
                <a:extLst>
                  <a:ext uri="{FF2B5EF4-FFF2-40B4-BE49-F238E27FC236}">
                    <a16:creationId xmlns:a16="http://schemas.microsoft.com/office/drawing/2014/main" id="{4219EA4D-A906-4EE1-88D1-7D5E9A39010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5119739" y="690743"/>
                <a:ext cx="142413" cy="38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1035" name="Ink 11">
                <a:extLst>
                  <a:ext uri="{FF2B5EF4-FFF2-40B4-BE49-F238E27FC236}">
                    <a16:creationId xmlns:a16="http://schemas.microsoft.com/office/drawing/2014/main" id="{7890B343-FD85-4AD6-BB1E-C747F1237C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302125" y="4413250"/>
              <a:ext cx="15875" cy="412750"/>
            </p14:xfrm>
          </p:contentPart>
        </mc:Choice>
        <mc:Fallback xmlns="">
          <p:pic>
            <p:nvPicPr>
              <p:cNvPr id="1035" name="Ink 11">
                <a:extLst>
                  <a:ext uri="{FF2B5EF4-FFF2-40B4-BE49-F238E27FC236}">
                    <a16:creationId xmlns:a16="http://schemas.microsoft.com/office/drawing/2014/main" id="{7890B343-FD85-4AD6-BB1E-C747F1237C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4286250" y="4349916"/>
                <a:ext cx="47264" cy="53941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1036" name="Ink 12">
                <a:extLst>
                  <a:ext uri="{FF2B5EF4-FFF2-40B4-BE49-F238E27FC236}">
                    <a16:creationId xmlns:a16="http://schemas.microsoft.com/office/drawing/2014/main" id="{94837F72-BE9C-432A-9212-F06565A3F4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666875" y="1404938"/>
              <a:ext cx="206375" cy="547687"/>
            </p14:xfrm>
          </p:contentPart>
        </mc:Choice>
        <mc:Fallback xmlns="">
          <p:pic>
            <p:nvPicPr>
              <p:cNvPr id="1036" name="Ink 12">
                <a:extLst>
                  <a:ext uri="{FF2B5EF4-FFF2-40B4-BE49-F238E27FC236}">
                    <a16:creationId xmlns:a16="http://schemas.microsoft.com/office/drawing/2014/main" id="{94837F72-BE9C-432A-9212-F06565A3F4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1651028" y="1341605"/>
                <a:ext cx="237709" cy="6743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1037" name="Ink 13">
                <a:extLst>
                  <a:ext uri="{FF2B5EF4-FFF2-40B4-BE49-F238E27FC236}">
                    <a16:creationId xmlns:a16="http://schemas.microsoft.com/office/drawing/2014/main" id="{0C415AE2-83F4-4874-AA04-7AD8AC6A2E8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254500" y="4262438"/>
              <a:ext cx="611188" cy="15875"/>
            </p14:xfrm>
          </p:contentPart>
        </mc:Choice>
        <mc:Fallback xmlns="">
          <p:pic>
            <p:nvPicPr>
              <p:cNvPr id="1037" name="Ink 13">
                <a:extLst>
                  <a:ext uri="{FF2B5EF4-FFF2-40B4-BE49-F238E27FC236}">
                    <a16:creationId xmlns:a16="http://schemas.microsoft.com/office/drawing/2014/main" id="{0C415AE2-83F4-4874-AA04-7AD8AC6A2E8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4238662" y="4198938"/>
                <a:ext cx="642503" cy="14287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1038" name="Ink 14">
                <a:extLst>
                  <a:ext uri="{FF2B5EF4-FFF2-40B4-BE49-F238E27FC236}">
                    <a16:creationId xmlns:a16="http://schemas.microsoft.com/office/drawing/2014/main" id="{500DCAD9-D41D-4605-88F1-BC52A5E0980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41375" y="2111375"/>
              <a:ext cx="87313" cy="1087438"/>
            </p14:xfrm>
          </p:contentPart>
        </mc:Choice>
        <mc:Fallback xmlns="">
          <p:pic>
            <p:nvPicPr>
              <p:cNvPr id="1038" name="Ink 14">
                <a:extLst>
                  <a:ext uri="{FF2B5EF4-FFF2-40B4-BE49-F238E27FC236}">
                    <a16:creationId xmlns:a16="http://schemas.microsoft.com/office/drawing/2014/main" id="{500DCAD9-D41D-4605-88F1-BC52A5E0980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825500" y="2048022"/>
                <a:ext cx="118702" cy="121414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1039" name="Ink 15">
                <a:extLst>
                  <a:ext uri="{FF2B5EF4-FFF2-40B4-BE49-F238E27FC236}">
                    <a16:creationId xmlns:a16="http://schemas.microsoft.com/office/drawing/2014/main" id="{9A034157-801C-4A25-953F-98D36EF7A1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81063" y="2309813"/>
              <a:ext cx="39687" cy="857250"/>
            </p14:xfrm>
          </p:contentPart>
        </mc:Choice>
        <mc:Fallback xmlns="">
          <p:pic>
            <p:nvPicPr>
              <p:cNvPr id="1039" name="Ink 15">
                <a:extLst>
                  <a:ext uri="{FF2B5EF4-FFF2-40B4-BE49-F238E27FC236}">
                    <a16:creationId xmlns:a16="http://schemas.microsoft.com/office/drawing/2014/main" id="{9A034157-801C-4A25-953F-98D36EF7A1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865188" y="2246473"/>
                <a:ext cx="71076" cy="98393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B63F20B-7269-4225-9DC9-463E33704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93D31496-93FD-4E5B-8561-2BC5F6EEA89B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8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144386" name="Rectangle 2">
            <a:extLst>
              <a:ext uri="{FF2B5EF4-FFF2-40B4-BE49-F238E27FC236}">
                <a16:creationId xmlns:a16="http://schemas.microsoft.com/office/drawing/2014/main" id="{C78BE284-40A2-4022-BF45-71A5948E23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Problem Types</a:t>
            </a: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572C65C8-891C-45C3-96E4-FA7FC800E9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Determine friction loss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Determine flow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Determine pipe size</a:t>
            </a:r>
          </a:p>
          <a:p>
            <a:pPr marL="609600" indent="-609600" eaLnBrk="1" hangingPunct="1"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Some problems require iteration (guess f, solve for v, check for correct f)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210D8E6-08F2-40E5-9802-5C9FFC96C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41975D34-4958-4CB6-8FA1-9DF9F721DE92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0EF542D2-1086-4750-999F-0011C3163F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Example Problems  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CE3920E4-C149-4984-BF68-6046B38242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PDF’s are available on Brightspace: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Determine head loss given Q </a:t>
            </a:r>
            <a:r>
              <a:rPr lang="en-US" sz="1600" dirty="0"/>
              <a:t>(ex 10.4)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Find Q given head loss </a:t>
            </a:r>
            <a:r>
              <a:rPr lang="en-US" sz="1600" dirty="0"/>
              <a:t>(ex 10.5)	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Find Q (iteration required) </a:t>
            </a:r>
            <a:r>
              <a:rPr lang="en-US" sz="1600" dirty="0"/>
              <a:t>(ex 10.6)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extured">
  <a:themeElements>
    <a:clrScheme name="Textured 8">
      <a:dk1>
        <a:srgbClr val="000000"/>
      </a:dk1>
      <a:lt1>
        <a:srgbClr val="DCE8F4"/>
      </a:lt1>
      <a:dk2>
        <a:srgbClr val="7B9CB5"/>
      </a:dk2>
      <a:lt2>
        <a:srgbClr val="969696"/>
      </a:lt2>
      <a:accent1>
        <a:srgbClr val="FFFFFF"/>
      </a:accent1>
      <a:accent2>
        <a:srgbClr val="00BAB6"/>
      </a:accent2>
      <a:accent3>
        <a:srgbClr val="EBF2F8"/>
      </a:accent3>
      <a:accent4>
        <a:srgbClr val="000000"/>
      </a:accent4>
      <a:accent5>
        <a:srgbClr val="FFFFFF"/>
      </a:accent5>
      <a:accent6>
        <a:srgbClr val="00A8A5"/>
      </a:accent6>
      <a:hlink>
        <a:srgbClr val="8A8AD8"/>
      </a:hlink>
      <a:folHlink>
        <a:srgbClr val="242492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1609</TotalTime>
  <Words>808</Words>
  <Application>Microsoft Office PowerPoint</Application>
  <PresentationFormat>On-screen Show (4:3)</PresentationFormat>
  <Paragraphs>168</Paragraphs>
  <Slides>24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Tahoma</vt:lpstr>
      <vt:lpstr>Wingdings</vt:lpstr>
      <vt:lpstr>Textured</vt:lpstr>
      <vt:lpstr>CTC 450  Review</vt:lpstr>
      <vt:lpstr>Objectives</vt:lpstr>
      <vt:lpstr>Studies have found that resistance to flow in a pipe is</vt:lpstr>
      <vt:lpstr>Head Loss Equations</vt:lpstr>
      <vt:lpstr>Darcy-Weisbach</vt:lpstr>
      <vt:lpstr>Moody’s Diagram</vt:lpstr>
      <vt:lpstr>PowerPoint Presentation</vt:lpstr>
      <vt:lpstr>Problem Types</vt:lpstr>
      <vt:lpstr>Example Problems  </vt:lpstr>
      <vt:lpstr>Find Head Loss Per Length of Pipe</vt:lpstr>
      <vt:lpstr>PowerPoint Presentation</vt:lpstr>
      <vt:lpstr>Find Q given Head Loss</vt:lpstr>
      <vt:lpstr>PowerPoint Presentation</vt:lpstr>
      <vt:lpstr>Find Q: Iteration Required</vt:lpstr>
      <vt:lpstr>Iteration</vt:lpstr>
      <vt:lpstr>Iterate</vt:lpstr>
      <vt:lpstr>Find Q w/ Pipe Friction</vt:lpstr>
      <vt:lpstr>Other head losses</vt:lpstr>
      <vt:lpstr>K values for calculating head losses</vt:lpstr>
      <vt:lpstr>Head Loss of Abrupt Expansion</vt:lpstr>
      <vt:lpstr>Hazen-Williams (pg 33)</vt:lpstr>
      <vt:lpstr>Manning’s Equation-English</vt:lpstr>
      <vt:lpstr>Manning’s</vt:lpstr>
      <vt:lpstr>Next class</vt:lpstr>
    </vt:vector>
  </TitlesOfParts>
  <Company>SUNY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Jayne Baran</cp:lastModifiedBy>
  <cp:revision>81</cp:revision>
  <dcterms:created xsi:type="dcterms:W3CDTF">2002-10-04T19:39:32Z</dcterms:created>
  <dcterms:modified xsi:type="dcterms:W3CDTF">2026-02-13T16:20:29Z</dcterms:modified>
</cp:coreProperties>
</file>