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>
        <p:scale>
          <a:sx n="103" d="100"/>
          <a:sy n="103" d="100"/>
        </p:scale>
        <p:origin x="-845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3D02A7-3549-4407-9A8C-899BBC1D1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1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8D47D4A-3C9A-4FFB-A896-360AEC3D4BEE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2007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C8676BF-9FDC-4E08-BBF4-4DC39D0CE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7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30DD5-029A-4B86-81F6-41C41A279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EA5AA-E889-40D3-8F3B-F2892F077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71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3C545-CD27-40D8-A422-DC45D312F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7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EE765-894A-48C9-9740-F739BB4A8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76874-2D68-494D-ADF8-9598DC92A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9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A3336-AEBB-45CD-A0C6-894ECFFF1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FBD68-985A-4346-96C5-A3A70EE77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2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EADFF-A5CF-4F44-B636-40A695F93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54241-8842-431A-B9D7-CA2CD85F9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2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87C69-28DE-489C-AEB2-AC6D7FBC9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5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A7ED8-B316-48C3-A321-5BD474EF0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>
              <a:latin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96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4942FDE-6F2D-4996-92DD-DD0AFF739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DE0FD-3992-4255-AE07-299D30E5722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CTC 450  </a:t>
            </a:r>
            <a:r>
              <a:rPr lang="en-US" altLang="en-US" dirty="0" smtClean="0"/>
              <a:t>Midterm Review</a:t>
            </a:r>
            <a:endParaRPr lang="en-US" altLang="en-US" sz="240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800" dirty="0" smtClean="0"/>
              <a:t>Chemistry (equivalence, balance equations, calculate quantities once an equation is balanced)</a:t>
            </a:r>
          </a:p>
          <a:p>
            <a:pPr eaLnBrk="1" hangingPunct="1"/>
            <a:r>
              <a:rPr lang="en-US" altLang="en-US" sz="1800" dirty="0" smtClean="0"/>
              <a:t>Biology (BOD-seeded and unseeded)</a:t>
            </a:r>
          </a:p>
          <a:p>
            <a:pPr eaLnBrk="1" hangingPunct="1"/>
            <a:r>
              <a:rPr lang="en-US" altLang="en-US" sz="1800" dirty="0" smtClean="0"/>
              <a:t>Statics (horizontal plane surfaces, manometers, vertical rectangular plane surfaces, inclined surfaces, buoyancy, centroids, moment of inertia)</a:t>
            </a:r>
          </a:p>
          <a:p>
            <a:pPr eaLnBrk="1" hangingPunct="1"/>
            <a:r>
              <a:rPr lang="en-US" altLang="en-US" sz="1800" dirty="0" smtClean="0"/>
              <a:t>Fluid flow (properties, definitions, Reynold’s number, continuity equation, tank problems)</a:t>
            </a:r>
          </a:p>
          <a:p>
            <a:pPr eaLnBrk="1" hangingPunct="1"/>
            <a:r>
              <a:rPr lang="en-US" altLang="en-US" sz="1800" dirty="0" smtClean="0"/>
              <a:t>Bernoulli’s Equation (kinetic, pressure and potential energy) </a:t>
            </a:r>
          </a:p>
          <a:p>
            <a:pPr eaLnBrk="1" hangingPunct="1"/>
            <a:r>
              <a:rPr lang="en-US" altLang="en-US" sz="1800" dirty="0" smtClean="0"/>
              <a:t>Energy Equations (add pump, turbines, friction losses)</a:t>
            </a:r>
          </a:p>
          <a:p>
            <a:pPr eaLnBrk="1" hangingPunct="1"/>
            <a:r>
              <a:rPr lang="en-US" altLang="en-US" sz="1800" dirty="0" smtClean="0"/>
              <a:t>Friction losses (Darcy-</a:t>
            </a:r>
            <a:r>
              <a:rPr lang="en-US" altLang="en-US" sz="1800" dirty="0" err="1" smtClean="0"/>
              <a:t>Weisbach</a:t>
            </a:r>
            <a:r>
              <a:rPr lang="en-US" altLang="en-US" sz="1800" dirty="0" smtClean="0"/>
              <a:t>, Moody’s diagram, other head losses)</a:t>
            </a:r>
          </a:p>
          <a:p>
            <a:pPr eaLnBrk="1" hangingPunct="1"/>
            <a:r>
              <a:rPr lang="en-US" altLang="en-US" sz="1800" dirty="0" smtClean="0"/>
              <a:t>EGL/HGL</a:t>
            </a:r>
            <a:endParaRPr lang="en-US" altLang="en-US" sz="1800" dirty="0" smtClean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1386</TotalTime>
  <Words>101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Tahoma</vt:lpstr>
      <vt:lpstr>Wingdings</vt:lpstr>
      <vt:lpstr>Arial Unicode MS</vt:lpstr>
      <vt:lpstr>Times New Roman</vt:lpstr>
      <vt:lpstr>Blends</vt:lpstr>
      <vt:lpstr>CTC 450  Midterm Review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technician</cp:lastModifiedBy>
  <cp:revision>62</cp:revision>
  <dcterms:created xsi:type="dcterms:W3CDTF">2002-10-04T19:39:32Z</dcterms:created>
  <dcterms:modified xsi:type="dcterms:W3CDTF">2017-10-11T17:56:59Z</dcterms:modified>
</cp:coreProperties>
</file>