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85" r:id="rId3"/>
    <p:sldId id="317" r:id="rId4"/>
    <p:sldId id="341" r:id="rId5"/>
    <p:sldId id="342" r:id="rId6"/>
    <p:sldId id="313" r:id="rId7"/>
    <p:sldId id="339" r:id="rId8"/>
    <p:sldId id="318" r:id="rId9"/>
    <p:sldId id="328" r:id="rId10"/>
    <p:sldId id="340" r:id="rId11"/>
    <p:sldId id="343" r:id="rId12"/>
    <p:sldId id="344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576" autoAdjust="0"/>
  </p:normalViewPr>
  <p:slideViewPr>
    <p:cSldViewPr>
      <p:cViewPr varScale="1">
        <p:scale>
          <a:sx n="118" d="100"/>
          <a:sy n="118" d="100"/>
        </p:scale>
        <p:origin x="9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323644CC-5F21-4C34-A46E-160C4CBC041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88D96078-09A8-46B4-BA83-7482A679D81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D7D0C3A-13AE-451F-A8F2-874A4FA6949F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>
            <a:extLst>
              <a:ext uri="{FF2B5EF4-FFF2-40B4-BE49-F238E27FC236}">
                <a16:creationId xmlns:a16="http://schemas.microsoft.com/office/drawing/2014/main" id="{15320F8C-E400-4235-B82D-4CA6BB59C3C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>
            <a:extLst>
              <a:ext uri="{FF2B5EF4-FFF2-40B4-BE49-F238E27FC236}">
                <a16:creationId xmlns:a16="http://schemas.microsoft.com/office/drawing/2014/main" id="{3557125E-0CA3-499E-A974-82254D66720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>
            <a:extLst>
              <a:ext uri="{FF2B5EF4-FFF2-40B4-BE49-F238E27FC236}">
                <a16:creationId xmlns:a16="http://schemas.microsoft.com/office/drawing/2014/main" id="{C4811F42-446F-4BA5-9F7B-6127500DED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F106132-026A-43B8-83BC-5FEFD33E45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>
            <a:extLst>
              <a:ext uri="{FF2B5EF4-FFF2-40B4-BE49-F238E27FC236}">
                <a16:creationId xmlns:a16="http://schemas.microsoft.com/office/drawing/2014/main" id="{312CD598-C253-46EA-A410-9A1991FB2855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750DD353-77A2-4D0B-B5DC-D1C0F372561B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>
              <a:extLst>
                <a:ext uri="{FF2B5EF4-FFF2-40B4-BE49-F238E27FC236}">
                  <a16:creationId xmlns:a16="http://schemas.microsoft.com/office/drawing/2014/main" id="{B8228B03-BFC7-4608-903C-EE0AE4214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EC2D07FF-41C8-4CBE-AC27-FAB9D3F6BD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C39684AE-8D58-45BD-A75A-53ECDC86D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AFA96A4B-A4F5-4CA4-9F3B-D5027A7593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" name="Oval 13">
              <a:extLst>
                <a:ext uri="{FF2B5EF4-FFF2-40B4-BE49-F238E27FC236}">
                  <a16:creationId xmlns:a16="http://schemas.microsoft.com/office/drawing/2014/main" id="{CFEDCF53-787B-4393-B22A-9C5EA1969B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1" name="Oval 14">
              <a:extLst>
                <a:ext uri="{FF2B5EF4-FFF2-40B4-BE49-F238E27FC236}">
                  <a16:creationId xmlns:a16="http://schemas.microsoft.com/office/drawing/2014/main" id="{FF76FE28-5952-4B81-92E7-0ABC34C825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E50792D4-BE10-49C1-8C47-53C9F7E8C0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3" name="Oval 16">
              <a:extLst>
                <a:ext uri="{FF2B5EF4-FFF2-40B4-BE49-F238E27FC236}">
                  <a16:creationId xmlns:a16="http://schemas.microsoft.com/office/drawing/2014/main" id="{9654A1F6-1405-4F2A-8E62-4ECC363A51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4" name="Oval 17">
              <a:extLst>
                <a:ext uri="{FF2B5EF4-FFF2-40B4-BE49-F238E27FC236}">
                  <a16:creationId xmlns:a16="http://schemas.microsoft.com/office/drawing/2014/main" id="{AACAA046-FB5F-4932-A531-C6AA44CDEB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5" name="Oval 18">
              <a:extLst>
                <a:ext uri="{FF2B5EF4-FFF2-40B4-BE49-F238E27FC236}">
                  <a16:creationId xmlns:a16="http://schemas.microsoft.com/office/drawing/2014/main" id="{2EEE91FE-E2A3-491A-8A1E-9C17B1492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6" name="Oval 19">
              <a:extLst>
                <a:ext uri="{FF2B5EF4-FFF2-40B4-BE49-F238E27FC236}">
                  <a16:creationId xmlns:a16="http://schemas.microsoft.com/office/drawing/2014/main" id="{B946A708-656E-4ECD-AB05-5DF526F9E7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C765ED70-D4A5-4070-889B-1387BE2517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8" name="Oval 21">
              <a:extLst>
                <a:ext uri="{FF2B5EF4-FFF2-40B4-BE49-F238E27FC236}">
                  <a16:creationId xmlns:a16="http://schemas.microsoft.com/office/drawing/2014/main" id="{C16DE23C-C016-4091-BCEC-24925098EA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9" name="Oval 22">
              <a:extLst>
                <a:ext uri="{FF2B5EF4-FFF2-40B4-BE49-F238E27FC236}">
                  <a16:creationId xmlns:a16="http://schemas.microsoft.com/office/drawing/2014/main" id="{B8639558-8871-425B-8EBB-D752C8D1B5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F8B7B0F8-B841-4CC8-AA2E-4315E187B8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1" name="Oval 24">
              <a:extLst>
                <a:ext uri="{FF2B5EF4-FFF2-40B4-BE49-F238E27FC236}">
                  <a16:creationId xmlns:a16="http://schemas.microsoft.com/office/drawing/2014/main" id="{B9124A47-C45D-4D28-94FD-2DCDC67B67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2" name="Oval 25">
              <a:extLst>
                <a:ext uri="{FF2B5EF4-FFF2-40B4-BE49-F238E27FC236}">
                  <a16:creationId xmlns:a16="http://schemas.microsoft.com/office/drawing/2014/main" id="{20DF30EC-E575-4E7E-A2CF-B354D69972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3" name="Oval 26">
              <a:extLst>
                <a:ext uri="{FF2B5EF4-FFF2-40B4-BE49-F238E27FC236}">
                  <a16:creationId xmlns:a16="http://schemas.microsoft.com/office/drawing/2014/main" id="{5EED41C9-21A0-4233-B3A3-7B8DCAA82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4" name="Oval 27">
              <a:extLst>
                <a:ext uri="{FF2B5EF4-FFF2-40B4-BE49-F238E27FC236}">
                  <a16:creationId xmlns:a16="http://schemas.microsoft.com/office/drawing/2014/main" id="{5771A720-984D-4142-B064-04838B51CB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5" name="Oval 28">
              <a:extLst>
                <a:ext uri="{FF2B5EF4-FFF2-40B4-BE49-F238E27FC236}">
                  <a16:creationId xmlns:a16="http://schemas.microsoft.com/office/drawing/2014/main" id="{197987BC-A168-43A1-9C0F-EE895EC24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6" name="Oval 29">
              <a:extLst>
                <a:ext uri="{FF2B5EF4-FFF2-40B4-BE49-F238E27FC236}">
                  <a16:creationId xmlns:a16="http://schemas.microsoft.com/office/drawing/2014/main" id="{858DD645-E8E0-4A80-BB4F-084F413FE9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7" name="Oval 30">
              <a:extLst>
                <a:ext uri="{FF2B5EF4-FFF2-40B4-BE49-F238E27FC236}">
                  <a16:creationId xmlns:a16="http://schemas.microsoft.com/office/drawing/2014/main" id="{1C78077E-8567-4B22-AF83-4A3A1D010E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8" name="Oval 31">
              <a:extLst>
                <a:ext uri="{FF2B5EF4-FFF2-40B4-BE49-F238E27FC236}">
                  <a16:creationId xmlns:a16="http://schemas.microsoft.com/office/drawing/2014/main" id="{CAABDB25-A23B-443E-AA96-CC07C4AE2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9" name="Oval 32">
              <a:extLst>
                <a:ext uri="{FF2B5EF4-FFF2-40B4-BE49-F238E27FC236}">
                  <a16:creationId xmlns:a16="http://schemas.microsoft.com/office/drawing/2014/main" id="{1DAE3A1C-6A78-448F-AE70-CF577A936F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0" name="Oval 33">
              <a:extLst>
                <a:ext uri="{FF2B5EF4-FFF2-40B4-BE49-F238E27FC236}">
                  <a16:creationId xmlns:a16="http://schemas.microsoft.com/office/drawing/2014/main" id="{E571649F-B0A3-434F-9511-86B98E95F0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1" name="Oval 34">
              <a:extLst>
                <a:ext uri="{FF2B5EF4-FFF2-40B4-BE49-F238E27FC236}">
                  <a16:creationId xmlns:a16="http://schemas.microsoft.com/office/drawing/2014/main" id="{0D1C1B88-1E01-4E55-AD03-E5962363AE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2" name="Oval 35">
              <a:extLst>
                <a:ext uri="{FF2B5EF4-FFF2-40B4-BE49-F238E27FC236}">
                  <a16:creationId xmlns:a16="http://schemas.microsoft.com/office/drawing/2014/main" id="{23CB83A2-FB33-4403-9E0F-0A797065D7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3" name="Oval 36">
              <a:extLst>
                <a:ext uri="{FF2B5EF4-FFF2-40B4-BE49-F238E27FC236}">
                  <a16:creationId xmlns:a16="http://schemas.microsoft.com/office/drawing/2014/main" id="{9F9541E0-164F-43D0-9690-3783A56605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4" name="Oval 37">
              <a:extLst>
                <a:ext uri="{FF2B5EF4-FFF2-40B4-BE49-F238E27FC236}">
                  <a16:creationId xmlns:a16="http://schemas.microsoft.com/office/drawing/2014/main" id="{B8984ED1-1C94-4487-B046-8E719B1D43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5" name="Oval 38">
              <a:extLst>
                <a:ext uri="{FF2B5EF4-FFF2-40B4-BE49-F238E27FC236}">
                  <a16:creationId xmlns:a16="http://schemas.microsoft.com/office/drawing/2014/main" id="{C2B5B2DA-F465-4DE8-8C02-CADFB41150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6" name="Oval 39">
              <a:extLst>
                <a:ext uri="{FF2B5EF4-FFF2-40B4-BE49-F238E27FC236}">
                  <a16:creationId xmlns:a16="http://schemas.microsoft.com/office/drawing/2014/main" id="{E264D882-49E3-4444-A965-F75EC01510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sp>
        <p:nvSpPr>
          <p:cNvPr id="37" name="Line 40">
            <a:extLst>
              <a:ext uri="{FF2B5EF4-FFF2-40B4-BE49-F238E27FC236}">
                <a16:creationId xmlns:a16="http://schemas.microsoft.com/office/drawing/2014/main" id="{C1FB0FD0-0D0A-4963-B7E9-6208981DAC4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058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F78C01ED-0439-4419-AFCE-2861BC56D0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>
            <a:extLst>
              <a:ext uri="{FF2B5EF4-FFF2-40B4-BE49-F238E27FC236}">
                <a16:creationId xmlns:a16="http://schemas.microsoft.com/office/drawing/2014/main" id="{6D161AC3-BD9D-4497-8A95-CB2A6E3E31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>
            <a:extLst>
              <a:ext uri="{FF2B5EF4-FFF2-40B4-BE49-F238E27FC236}">
                <a16:creationId xmlns:a16="http://schemas.microsoft.com/office/drawing/2014/main" id="{5804F31E-FDD7-4396-B373-4E75D3450F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04F74-C3B6-4310-9057-5DD41A617B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9109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FB359D4-5227-44FD-9863-ED661B056F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2B80E03-985D-4F3F-B035-8D9958BD92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F8ECC402-D726-4C13-BBE4-215BE70CBD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712E5-E916-4585-9913-F042105621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1494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3561E9B-66E4-4142-89F0-32677FC36F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65DEB0F-7B75-43C4-8DFB-792BD20B3A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F58A492-A5CE-44C0-BB69-2EB1CE91ED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835F1-0C64-4D84-BD0B-D7FA887213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3073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8F49084-A04E-4432-BEB5-F20166DA48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E8A2492-FB16-43CB-B4B2-176625E044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53C3286-E4CA-4DFE-9D12-0B3A758A80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DE474-0080-4623-8412-2B4E69A928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2752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4BF567D-90F7-45F8-9A3D-D10CCB5259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A6AFA4C-4A1B-45AF-A8CC-410F58F986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F15D8C2-7EFD-48CF-BB72-4A325F447D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54650C-66BE-4574-91F0-8074ECDC0F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5529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1AE687-4CD1-4C77-9EE7-9CC3728FED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19F7BD-9610-45B6-A61B-677E20E26A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1A709054-BDFA-43F1-AB72-ED7D2F45A2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ECE4F4-454C-4E58-84EB-F1F8FCC568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14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AA10552-A2EB-4CF6-9806-345F099D44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29641CAA-2461-4A46-AD02-C1B21F75F6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80EFA455-8978-4F08-8948-59E74E77B8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413DA-13E3-4A36-B4C4-A143195C67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8197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B2612F8-A58B-4935-AD7E-5DF146001E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A40A6B5-3F8E-4BF8-8C90-59CC132DC2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E22C12D-8CC9-4787-AA51-8842D1D17A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7EB2C-2E34-4914-8CDD-EAD973CF17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1890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D4AF39B6-B23D-44C0-8FE2-266E0DAE08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D5D48C0A-55A2-4F8E-87A4-BB4658E7D9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6A038B2F-3CEF-4895-B62C-1037D2BA32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DA1AA-4F37-4006-A7D2-25D2C8F965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259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382A80E-30E1-46C2-B6F5-02E391608D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A50597-6D62-4090-9E6A-4738071E8C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8B1055E-815E-4992-915F-CB67F5EC27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91360-C1E1-49F9-86D0-BEB1F27382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2703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382657-12F7-4CF0-8CFF-122C312DB5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83224A7-F622-44C2-88CF-84F7FE6464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55C6E94-76FB-4052-BC84-356F081270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00742-A389-47C4-A6BC-1C5BED4585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1936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>
            <a:extLst>
              <a:ext uri="{FF2B5EF4-FFF2-40B4-BE49-F238E27FC236}">
                <a16:creationId xmlns:a16="http://schemas.microsoft.com/office/drawing/2014/main" id="{31C45AB8-06E7-49B2-8D87-B2A457EC9723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472E861-68A1-47B9-8501-D28E948964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77BC85C-57C0-4B8D-ABBF-6F36BC8DDD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4805" name="Rectangle 5">
            <a:extLst>
              <a:ext uri="{FF2B5EF4-FFF2-40B4-BE49-F238E27FC236}">
                <a16:creationId xmlns:a16="http://schemas.microsoft.com/office/drawing/2014/main" id="{BF9757C3-7CA3-4DF5-A3A3-284B919EC09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4806" name="Rectangle 6">
            <a:extLst>
              <a:ext uri="{FF2B5EF4-FFF2-40B4-BE49-F238E27FC236}">
                <a16:creationId xmlns:a16="http://schemas.microsoft.com/office/drawing/2014/main" id="{15497E1E-8A02-4C74-BC35-1B3D55D6703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4807" name="Rectangle 7">
            <a:extLst>
              <a:ext uri="{FF2B5EF4-FFF2-40B4-BE49-F238E27FC236}">
                <a16:creationId xmlns:a16="http://schemas.microsoft.com/office/drawing/2014/main" id="{D81146BE-CB52-4592-8112-B887B3005EE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93352BF1-B28D-4524-AF54-3BFF2613A7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F56DEE6D-64AD-4E22-8154-157D87ED39D2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>
              <a:extLst>
                <a:ext uri="{FF2B5EF4-FFF2-40B4-BE49-F238E27FC236}">
                  <a16:creationId xmlns:a16="http://schemas.microsoft.com/office/drawing/2014/main" id="{9ED2EA40-2141-43F3-97B5-A664431A63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Oval 10">
              <a:extLst>
                <a:ext uri="{FF2B5EF4-FFF2-40B4-BE49-F238E27FC236}">
                  <a16:creationId xmlns:a16="http://schemas.microsoft.com/office/drawing/2014/main" id="{A550CA68-E49A-4974-9617-872C869616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5" name="Oval 11">
              <a:extLst>
                <a:ext uri="{FF2B5EF4-FFF2-40B4-BE49-F238E27FC236}">
                  <a16:creationId xmlns:a16="http://schemas.microsoft.com/office/drawing/2014/main" id="{09136A3D-97A7-4492-8B6E-0C4F579297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6" name="Oval 12">
              <a:extLst>
                <a:ext uri="{FF2B5EF4-FFF2-40B4-BE49-F238E27FC236}">
                  <a16:creationId xmlns:a16="http://schemas.microsoft.com/office/drawing/2014/main" id="{7E6F6172-9999-4E62-9513-9C8563819E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7" name="Oval 13">
              <a:extLst>
                <a:ext uri="{FF2B5EF4-FFF2-40B4-BE49-F238E27FC236}">
                  <a16:creationId xmlns:a16="http://schemas.microsoft.com/office/drawing/2014/main" id="{AA858DE9-B9B6-492A-ADC7-5C65D37F6F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8" name="Oval 14">
              <a:extLst>
                <a:ext uri="{FF2B5EF4-FFF2-40B4-BE49-F238E27FC236}">
                  <a16:creationId xmlns:a16="http://schemas.microsoft.com/office/drawing/2014/main" id="{F9BCAC71-74D4-4D0F-8842-6A1396762E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9" name="Oval 15">
              <a:extLst>
                <a:ext uri="{FF2B5EF4-FFF2-40B4-BE49-F238E27FC236}">
                  <a16:creationId xmlns:a16="http://schemas.microsoft.com/office/drawing/2014/main" id="{C8E07BD8-72DE-451F-B465-6DA47A57F2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5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0" name="Oval 16">
              <a:extLst>
                <a:ext uri="{FF2B5EF4-FFF2-40B4-BE49-F238E27FC236}">
                  <a16:creationId xmlns:a16="http://schemas.microsoft.com/office/drawing/2014/main" id="{99EBDEBA-8CCF-494B-9876-9D395E8A47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5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1" name="Oval 17">
              <a:extLst>
                <a:ext uri="{FF2B5EF4-FFF2-40B4-BE49-F238E27FC236}">
                  <a16:creationId xmlns:a16="http://schemas.microsoft.com/office/drawing/2014/main" id="{4C7B53D5-06F3-43AE-8C44-05B816161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5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2" name="Oval 18">
              <a:extLst>
                <a:ext uri="{FF2B5EF4-FFF2-40B4-BE49-F238E27FC236}">
                  <a16:creationId xmlns:a16="http://schemas.microsoft.com/office/drawing/2014/main" id="{6C892805-B2D5-4725-84DA-24C8080F91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6" cy="7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3" name="Oval 19">
              <a:extLst>
                <a:ext uri="{FF2B5EF4-FFF2-40B4-BE49-F238E27FC236}">
                  <a16:creationId xmlns:a16="http://schemas.microsoft.com/office/drawing/2014/main" id="{D4FBB12D-9F94-4651-95CE-21E586540F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5" cy="7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4" name="Oval 20">
              <a:extLst>
                <a:ext uri="{FF2B5EF4-FFF2-40B4-BE49-F238E27FC236}">
                  <a16:creationId xmlns:a16="http://schemas.microsoft.com/office/drawing/2014/main" id="{7F8DE0C7-E2DC-4A21-8E7A-8D05A17780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5" name="Oval 21">
              <a:extLst>
                <a:ext uri="{FF2B5EF4-FFF2-40B4-BE49-F238E27FC236}">
                  <a16:creationId xmlns:a16="http://schemas.microsoft.com/office/drawing/2014/main" id="{589EB0D1-5D33-4514-88C0-02102466AC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6" name="Oval 22">
              <a:extLst>
                <a:ext uri="{FF2B5EF4-FFF2-40B4-BE49-F238E27FC236}">
                  <a16:creationId xmlns:a16="http://schemas.microsoft.com/office/drawing/2014/main" id="{B6EC1E78-39E4-4031-9EA4-453063F620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7" name="Oval 23">
              <a:extLst>
                <a:ext uri="{FF2B5EF4-FFF2-40B4-BE49-F238E27FC236}">
                  <a16:creationId xmlns:a16="http://schemas.microsoft.com/office/drawing/2014/main" id="{307E64DE-C3CC-4028-A02A-24D5223C4F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8" name="Oval 24">
              <a:extLst>
                <a:ext uri="{FF2B5EF4-FFF2-40B4-BE49-F238E27FC236}">
                  <a16:creationId xmlns:a16="http://schemas.microsoft.com/office/drawing/2014/main" id="{B53CFA7B-3F51-4379-9EE4-602F5E3CFB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5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9" name="Oval 25">
              <a:extLst>
                <a:ext uri="{FF2B5EF4-FFF2-40B4-BE49-F238E27FC236}">
                  <a16:creationId xmlns:a16="http://schemas.microsoft.com/office/drawing/2014/main" id="{27FF755D-FF2A-4018-AEB4-9182C7CF14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0" name="Oval 26">
              <a:extLst>
                <a:ext uri="{FF2B5EF4-FFF2-40B4-BE49-F238E27FC236}">
                  <a16:creationId xmlns:a16="http://schemas.microsoft.com/office/drawing/2014/main" id="{090F9088-2C69-488D-B45E-E1582F7B99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1" name="Oval 27">
              <a:extLst>
                <a:ext uri="{FF2B5EF4-FFF2-40B4-BE49-F238E27FC236}">
                  <a16:creationId xmlns:a16="http://schemas.microsoft.com/office/drawing/2014/main" id="{0759E0C0-E83B-47F0-B6AA-AF3C3133DC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2" name="Oval 28">
              <a:extLst>
                <a:ext uri="{FF2B5EF4-FFF2-40B4-BE49-F238E27FC236}">
                  <a16:creationId xmlns:a16="http://schemas.microsoft.com/office/drawing/2014/main" id="{AE7793F8-3239-4B9C-BE58-AD00E8E54D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5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3" name="Oval 29">
              <a:extLst>
                <a:ext uri="{FF2B5EF4-FFF2-40B4-BE49-F238E27FC236}">
                  <a16:creationId xmlns:a16="http://schemas.microsoft.com/office/drawing/2014/main" id="{5AEEBD45-9776-4BE8-B90D-5C3B6A1D0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4" name="Oval 30">
              <a:extLst>
                <a:ext uri="{FF2B5EF4-FFF2-40B4-BE49-F238E27FC236}">
                  <a16:creationId xmlns:a16="http://schemas.microsoft.com/office/drawing/2014/main" id="{2EDD787F-B2B1-4A79-A3CD-5B9F79279E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5" name="Oval 31">
              <a:extLst>
                <a:ext uri="{FF2B5EF4-FFF2-40B4-BE49-F238E27FC236}">
                  <a16:creationId xmlns:a16="http://schemas.microsoft.com/office/drawing/2014/main" id="{5358E2AD-4D54-4FCB-88EC-275CEC615B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6" name="Oval 32">
              <a:extLst>
                <a:ext uri="{FF2B5EF4-FFF2-40B4-BE49-F238E27FC236}">
                  <a16:creationId xmlns:a16="http://schemas.microsoft.com/office/drawing/2014/main" id="{5170F046-E228-45FF-8185-8FA4E47380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7" name="Oval 33">
              <a:extLst>
                <a:ext uri="{FF2B5EF4-FFF2-40B4-BE49-F238E27FC236}">
                  <a16:creationId xmlns:a16="http://schemas.microsoft.com/office/drawing/2014/main" id="{DAF389E9-305B-447B-B599-D0A337BE9E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5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8" name="Oval 34">
              <a:extLst>
                <a:ext uri="{FF2B5EF4-FFF2-40B4-BE49-F238E27FC236}">
                  <a16:creationId xmlns:a16="http://schemas.microsoft.com/office/drawing/2014/main" id="{25B3A156-F3F2-4839-929A-EB717C5C96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9" name="Oval 35">
              <a:extLst>
                <a:ext uri="{FF2B5EF4-FFF2-40B4-BE49-F238E27FC236}">
                  <a16:creationId xmlns:a16="http://schemas.microsoft.com/office/drawing/2014/main" id="{D726A5EC-BE1E-42D3-A2DB-11A13F1AF5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60" name="Oval 36">
              <a:extLst>
                <a:ext uri="{FF2B5EF4-FFF2-40B4-BE49-F238E27FC236}">
                  <a16:creationId xmlns:a16="http://schemas.microsoft.com/office/drawing/2014/main" id="{F949DFFB-42F9-461D-8F6F-FA07F52212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61" name="Oval 37">
              <a:extLst>
                <a:ext uri="{FF2B5EF4-FFF2-40B4-BE49-F238E27FC236}">
                  <a16:creationId xmlns:a16="http://schemas.microsoft.com/office/drawing/2014/main" id="{5916A809-1F75-41AB-A836-C0760D4667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5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62" name="Oval 38">
              <a:extLst>
                <a:ext uri="{FF2B5EF4-FFF2-40B4-BE49-F238E27FC236}">
                  <a16:creationId xmlns:a16="http://schemas.microsoft.com/office/drawing/2014/main" id="{CA9D948E-BDDB-421D-982D-578D0F1615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63" name="Oval 39">
              <a:extLst>
                <a:ext uri="{FF2B5EF4-FFF2-40B4-BE49-F238E27FC236}">
                  <a16:creationId xmlns:a16="http://schemas.microsoft.com/office/drawing/2014/main" id="{781AFFD3-97A6-473B-8089-6702E752E7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5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enews.net/articles/cow-power-goes-dark-as-manure-to-electricity-fizzles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lagoonsonline.com/milo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dietrichidaho.com/history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95CEDF0C-A5A6-4D68-B345-F280F18725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Stabilization Ponds for Wastewater Treatment</a:t>
            </a:r>
            <a:endParaRPr lang="en-US" altLang="en-US" sz="2000" dirty="0"/>
          </a:p>
        </p:txBody>
      </p:sp>
      <p:sp>
        <p:nvSpPr>
          <p:cNvPr id="4098" name="Slide Number Placeholder 5">
            <a:extLst>
              <a:ext uri="{FF2B5EF4-FFF2-40B4-BE49-F238E27FC236}">
                <a16:creationId xmlns:a16="http://schemas.microsoft.com/office/drawing/2014/main" id="{2885B823-BA91-4907-9DEC-7A480EB83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5EDFCCC-8D44-4DCC-96A4-0C457F13DC94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5FB2A05E-03B9-412A-B7F3-7AC70D8B2E0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719263"/>
            <a:ext cx="8229600" cy="4411662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 </a:t>
            </a:r>
          </a:p>
        </p:txBody>
      </p:sp>
      <p:pic>
        <p:nvPicPr>
          <p:cNvPr id="4101" name="Picture 5">
            <a:extLst>
              <a:ext uri="{FF2B5EF4-FFF2-40B4-BE49-F238E27FC236}">
                <a16:creationId xmlns:a16="http://schemas.microsoft.com/office/drawing/2014/main" id="{820D1233-6833-4FAD-9E76-5D2C72BFC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63" y="2105025"/>
            <a:ext cx="357187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6284195A-C169-4DD1-903E-DC6B8D419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24975DE-2F39-49C7-A213-29985C889971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F3DCC5B8-3742-421E-A446-9DC4ABCBBE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pPr eaLnBrk="1" hangingPunct="1"/>
            <a:r>
              <a:rPr lang="en-US" altLang="en-US"/>
              <a:t>Anaerobic Lagoons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3FCACDC-17F2-473F-BF74-55C597C7AB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May be covered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High-strength WW </a:t>
            </a:r>
            <a:r>
              <a:rPr lang="en-US" altLang="en-US" sz="2800"/>
              <a:t>(meat processing/dairy waste)</a:t>
            </a:r>
            <a:endParaRPr lang="en-US" altLang="en-US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Temperatures must be high--- 75-82F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BOD loading 20 # per thousand ft</a:t>
            </a:r>
            <a:r>
              <a:rPr lang="en-US" altLang="en-US" baseline="30000"/>
              <a:t>3</a:t>
            </a:r>
            <a:r>
              <a:rPr lang="en-US" altLang="en-US"/>
              <a:t> per day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Gaseous end products of CO</a:t>
            </a:r>
            <a:r>
              <a:rPr lang="en-US" altLang="en-US" baseline="-25000"/>
              <a:t>2</a:t>
            </a:r>
            <a:r>
              <a:rPr lang="en-US" altLang="en-US"/>
              <a:t> and CH</a:t>
            </a:r>
            <a:r>
              <a:rPr lang="en-US" altLang="en-US" baseline="-25000"/>
              <a:t>4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baseline="-25000">
                <a:hlinkClick r:id="rId2"/>
              </a:rPr>
              <a:t>https://www.eenews.net/articles/cow-power-goes-dark-as-manure-to-electricity-fizzles/</a:t>
            </a:r>
            <a:r>
              <a:rPr lang="en-US" altLang="en-US" sz="2400" baseline="-25000"/>
              <a:t> 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2E6B310-CDCC-44F5-A946-494A7B0B8C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43800" cy="731838"/>
          </a:xfrm>
        </p:spPr>
        <p:txBody>
          <a:bodyPr/>
          <a:lstStyle/>
          <a:p>
            <a:r>
              <a:rPr lang="en-US" altLang="en-US"/>
              <a:t>Example---Milo, Maine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0AE2299-58ED-4619-8945-C392B984B3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683125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>
                <a:hlinkClick r:id="rId2"/>
              </a:rPr>
              <a:t>http://www.lagoonsonline.com/milo.htm</a:t>
            </a:r>
            <a:r>
              <a:rPr lang="en-US" altLang="en-US"/>
              <a:t> </a:t>
            </a:r>
          </a:p>
        </p:txBody>
      </p:sp>
      <p:pic>
        <p:nvPicPr>
          <p:cNvPr id="14340" name="Picture 4" descr="example pictures from a &quot;lagoon&quot; in maine">
            <a:extLst>
              <a:ext uri="{FF2B5EF4-FFF2-40B4-BE49-F238E27FC236}">
                <a16:creationId xmlns:a16="http://schemas.microsoft.com/office/drawing/2014/main" id="{FE03E45E-F231-47F7-ABC6-A383965E98C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286000"/>
            <a:ext cx="3333750" cy="246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1" name="Picture 5">
            <a:extLst>
              <a:ext uri="{FF2B5EF4-FFF2-40B4-BE49-F238E27FC236}">
                <a16:creationId xmlns:a16="http://schemas.microsoft.com/office/drawing/2014/main" id="{031C24A0-DAC4-4238-B5C5-F22DEA36B6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362200"/>
            <a:ext cx="3086100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2" name="Picture 6">
            <a:extLst>
              <a:ext uri="{FF2B5EF4-FFF2-40B4-BE49-F238E27FC236}">
                <a16:creationId xmlns:a16="http://schemas.microsoft.com/office/drawing/2014/main" id="{51742DFA-5335-4103-AD99-4B755A629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876800"/>
            <a:ext cx="2619375" cy="181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3" name="Picture 7">
            <a:extLst>
              <a:ext uri="{FF2B5EF4-FFF2-40B4-BE49-F238E27FC236}">
                <a16:creationId xmlns:a16="http://schemas.microsoft.com/office/drawing/2014/main" id="{354BF0A5-7D93-4491-A59A-8ABD9D1AA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4876800"/>
            <a:ext cx="2371725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2673F30-E394-40A4-A18D-D6E09515C6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Example-Dietrich, Idaho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757F449-9DAC-456F-BE77-BC2711A23B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 b="1">
                <a:hlinkClick r:id="rId2"/>
              </a:rPr>
              <a:t>www.dietrichidaho.com/history/</a:t>
            </a:r>
            <a:r>
              <a:rPr lang="en-US" altLang="en-US"/>
              <a:t> </a:t>
            </a:r>
          </a:p>
        </p:txBody>
      </p:sp>
      <p:pic>
        <p:nvPicPr>
          <p:cNvPr id="15364" name="Picture 4" descr="stabilization pond in idaho">
            <a:extLst>
              <a:ext uri="{FF2B5EF4-FFF2-40B4-BE49-F238E27FC236}">
                <a16:creationId xmlns:a16="http://schemas.microsoft.com/office/drawing/2014/main" id="{00E79D1F-2BE0-4F34-A5AA-734159C9B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895600"/>
            <a:ext cx="41148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83CD96CB-DA25-4CAE-BE33-16B51654C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25875C-12D2-400C-837B-283D3A14FA28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BBCC71F6-E343-407D-ACC3-347FC2FC15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pPr eaLnBrk="1" hangingPunct="1"/>
            <a:r>
              <a:rPr lang="en-US" altLang="en-US" dirty="0"/>
              <a:t>Objectives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C9B94B6-91D9-4AD7-8F99-FBD8814B66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0538" y="1371600"/>
            <a:ext cx="8229600" cy="4411663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Categories of stabilization ponds</a:t>
            </a:r>
          </a:p>
        </p:txBody>
      </p:sp>
      <p:pic>
        <p:nvPicPr>
          <p:cNvPr id="5125" name="Picture 5" descr="Ponds by categories (anaerobic, facultative, aerobic)&#10;&#10;Anaerobic-deep; aerobic-shallow-facultative-medium depth">
            <a:extLst>
              <a:ext uri="{FF2B5EF4-FFF2-40B4-BE49-F238E27FC236}">
                <a16:creationId xmlns:a16="http://schemas.microsoft.com/office/drawing/2014/main" id="{71C999FB-DC62-43A1-9215-064A96C5C2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33600"/>
            <a:ext cx="7613650" cy="441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BA31FED2-FE6E-4142-AD13-9442DF7CD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A357773-A742-46E1-B11F-08C54C86E536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5728670C-E022-45C1-91D7-29DFF2CD17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Stabilization Ponds</a:t>
            </a:r>
            <a:endParaRPr lang="en-US" altLang="en-US" sz="2000"/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A57845D3-3276-495F-83F6-E8EC899C58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/>
              <a:t>Lagoons or oxidation ponds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/>
              <a:t>Facultative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/>
              <a:t>Tertiary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/>
              <a:t>Aerated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/>
              <a:t>Anaerobic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/>
              <a:t>Secondary treatment in rural areas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/>
              <a:t>Polishing ponds 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/>
              <a:t>Serve 7% of population (1000’s)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/>
              <a:t>90% of ponds serve populations &lt;10,000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lnSpc>
                <a:spcPct val="90000"/>
              </a:lnSpc>
              <a:defRPr/>
            </a:pPr>
            <a:endParaRPr lang="en-US" alt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C3B5174F-134F-4433-ACA7-E89823EBD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50FD904-0FAC-4B29-8501-9B588F8C8442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1C746CFE-58B9-4025-B554-FDCBEDA265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Pretreatment Classifications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4F9943FE-4AB8-4E41-A095-1DBAD17FF2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None – receives raw untreated WW</a:t>
            </a:r>
          </a:p>
          <a:p>
            <a:pPr eaLnBrk="1" hangingPunct="1"/>
            <a:r>
              <a:rPr lang="en-US" altLang="en-US"/>
              <a:t>Screening – receives screened raw untreated WW</a:t>
            </a:r>
          </a:p>
          <a:p>
            <a:pPr eaLnBrk="1" hangingPunct="1"/>
            <a:r>
              <a:rPr lang="en-US" altLang="en-US"/>
              <a:t>Primary – pond acts as a form of secondary treatment</a:t>
            </a:r>
          </a:p>
          <a:p>
            <a:pPr eaLnBrk="1" hangingPunct="1"/>
            <a:r>
              <a:rPr lang="en-US" altLang="en-US"/>
              <a:t>Secondary-pond acts as a tertiary (polishing) treatment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6EA7CFFF-7FED-4596-8615-90A60C219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4047B1F-576F-4776-9B8D-6F35F3120AF5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F9AA1D48-5FC3-4AB9-A1BC-65FEAAD89E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pPr eaLnBrk="1" hangingPunct="1"/>
            <a:r>
              <a:rPr lang="en-US" altLang="en-US"/>
              <a:t>Discharge Classifications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AD519C96-3A14-496C-B698-1A5465E5FC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2578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Complete retention – water removed via evaporation/percolation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Controlled discharge</a:t>
            </a:r>
          </a:p>
          <a:p>
            <a:pPr lvl="1" eaLnBrk="1" hangingPunct="1"/>
            <a:r>
              <a:rPr lang="en-US" altLang="en-US"/>
              <a:t>Discharge is regulated</a:t>
            </a:r>
          </a:p>
          <a:p>
            <a:pPr lvl="1" eaLnBrk="1" hangingPunct="1"/>
            <a:r>
              <a:rPr lang="en-US" altLang="en-US"/>
              <a:t>Long detention times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Continuous discharge</a:t>
            </a:r>
          </a:p>
          <a:p>
            <a:pPr lvl="1" eaLnBrk="1" hangingPunct="1"/>
            <a:r>
              <a:rPr lang="en-US" altLang="en-US"/>
              <a:t>Discharge is not regulated</a:t>
            </a:r>
          </a:p>
          <a:p>
            <a:pPr lvl="1" eaLnBrk="1" hangingPunct="1"/>
            <a:r>
              <a:rPr lang="en-US" altLang="en-US"/>
              <a:t>Q</a:t>
            </a:r>
            <a:r>
              <a:rPr lang="en-US" altLang="en-US" baseline="-25000"/>
              <a:t>out</a:t>
            </a:r>
            <a:r>
              <a:rPr lang="en-US" altLang="en-US"/>
              <a:t> = Q</a:t>
            </a:r>
            <a:r>
              <a:rPr lang="en-US" altLang="en-US" baseline="-25000"/>
              <a:t>in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E029F08C-690D-4BEF-9F21-963F1B132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995E96-BE4B-4B47-A67A-2DAF5DA1298E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5E6EED53-991C-4F71-8EC4-DDB70879BB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Facultative</a:t>
            </a:r>
            <a:endParaRPr lang="en-US" altLang="en-US" sz="2000"/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8B05D42D-1C7A-44D5-B4E4-8A5C87D1B4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Most Common</a:t>
            </a:r>
          </a:p>
          <a:p>
            <a:pPr eaLnBrk="1" hangingPunct="1"/>
            <a:r>
              <a:rPr lang="en-US" altLang="en-US" sz="2800"/>
              <a:t>Anaerobic (bottom layer) and aerobic (upper)</a:t>
            </a:r>
          </a:p>
          <a:p>
            <a:pPr eaLnBrk="1" hangingPunct="1"/>
            <a:r>
              <a:rPr lang="en-US" altLang="en-US" sz="2800"/>
              <a:t>Bacteria break down organics</a:t>
            </a:r>
          </a:p>
          <a:p>
            <a:pPr lvl="1" eaLnBrk="1" hangingPunct="1"/>
            <a:r>
              <a:rPr lang="en-US" altLang="en-US" sz="2400"/>
              <a:t>Nitrogen/phosphorous/CO</a:t>
            </a:r>
            <a:r>
              <a:rPr lang="en-US" altLang="en-US" sz="2400" baseline="-25000"/>
              <a:t>2</a:t>
            </a:r>
          </a:p>
          <a:p>
            <a:pPr eaLnBrk="1" hangingPunct="1"/>
            <a:r>
              <a:rPr lang="en-US" altLang="en-US" sz="2800"/>
              <a:t>Algae and reaeration (wind) provides O</a:t>
            </a:r>
            <a:r>
              <a:rPr lang="en-US" altLang="en-US" sz="2400" baseline="-25000"/>
              <a:t>2</a:t>
            </a:r>
          </a:p>
          <a:p>
            <a:pPr eaLnBrk="1" hangingPunct="1"/>
            <a:r>
              <a:rPr lang="en-US" altLang="en-US" sz="2800"/>
              <a:t>BOD &lt;30 mg/l in warm weather</a:t>
            </a:r>
          </a:p>
          <a:p>
            <a:pPr eaLnBrk="1" hangingPunct="1"/>
            <a:r>
              <a:rPr lang="en-US" altLang="en-US" sz="2800"/>
              <a:t>SS usually &gt; 30 mg/l because of algae </a:t>
            </a:r>
            <a:r>
              <a:rPr lang="en-US" altLang="en-US" sz="1400"/>
              <a:t>(50-100 mg/l)</a:t>
            </a:r>
            <a:endParaRPr lang="en-US" altLang="en-US" sz="2800"/>
          </a:p>
          <a:p>
            <a:pPr eaLnBrk="1" hangingPunct="1"/>
            <a:r>
              <a:rPr lang="en-US" altLang="en-US" sz="2800"/>
              <a:t>Don’t operate well in cold weather</a:t>
            </a:r>
          </a:p>
          <a:p>
            <a:pPr eaLnBrk="1" hangingPunct="1"/>
            <a:r>
              <a:rPr lang="en-US" altLang="en-US" sz="2800"/>
              <a:t>Can’t handle industrial ww’s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1448D725-3050-43F5-A189-4F3840374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2CA6681-F966-42B2-898A-47B0C91CE404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6BC6537-BE45-4CE7-9A72-31238752C8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Facultative-Design</a:t>
            </a:r>
            <a:endParaRPr lang="en-US" altLang="en-US" sz="2000"/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5EFBE379-745D-4914-8E04-447C4EB588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Water Depths 2-5 ft (3 ft freeboard)</a:t>
            </a:r>
          </a:p>
          <a:p>
            <a:pPr eaLnBrk="1" hangingPunct="1"/>
            <a:r>
              <a:rPr lang="en-US" altLang="en-US"/>
              <a:t>&lt;2’ encourages weeds</a:t>
            </a:r>
          </a:p>
          <a:p>
            <a:pPr eaLnBrk="1" hangingPunct="1"/>
            <a:r>
              <a:rPr lang="en-US" altLang="en-US"/>
              <a:t>&gt;5’ encourages anaerobic conditions</a:t>
            </a:r>
          </a:p>
          <a:p>
            <a:pPr eaLnBrk="1" hangingPunct="1"/>
            <a:r>
              <a:rPr lang="en-US" altLang="en-US"/>
              <a:t>Usually enclosed by earth dikes into cells</a:t>
            </a:r>
          </a:p>
          <a:p>
            <a:pPr eaLnBrk="1" hangingPunct="1"/>
            <a:r>
              <a:rPr lang="en-US" altLang="en-US"/>
              <a:t>Cells designed for flexibility to operate in parallel or series</a:t>
            </a:r>
          </a:p>
          <a:p>
            <a:pPr eaLnBrk="1" hangingPunct="1"/>
            <a:r>
              <a:rPr lang="en-US" altLang="en-US"/>
              <a:t>BOD loadings 20# per acre per day (north)</a:t>
            </a:r>
          </a:p>
          <a:p>
            <a:pPr eaLnBrk="1" hangingPunct="1"/>
            <a:r>
              <a:rPr lang="en-US" altLang="en-US"/>
              <a:t>BOD loadings up to 50# /acre-day (south)</a:t>
            </a:r>
          </a:p>
          <a:p>
            <a:pPr eaLnBrk="1" hangingPunct="1"/>
            <a:r>
              <a:rPr lang="en-US" altLang="en-US"/>
              <a:t>Typical retention times of 3-6 months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id="{BC5ACBD2-9140-47AD-8C11-DDCFCD76E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BFBF8C-F8A6-49E6-BAB2-7F3C183482B4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F6D4140F-10F2-41D9-A250-DD3533EBAE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Tertiary Ponds</a:t>
            </a:r>
            <a:endParaRPr lang="en-US" altLang="en-US" sz="2000"/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A6E9AA91-A37C-435D-B23D-C429C2AA9F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Maturation/polishing ponds</a:t>
            </a:r>
          </a:p>
          <a:p>
            <a:pPr eaLnBrk="1" hangingPunct="1"/>
            <a:r>
              <a:rPr lang="en-US" altLang="en-US"/>
              <a:t>Can reduce SS/BOD/fecal coliform/ammonia</a:t>
            </a:r>
          </a:p>
          <a:p>
            <a:pPr eaLnBrk="1" hangingPunct="1"/>
            <a:r>
              <a:rPr lang="en-US" altLang="en-US"/>
              <a:t>Used after trickling filters/activated sludge</a:t>
            </a:r>
          </a:p>
          <a:p>
            <a:pPr eaLnBrk="1" hangingPunct="1"/>
            <a:r>
              <a:rPr lang="en-US" altLang="en-US"/>
              <a:t>Water depth 2-3’ (mixing, sunlight)</a:t>
            </a:r>
          </a:p>
          <a:p>
            <a:pPr eaLnBrk="1" hangingPunct="1"/>
            <a:r>
              <a:rPr lang="en-US" altLang="en-US"/>
              <a:t>BOD load &lt;15 # per acre-day</a:t>
            </a:r>
          </a:p>
          <a:p>
            <a:pPr eaLnBrk="1" hangingPunct="1"/>
            <a:r>
              <a:rPr lang="en-US" altLang="en-US"/>
              <a:t>Detention times 10-15 days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id="{E98A4ED0-F365-49F7-896C-4E043CA92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B7A435D-3158-464D-98F7-5F3497698C4B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7B577B0B-61A3-4F99-8C8F-067BC067B1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Aerated Lagoons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6AA07F7D-7CCE-4D33-8077-C2EAED6B89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Completely mixed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First-stage treatment of municipal WW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Pre-treatment of industrial WW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Basins 10-12’ deep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Pier-mounted floating mechanical aerators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No algae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Odor-free if highly aerated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1718</TotalTime>
  <Words>392</Words>
  <Application>Microsoft Office PowerPoint</Application>
  <PresentationFormat>On-screen Show (4:3)</PresentationFormat>
  <Paragraphs>92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Wingdings</vt:lpstr>
      <vt:lpstr>Network</vt:lpstr>
      <vt:lpstr>Stabilization Ponds for Wastewater Treatment</vt:lpstr>
      <vt:lpstr>Objectives</vt:lpstr>
      <vt:lpstr>Stabilization Ponds</vt:lpstr>
      <vt:lpstr>Pretreatment Classifications</vt:lpstr>
      <vt:lpstr>Discharge Classifications</vt:lpstr>
      <vt:lpstr>Facultative</vt:lpstr>
      <vt:lpstr>Facultative-Design</vt:lpstr>
      <vt:lpstr>Tertiary Ponds</vt:lpstr>
      <vt:lpstr>Aerated Lagoons</vt:lpstr>
      <vt:lpstr>Anaerobic Lagoons</vt:lpstr>
      <vt:lpstr>Example---Milo, Maine</vt:lpstr>
      <vt:lpstr>Example-Dietrich, Idaho</vt:lpstr>
    </vt:vector>
  </TitlesOfParts>
  <Company>SUNY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Jayne Baran</cp:lastModifiedBy>
  <cp:revision>74</cp:revision>
  <dcterms:created xsi:type="dcterms:W3CDTF">2002-10-04T19:39:32Z</dcterms:created>
  <dcterms:modified xsi:type="dcterms:W3CDTF">2026-03-13T17:29:42Z</dcterms:modified>
</cp:coreProperties>
</file>