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0"/>
  </p:notesMasterIdLst>
  <p:sldIdLst>
    <p:sldId id="285" r:id="rId2"/>
    <p:sldId id="333" r:id="rId3"/>
    <p:sldId id="332" r:id="rId4"/>
    <p:sldId id="339" r:id="rId5"/>
    <p:sldId id="334" r:id="rId6"/>
    <p:sldId id="335" r:id="rId7"/>
    <p:sldId id="336" r:id="rId8"/>
    <p:sldId id="337" r:id="rId9"/>
    <p:sldId id="338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576" autoAdjust="0"/>
  </p:normalViewPr>
  <p:slideViewPr>
    <p:cSldViewPr>
      <p:cViewPr>
        <p:scale>
          <a:sx n="103" d="100"/>
          <a:sy n="103" d="100"/>
        </p:scale>
        <p:origin x="-83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6C488F3-25C8-4E64-89BD-0227BA917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94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3639-C77B-48A2-9C78-3D07EC96C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33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A48BE-8858-47A9-B73C-503160F0F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9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3377F-738B-4FF7-8FFF-F2E99A985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5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97576-570E-4BC6-85F1-B0DE8C20D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6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8E567-A8E2-43D1-B694-956496267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C2229-3F3B-4605-8BB5-2C7588D0F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46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263EC-FBCA-46FC-B10F-BD66ABEC0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7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AC437-06CF-42CD-9D63-4BBCEF9F5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2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3A67-F3E0-40C5-9F33-BD8B7D81F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8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5623-9D34-41CE-950B-920E4C94D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17AEF-DF61-4D36-9B90-E48463FED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4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441EF-DB3D-48DE-8FBB-5FFE81264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CF4EE34-BAE5-42B3-99A9-0511F9F5C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22" r:id="rId2"/>
    <p:sldLayoutId id="214748383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33" r:id="rId9"/>
    <p:sldLayoutId id="2147483828" r:id="rId10"/>
    <p:sldLayoutId id="2147483829" r:id="rId11"/>
    <p:sldLayoutId id="214748383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Objectives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Understand basic processes for treating wastewater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29A42-0D68-4E4C-9115-4A3EAF2800BC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263466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55133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8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39893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47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144933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2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" y="12192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704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82804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4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6" y="1295400"/>
            <a:ext cx="82634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42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35" y="1143000"/>
            <a:ext cx="2793031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530013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87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85706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176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8E567-A8E2-43D1-B694-95649626767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7080"/>
            <a:ext cx="8554171" cy="569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E77DBE-2BEC-40ED-93A9-99AE4AFA5EBF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8957686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4328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5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1586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013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5626"/>
            <a:ext cx="799253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71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72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148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144933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64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5623-9D34-41CE-950B-920E4C94DE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55133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877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3977</TotalTime>
  <Words>25</Words>
  <Application>Microsoft Office PowerPoint</Application>
  <PresentationFormat>On-screen Show (4:3)</PresentationFormat>
  <Paragraphs>20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Interchanges</dc:title>
  <dc:creator>Jayne Baran</dc:creator>
  <cp:lastModifiedBy>technician</cp:lastModifiedBy>
  <cp:revision>107</cp:revision>
  <dcterms:created xsi:type="dcterms:W3CDTF">2002-10-04T19:39:32Z</dcterms:created>
  <dcterms:modified xsi:type="dcterms:W3CDTF">2019-04-04T20:04:04Z</dcterms:modified>
</cp:coreProperties>
</file>