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2" r:id="rId1"/>
  </p:sldMasterIdLst>
  <p:notesMasterIdLst>
    <p:notesMasterId r:id="rId35"/>
  </p:notesMasterIdLst>
  <p:sldIdLst>
    <p:sldId id="256" r:id="rId2"/>
    <p:sldId id="285" r:id="rId3"/>
    <p:sldId id="350" r:id="rId4"/>
    <p:sldId id="317" r:id="rId5"/>
    <p:sldId id="346" r:id="rId6"/>
    <p:sldId id="374" r:id="rId7"/>
    <p:sldId id="375" r:id="rId8"/>
    <p:sldId id="377" r:id="rId9"/>
    <p:sldId id="347" r:id="rId10"/>
    <p:sldId id="351" r:id="rId11"/>
    <p:sldId id="354" r:id="rId12"/>
    <p:sldId id="355" r:id="rId13"/>
    <p:sldId id="367" r:id="rId14"/>
    <p:sldId id="356" r:id="rId15"/>
    <p:sldId id="313" r:id="rId16"/>
    <p:sldId id="318" r:id="rId17"/>
    <p:sldId id="368" r:id="rId18"/>
    <p:sldId id="276" r:id="rId19"/>
    <p:sldId id="325" r:id="rId20"/>
    <p:sldId id="378" r:id="rId21"/>
    <p:sldId id="376" r:id="rId22"/>
    <p:sldId id="315" r:id="rId23"/>
    <p:sldId id="379" r:id="rId24"/>
    <p:sldId id="381" r:id="rId25"/>
    <p:sldId id="382" r:id="rId26"/>
    <p:sldId id="380" r:id="rId27"/>
    <p:sldId id="314" r:id="rId28"/>
    <p:sldId id="343" r:id="rId29"/>
    <p:sldId id="348" r:id="rId30"/>
    <p:sldId id="370" r:id="rId31"/>
    <p:sldId id="371" r:id="rId32"/>
    <p:sldId id="349" r:id="rId33"/>
    <p:sldId id="352" r:id="rId34"/>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5pPr>
    <a:lvl6pPr marL="2286000" algn="l" defTabSz="914400" rtl="0" eaLnBrk="1" latinLnBrk="0" hangingPunct="1">
      <a:defRPr kern="1200">
        <a:solidFill>
          <a:schemeClr val="tx1"/>
        </a:solidFill>
        <a:latin typeface="Tahoma" panose="020B0604030504040204" pitchFamily="34" charset="0"/>
        <a:ea typeface="+mn-ea"/>
        <a:cs typeface="+mn-cs"/>
      </a:defRPr>
    </a:lvl6pPr>
    <a:lvl7pPr marL="2743200" algn="l" defTabSz="914400" rtl="0" eaLnBrk="1" latinLnBrk="0" hangingPunct="1">
      <a:defRPr kern="1200">
        <a:solidFill>
          <a:schemeClr val="tx1"/>
        </a:solidFill>
        <a:latin typeface="Tahoma" panose="020B0604030504040204" pitchFamily="34" charset="0"/>
        <a:ea typeface="+mn-ea"/>
        <a:cs typeface="+mn-cs"/>
      </a:defRPr>
    </a:lvl7pPr>
    <a:lvl8pPr marL="3200400" algn="l" defTabSz="914400" rtl="0" eaLnBrk="1" latinLnBrk="0" hangingPunct="1">
      <a:defRPr kern="1200">
        <a:solidFill>
          <a:schemeClr val="tx1"/>
        </a:solidFill>
        <a:latin typeface="Tahoma" panose="020B0604030504040204" pitchFamily="34" charset="0"/>
        <a:ea typeface="+mn-ea"/>
        <a:cs typeface="+mn-cs"/>
      </a:defRPr>
    </a:lvl8pPr>
    <a:lvl9pPr marL="3657600" algn="l" defTabSz="914400" rtl="0" eaLnBrk="1" latinLnBrk="0" hangingPunct="1">
      <a:defRPr kern="1200">
        <a:solidFill>
          <a:schemeClr val="tx1"/>
        </a:solidFill>
        <a:latin typeface="Tahoma" panose="020B060403050404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17" autoAdjust="0"/>
    <p:restoredTop sz="94576" autoAdjust="0"/>
  </p:normalViewPr>
  <p:slideViewPr>
    <p:cSldViewPr>
      <p:cViewPr varScale="1">
        <p:scale>
          <a:sx n="122" d="100"/>
          <a:sy n="122" d="100"/>
        </p:scale>
        <p:origin x="1278" y="11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6018" name="Rectangle 2">
            <a:extLst>
              <a:ext uri="{FF2B5EF4-FFF2-40B4-BE49-F238E27FC236}">
                <a16:creationId xmlns:a16="http://schemas.microsoft.com/office/drawing/2014/main" id="{2E7DABC2-C8AB-4281-B3B1-F5B97CBB97A1}"/>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86019" name="Rectangle 3">
            <a:extLst>
              <a:ext uri="{FF2B5EF4-FFF2-40B4-BE49-F238E27FC236}">
                <a16:creationId xmlns:a16="http://schemas.microsoft.com/office/drawing/2014/main" id="{FC487977-AB26-4C95-BADB-380498A48EF2}"/>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2052" name="Rectangle 4">
            <a:extLst>
              <a:ext uri="{FF2B5EF4-FFF2-40B4-BE49-F238E27FC236}">
                <a16:creationId xmlns:a16="http://schemas.microsoft.com/office/drawing/2014/main" id="{16B7CEDC-CFE6-42D8-BBC2-5E367B7F5C3C}"/>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21" name="Rectangle 5">
            <a:extLst>
              <a:ext uri="{FF2B5EF4-FFF2-40B4-BE49-F238E27FC236}">
                <a16:creationId xmlns:a16="http://schemas.microsoft.com/office/drawing/2014/main" id="{906286B1-5BB5-441E-BAE7-F176F342A861}"/>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6022" name="Rectangle 6">
            <a:extLst>
              <a:ext uri="{FF2B5EF4-FFF2-40B4-BE49-F238E27FC236}">
                <a16:creationId xmlns:a16="http://schemas.microsoft.com/office/drawing/2014/main" id="{EF6E2377-CAB0-48FD-9BF7-4C4A0EE5A817}"/>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86023" name="Rectangle 7">
            <a:extLst>
              <a:ext uri="{FF2B5EF4-FFF2-40B4-BE49-F238E27FC236}">
                <a16:creationId xmlns:a16="http://schemas.microsoft.com/office/drawing/2014/main" id="{446FA432-3625-4BC2-81D8-5892D889E617}"/>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pPr>
              <a:defRPr/>
            </a:pPr>
            <a:fld id="{F6DF9A8B-53EF-4176-921A-9BFD24074CBA}"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8F64A1C-A6EA-4290-9EDA-A23840F7C458}"/>
              </a:ext>
            </a:extLst>
          </p:cNvPr>
          <p:cNvSpPr>
            <a:spLocks noGrp="1" noRot="1" noChangeAspect="1" noChangeArrowheads="1" noTextEdit="1"/>
          </p:cNvSpPr>
          <p:nvPr>
            <p:ph type="sldImg"/>
          </p:nvPr>
        </p:nvSpPr>
        <p:spPr>
          <a:ln/>
        </p:spPr>
      </p:sp>
      <p:sp>
        <p:nvSpPr>
          <p:cNvPr id="4099" name="Notes Placeholder 2">
            <a:extLst>
              <a:ext uri="{FF2B5EF4-FFF2-40B4-BE49-F238E27FC236}">
                <a16:creationId xmlns:a16="http://schemas.microsoft.com/office/drawing/2014/main" id="{58D4AD7D-6D83-4140-9B2E-77400053A8D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4100" name="Slide Number Placeholder 3">
            <a:extLst>
              <a:ext uri="{FF2B5EF4-FFF2-40B4-BE49-F238E27FC236}">
                <a16:creationId xmlns:a16="http://schemas.microsoft.com/office/drawing/2014/main" id="{480A6426-2600-4255-A8EC-A0D006E65B4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C6CCD5D4-84D5-4936-806A-357DE211CDA9}" type="slidenum">
              <a:rPr lang="en-US" altLang="en-US" smtClean="0">
                <a:latin typeface="Arial" panose="020B0604020202020204" pitchFamily="34" charset="0"/>
              </a:rPr>
              <a:pPr/>
              <a:t>1</a:t>
            </a:fld>
            <a:endParaRPr lang="en-US" altLang="en-US">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78684BE7-5BFC-4705-B8F5-C1C9210EFE81}"/>
              </a:ext>
            </a:extLst>
          </p:cNvPr>
          <p:cNvSpPr>
            <a:spLocks noGrp="1" noRot="1" noChangeAspect="1" noChangeArrowheads="1" noTextEdit="1"/>
          </p:cNvSpPr>
          <p:nvPr>
            <p:ph type="sldImg"/>
          </p:nvPr>
        </p:nvSpPr>
        <p:spPr>
          <a:ln/>
        </p:spPr>
      </p:sp>
      <p:sp>
        <p:nvSpPr>
          <p:cNvPr id="25603" name="Notes Placeholder 2">
            <a:extLst>
              <a:ext uri="{FF2B5EF4-FFF2-40B4-BE49-F238E27FC236}">
                <a16:creationId xmlns:a16="http://schemas.microsoft.com/office/drawing/2014/main" id="{1F3AA8D7-C7A9-4C4A-96C1-F7E8DF9AD7F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25604" name="Slide Number Placeholder 3">
            <a:extLst>
              <a:ext uri="{FF2B5EF4-FFF2-40B4-BE49-F238E27FC236}">
                <a16:creationId xmlns:a16="http://schemas.microsoft.com/office/drawing/2014/main" id="{261819DA-E22C-46BA-BB6C-11EC778F010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B1369114-F1C9-4916-AC77-05BF93706CAE}" type="slidenum">
              <a:rPr lang="en-US" altLang="en-US" smtClean="0">
                <a:latin typeface="Arial" panose="020B0604020202020204" pitchFamily="34" charset="0"/>
              </a:rPr>
              <a:pPr/>
              <a:t>13</a:t>
            </a:fld>
            <a:endParaRPr lang="en-US" altLang="en-US">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BC6B79FE-2435-43EA-9FE2-38868392E750}"/>
              </a:ext>
            </a:extLst>
          </p:cNvPr>
          <p:cNvSpPr>
            <a:spLocks noGrp="1" noRot="1" noChangeAspect="1" noChangeArrowheads="1" noTextEdit="1"/>
          </p:cNvSpPr>
          <p:nvPr>
            <p:ph type="sldImg"/>
          </p:nvPr>
        </p:nvSpPr>
        <p:spPr>
          <a:ln/>
        </p:spPr>
      </p:sp>
      <p:sp>
        <p:nvSpPr>
          <p:cNvPr id="27651" name="Notes Placeholder 2">
            <a:extLst>
              <a:ext uri="{FF2B5EF4-FFF2-40B4-BE49-F238E27FC236}">
                <a16:creationId xmlns:a16="http://schemas.microsoft.com/office/drawing/2014/main" id="{3B32DF85-438B-4DC4-B8EE-B6852D817E7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27652" name="Slide Number Placeholder 3">
            <a:extLst>
              <a:ext uri="{FF2B5EF4-FFF2-40B4-BE49-F238E27FC236}">
                <a16:creationId xmlns:a16="http://schemas.microsoft.com/office/drawing/2014/main" id="{FDE88D1F-A1D7-4A58-8F58-40A29D17C5E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3483E1F8-949D-4CBD-899C-72CE196BAD56}" type="slidenum">
              <a:rPr lang="en-US" altLang="en-US" smtClean="0">
                <a:latin typeface="Arial" panose="020B0604020202020204" pitchFamily="34" charset="0"/>
              </a:rPr>
              <a:pPr/>
              <a:t>14</a:t>
            </a:fld>
            <a:endParaRPr lang="en-US" altLang="en-US">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C59D1C90-272D-402C-8FDD-CAE96CB752A6}"/>
              </a:ext>
            </a:extLst>
          </p:cNvPr>
          <p:cNvSpPr>
            <a:spLocks noGrp="1" noRot="1" noChangeAspect="1" noChangeArrowheads="1" noTextEdit="1"/>
          </p:cNvSpPr>
          <p:nvPr>
            <p:ph type="sldImg"/>
          </p:nvPr>
        </p:nvSpPr>
        <p:spPr>
          <a:ln/>
        </p:spPr>
      </p:sp>
      <p:sp>
        <p:nvSpPr>
          <p:cNvPr id="29699" name="Notes Placeholder 2">
            <a:extLst>
              <a:ext uri="{FF2B5EF4-FFF2-40B4-BE49-F238E27FC236}">
                <a16:creationId xmlns:a16="http://schemas.microsoft.com/office/drawing/2014/main" id="{EB45B107-F1B6-4589-8236-081CD58853B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29700" name="Slide Number Placeholder 3">
            <a:extLst>
              <a:ext uri="{FF2B5EF4-FFF2-40B4-BE49-F238E27FC236}">
                <a16:creationId xmlns:a16="http://schemas.microsoft.com/office/drawing/2014/main" id="{7310F4B6-5204-4EA3-82AC-2B1F1B4544F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F443B4C3-62DE-4E1D-9DE6-B97459D66CF0}" type="slidenum">
              <a:rPr lang="en-US" altLang="en-US" smtClean="0">
                <a:latin typeface="Arial" panose="020B0604020202020204" pitchFamily="34" charset="0"/>
              </a:rPr>
              <a:pPr/>
              <a:t>15</a:t>
            </a:fld>
            <a:endParaRPr lang="en-US" altLang="en-US">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07C3CC42-F217-4317-A172-B67823CCB30B}"/>
              </a:ext>
            </a:extLst>
          </p:cNvPr>
          <p:cNvSpPr>
            <a:spLocks noGrp="1" noRot="1" noChangeAspect="1" noChangeArrowheads="1" noTextEdit="1"/>
          </p:cNvSpPr>
          <p:nvPr>
            <p:ph type="sldImg"/>
          </p:nvPr>
        </p:nvSpPr>
        <p:spPr>
          <a:ln/>
        </p:spPr>
      </p:sp>
      <p:sp>
        <p:nvSpPr>
          <p:cNvPr id="31747" name="Notes Placeholder 2">
            <a:extLst>
              <a:ext uri="{FF2B5EF4-FFF2-40B4-BE49-F238E27FC236}">
                <a16:creationId xmlns:a16="http://schemas.microsoft.com/office/drawing/2014/main" id="{61310DB6-D942-47C8-BACF-570DD0413B5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31748" name="Slide Number Placeholder 3">
            <a:extLst>
              <a:ext uri="{FF2B5EF4-FFF2-40B4-BE49-F238E27FC236}">
                <a16:creationId xmlns:a16="http://schemas.microsoft.com/office/drawing/2014/main" id="{68C11D1E-521E-4800-9031-008C2A3F672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A60C0890-413E-401C-BB8E-07347610E0C3}" type="slidenum">
              <a:rPr lang="en-US" altLang="en-US" smtClean="0">
                <a:latin typeface="Arial" panose="020B0604020202020204" pitchFamily="34" charset="0"/>
              </a:rPr>
              <a:pPr/>
              <a:t>16</a:t>
            </a:fld>
            <a:endParaRPr lang="en-US" altLang="en-US">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721C2436-BDD5-4D89-9056-FDFD44212870}"/>
              </a:ext>
            </a:extLst>
          </p:cNvPr>
          <p:cNvSpPr>
            <a:spLocks noGrp="1" noRot="1" noChangeAspect="1" noChangeArrowheads="1" noTextEdit="1"/>
          </p:cNvSpPr>
          <p:nvPr>
            <p:ph type="sldImg"/>
          </p:nvPr>
        </p:nvSpPr>
        <p:spPr>
          <a:ln/>
        </p:spPr>
      </p:sp>
      <p:sp>
        <p:nvSpPr>
          <p:cNvPr id="33795" name="Notes Placeholder 2">
            <a:extLst>
              <a:ext uri="{FF2B5EF4-FFF2-40B4-BE49-F238E27FC236}">
                <a16:creationId xmlns:a16="http://schemas.microsoft.com/office/drawing/2014/main" id="{0A1E5D58-13BD-474B-988E-6DCE730248B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33796" name="Slide Number Placeholder 3">
            <a:extLst>
              <a:ext uri="{FF2B5EF4-FFF2-40B4-BE49-F238E27FC236}">
                <a16:creationId xmlns:a16="http://schemas.microsoft.com/office/drawing/2014/main" id="{CA5571B8-C081-4A22-86AD-2F0C68F50B0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9D138AAC-5441-4BE0-97E0-35A35E3148EA}" type="slidenum">
              <a:rPr lang="en-US" altLang="en-US" smtClean="0">
                <a:latin typeface="Arial" panose="020B0604020202020204" pitchFamily="34" charset="0"/>
              </a:rPr>
              <a:pPr/>
              <a:t>17</a:t>
            </a:fld>
            <a:endParaRPr lang="en-US" altLang="en-US">
              <a:latin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32637B2B-C8E0-4F06-8BFA-93A44524D9B8}"/>
              </a:ext>
            </a:extLst>
          </p:cNvPr>
          <p:cNvSpPr>
            <a:spLocks noGrp="1" noRot="1" noChangeAspect="1" noChangeArrowheads="1" noTextEdit="1"/>
          </p:cNvSpPr>
          <p:nvPr>
            <p:ph type="sldImg"/>
          </p:nvPr>
        </p:nvSpPr>
        <p:spPr>
          <a:ln/>
        </p:spPr>
      </p:sp>
      <p:sp>
        <p:nvSpPr>
          <p:cNvPr id="35843" name="Notes Placeholder 2">
            <a:extLst>
              <a:ext uri="{FF2B5EF4-FFF2-40B4-BE49-F238E27FC236}">
                <a16:creationId xmlns:a16="http://schemas.microsoft.com/office/drawing/2014/main" id="{FEF4A2EB-D262-4135-A5D7-7A79ADF8C7E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35844" name="Slide Number Placeholder 3">
            <a:extLst>
              <a:ext uri="{FF2B5EF4-FFF2-40B4-BE49-F238E27FC236}">
                <a16:creationId xmlns:a16="http://schemas.microsoft.com/office/drawing/2014/main" id="{EFC61DC5-51F2-4F4E-A21A-26A6F2BC520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5672C773-C721-4159-A3AC-D05A58005671}" type="slidenum">
              <a:rPr lang="en-US" altLang="en-US" smtClean="0">
                <a:latin typeface="Arial" panose="020B0604020202020204" pitchFamily="34" charset="0"/>
              </a:rPr>
              <a:pPr/>
              <a:t>18</a:t>
            </a:fld>
            <a:endParaRPr lang="en-US" altLang="en-US">
              <a:latin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6523B916-7DEF-4EF2-AD10-262C0F365254}"/>
              </a:ext>
            </a:extLst>
          </p:cNvPr>
          <p:cNvSpPr>
            <a:spLocks noGrp="1" noRot="1" noChangeAspect="1" noChangeArrowheads="1" noTextEdit="1"/>
          </p:cNvSpPr>
          <p:nvPr>
            <p:ph type="sldImg"/>
          </p:nvPr>
        </p:nvSpPr>
        <p:spPr>
          <a:ln/>
        </p:spPr>
      </p:sp>
      <p:sp>
        <p:nvSpPr>
          <p:cNvPr id="37891" name="Notes Placeholder 2">
            <a:extLst>
              <a:ext uri="{FF2B5EF4-FFF2-40B4-BE49-F238E27FC236}">
                <a16:creationId xmlns:a16="http://schemas.microsoft.com/office/drawing/2014/main" id="{68163D62-3BEA-4EAA-B90D-E816A88B23A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37892" name="Slide Number Placeholder 3">
            <a:extLst>
              <a:ext uri="{FF2B5EF4-FFF2-40B4-BE49-F238E27FC236}">
                <a16:creationId xmlns:a16="http://schemas.microsoft.com/office/drawing/2014/main" id="{D4D7E90C-5DE0-49B9-ABD9-BD96160C28D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A6884A77-92C8-4BFC-8219-0BA526F4D032}" type="slidenum">
              <a:rPr lang="en-US" altLang="en-US" smtClean="0">
                <a:latin typeface="Arial" panose="020B0604020202020204" pitchFamily="34" charset="0"/>
              </a:rPr>
              <a:pPr/>
              <a:t>19</a:t>
            </a:fld>
            <a:endParaRPr lang="en-US" altLang="en-US">
              <a:latin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2789DF65-F7B2-4CF8-9F17-4DE82909A88D}"/>
              </a:ext>
            </a:extLst>
          </p:cNvPr>
          <p:cNvSpPr>
            <a:spLocks noGrp="1" noRot="1" noChangeAspect="1" noChangeArrowheads="1" noTextEdit="1"/>
          </p:cNvSpPr>
          <p:nvPr>
            <p:ph type="sldImg"/>
          </p:nvPr>
        </p:nvSpPr>
        <p:spPr>
          <a:ln/>
        </p:spPr>
      </p:sp>
      <p:sp>
        <p:nvSpPr>
          <p:cNvPr id="41987" name="Notes Placeholder 2">
            <a:extLst>
              <a:ext uri="{FF2B5EF4-FFF2-40B4-BE49-F238E27FC236}">
                <a16:creationId xmlns:a16="http://schemas.microsoft.com/office/drawing/2014/main" id="{499272B0-E577-4766-8CF2-09B874F4A33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41988" name="Slide Number Placeholder 3">
            <a:extLst>
              <a:ext uri="{FF2B5EF4-FFF2-40B4-BE49-F238E27FC236}">
                <a16:creationId xmlns:a16="http://schemas.microsoft.com/office/drawing/2014/main" id="{F39D8FB3-DFFA-4D83-93F0-37FDEEF7F4B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CEB8D9CF-63F5-495D-BED8-38A8B6E66910}" type="slidenum">
              <a:rPr lang="en-US" altLang="en-US" smtClean="0">
                <a:latin typeface="Arial" panose="020B0604020202020204" pitchFamily="34" charset="0"/>
              </a:rPr>
              <a:pPr/>
              <a:t>22</a:t>
            </a:fld>
            <a:endParaRPr lang="en-US" altLang="en-US">
              <a:latin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C386F47E-0E0C-43EE-8F48-45DA3C21AABB}"/>
              </a:ext>
            </a:extLst>
          </p:cNvPr>
          <p:cNvSpPr>
            <a:spLocks noGrp="1" noRot="1" noChangeAspect="1" noChangeArrowheads="1" noTextEdit="1"/>
          </p:cNvSpPr>
          <p:nvPr>
            <p:ph type="sldImg"/>
          </p:nvPr>
        </p:nvSpPr>
        <p:spPr>
          <a:ln/>
        </p:spPr>
      </p:sp>
      <p:sp>
        <p:nvSpPr>
          <p:cNvPr id="48131" name="Notes Placeholder 2">
            <a:extLst>
              <a:ext uri="{FF2B5EF4-FFF2-40B4-BE49-F238E27FC236}">
                <a16:creationId xmlns:a16="http://schemas.microsoft.com/office/drawing/2014/main" id="{C760BE80-4144-48B6-A602-F22E795CCD2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48132" name="Slide Number Placeholder 3">
            <a:extLst>
              <a:ext uri="{FF2B5EF4-FFF2-40B4-BE49-F238E27FC236}">
                <a16:creationId xmlns:a16="http://schemas.microsoft.com/office/drawing/2014/main" id="{6499F84F-97C1-4FD4-B68E-44D833E46A4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8C944AFD-048C-4DEC-8759-0025A6D567C4}" type="slidenum">
              <a:rPr lang="en-US" altLang="en-US" smtClean="0">
                <a:latin typeface="Arial" panose="020B0604020202020204" pitchFamily="34" charset="0"/>
              </a:rPr>
              <a:pPr/>
              <a:t>27</a:t>
            </a:fld>
            <a:endParaRPr lang="en-US" altLang="en-US">
              <a:latin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a:extLst>
              <a:ext uri="{FF2B5EF4-FFF2-40B4-BE49-F238E27FC236}">
                <a16:creationId xmlns:a16="http://schemas.microsoft.com/office/drawing/2014/main" id="{FC93E0C0-BD27-47F9-8443-0F238D1A4DF4}"/>
              </a:ext>
            </a:extLst>
          </p:cNvPr>
          <p:cNvSpPr>
            <a:spLocks noGrp="1" noRot="1" noChangeAspect="1" noChangeArrowheads="1" noTextEdit="1"/>
          </p:cNvSpPr>
          <p:nvPr>
            <p:ph type="sldImg"/>
          </p:nvPr>
        </p:nvSpPr>
        <p:spPr>
          <a:ln/>
        </p:spPr>
      </p:sp>
      <p:sp>
        <p:nvSpPr>
          <p:cNvPr id="50179" name="Notes Placeholder 2">
            <a:extLst>
              <a:ext uri="{FF2B5EF4-FFF2-40B4-BE49-F238E27FC236}">
                <a16:creationId xmlns:a16="http://schemas.microsoft.com/office/drawing/2014/main" id="{0481FCF0-C8A6-44D4-B087-D22942C01B4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50180" name="Slide Number Placeholder 3">
            <a:extLst>
              <a:ext uri="{FF2B5EF4-FFF2-40B4-BE49-F238E27FC236}">
                <a16:creationId xmlns:a16="http://schemas.microsoft.com/office/drawing/2014/main" id="{EE26E5B4-19B5-4E57-98A5-87E92D6214B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111B1153-DE42-4E42-A964-9C529AC3257B}" type="slidenum">
              <a:rPr lang="en-US" altLang="en-US" smtClean="0">
                <a:latin typeface="Arial" panose="020B0604020202020204" pitchFamily="34" charset="0"/>
              </a:rPr>
              <a:pPr/>
              <a:t>28</a:t>
            </a:fld>
            <a:endParaRPr lang="en-US" altLang="en-US">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01E2C199-01B4-4EAE-BA06-54C0D2D33B3B}"/>
              </a:ext>
            </a:extLst>
          </p:cNvPr>
          <p:cNvSpPr>
            <a:spLocks noGrp="1" noRot="1" noChangeAspect="1" noChangeArrowheads="1" noTextEdit="1"/>
          </p:cNvSpPr>
          <p:nvPr>
            <p:ph type="sldImg"/>
          </p:nvPr>
        </p:nvSpPr>
        <p:spPr>
          <a:ln/>
        </p:spPr>
      </p:sp>
      <p:sp>
        <p:nvSpPr>
          <p:cNvPr id="6147" name="Notes Placeholder 2">
            <a:extLst>
              <a:ext uri="{FF2B5EF4-FFF2-40B4-BE49-F238E27FC236}">
                <a16:creationId xmlns:a16="http://schemas.microsoft.com/office/drawing/2014/main" id="{F4CC7B07-8858-4248-AE52-F259577E054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6148" name="Slide Number Placeholder 3">
            <a:extLst>
              <a:ext uri="{FF2B5EF4-FFF2-40B4-BE49-F238E27FC236}">
                <a16:creationId xmlns:a16="http://schemas.microsoft.com/office/drawing/2014/main" id="{81CF5FBC-3C5A-443E-985B-DCE9EB30162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9DE08A4F-FFDA-4494-AAEB-2F39B5B97AAC}" type="slidenum">
              <a:rPr lang="en-US" altLang="en-US" smtClean="0">
                <a:latin typeface="Arial" panose="020B0604020202020204" pitchFamily="34" charset="0"/>
              </a:rPr>
              <a:pPr/>
              <a:t>2</a:t>
            </a:fld>
            <a:endParaRPr lang="en-US" altLang="en-US">
              <a:latin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FCC7C8C7-9F6E-454F-B76F-027A912FEC6D}"/>
              </a:ext>
            </a:extLst>
          </p:cNvPr>
          <p:cNvSpPr>
            <a:spLocks noGrp="1" noRot="1" noChangeAspect="1" noChangeArrowheads="1" noTextEdit="1"/>
          </p:cNvSpPr>
          <p:nvPr>
            <p:ph type="sldImg"/>
          </p:nvPr>
        </p:nvSpPr>
        <p:spPr>
          <a:ln/>
        </p:spPr>
      </p:sp>
      <p:sp>
        <p:nvSpPr>
          <p:cNvPr id="52227" name="Notes Placeholder 2">
            <a:extLst>
              <a:ext uri="{FF2B5EF4-FFF2-40B4-BE49-F238E27FC236}">
                <a16:creationId xmlns:a16="http://schemas.microsoft.com/office/drawing/2014/main" id="{FE89DF6E-260F-4FEE-9BE8-6B1D556BBB5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52228" name="Slide Number Placeholder 3">
            <a:extLst>
              <a:ext uri="{FF2B5EF4-FFF2-40B4-BE49-F238E27FC236}">
                <a16:creationId xmlns:a16="http://schemas.microsoft.com/office/drawing/2014/main" id="{AA54289A-5E1D-4078-9F74-6C45A31CF7A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2A28F499-0FEB-41A7-BBF3-49B9824F4F6D}" type="slidenum">
              <a:rPr lang="en-US" altLang="en-US" smtClean="0">
                <a:latin typeface="Arial" panose="020B0604020202020204" pitchFamily="34" charset="0"/>
              </a:rPr>
              <a:pPr/>
              <a:t>29</a:t>
            </a:fld>
            <a:endParaRPr lang="en-US" altLang="en-US">
              <a:latin typeface="Arial" panose="020B060402020202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a:extLst>
              <a:ext uri="{FF2B5EF4-FFF2-40B4-BE49-F238E27FC236}">
                <a16:creationId xmlns:a16="http://schemas.microsoft.com/office/drawing/2014/main" id="{77A6F5FE-4036-47B4-8A9B-ECFED251FAF0}"/>
              </a:ext>
            </a:extLst>
          </p:cNvPr>
          <p:cNvSpPr>
            <a:spLocks noGrp="1" noRot="1" noChangeAspect="1" noChangeArrowheads="1" noTextEdit="1"/>
          </p:cNvSpPr>
          <p:nvPr>
            <p:ph type="sldImg"/>
          </p:nvPr>
        </p:nvSpPr>
        <p:spPr>
          <a:ln/>
        </p:spPr>
      </p:sp>
      <p:sp>
        <p:nvSpPr>
          <p:cNvPr id="54275" name="Notes Placeholder 2">
            <a:extLst>
              <a:ext uri="{FF2B5EF4-FFF2-40B4-BE49-F238E27FC236}">
                <a16:creationId xmlns:a16="http://schemas.microsoft.com/office/drawing/2014/main" id="{4184A659-1899-4821-99BC-8D91C004B7F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54276" name="Slide Number Placeholder 3">
            <a:extLst>
              <a:ext uri="{FF2B5EF4-FFF2-40B4-BE49-F238E27FC236}">
                <a16:creationId xmlns:a16="http://schemas.microsoft.com/office/drawing/2014/main" id="{4030448B-2AD1-46DB-AB8B-F4B14714E87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CF0FD5C3-713E-40F6-849C-9F6C6DB8C50C}" type="slidenum">
              <a:rPr lang="en-US" altLang="en-US" smtClean="0">
                <a:latin typeface="Arial" panose="020B0604020202020204" pitchFamily="34" charset="0"/>
              </a:rPr>
              <a:pPr/>
              <a:t>30</a:t>
            </a:fld>
            <a:endParaRPr lang="en-US" altLang="en-US">
              <a:latin typeface="Arial" panose="020B060402020202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a:extLst>
              <a:ext uri="{FF2B5EF4-FFF2-40B4-BE49-F238E27FC236}">
                <a16:creationId xmlns:a16="http://schemas.microsoft.com/office/drawing/2014/main" id="{AD2FB7AE-3ED2-4129-A234-E04382712DC0}"/>
              </a:ext>
            </a:extLst>
          </p:cNvPr>
          <p:cNvSpPr>
            <a:spLocks noGrp="1" noRot="1" noChangeAspect="1" noChangeArrowheads="1" noTextEdit="1"/>
          </p:cNvSpPr>
          <p:nvPr>
            <p:ph type="sldImg"/>
          </p:nvPr>
        </p:nvSpPr>
        <p:spPr>
          <a:ln/>
        </p:spPr>
      </p:sp>
      <p:sp>
        <p:nvSpPr>
          <p:cNvPr id="56323" name="Notes Placeholder 2">
            <a:extLst>
              <a:ext uri="{FF2B5EF4-FFF2-40B4-BE49-F238E27FC236}">
                <a16:creationId xmlns:a16="http://schemas.microsoft.com/office/drawing/2014/main" id="{440709C7-47F7-4C4F-A073-71C29FA28D1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56324" name="Slide Number Placeholder 3">
            <a:extLst>
              <a:ext uri="{FF2B5EF4-FFF2-40B4-BE49-F238E27FC236}">
                <a16:creationId xmlns:a16="http://schemas.microsoft.com/office/drawing/2014/main" id="{645F888B-FF9D-4F49-83B7-0E4542C73C9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5CBC6017-B8A6-4511-9711-A989F9CE75FB}" type="slidenum">
              <a:rPr lang="en-US" altLang="en-US" smtClean="0">
                <a:latin typeface="Arial" panose="020B0604020202020204" pitchFamily="34" charset="0"/>
              </a:rPr>
              <a:pPr/>
              <a:t>31</a:t>
            </a:fld>
            <a:endParaRPr lang="en-US" altLang="en-US">
              <a:latin typeface="Arial" panose="020B060402020202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a:extLst>
              <a:ext uri="{FF2B5EF4-FFF2-40B4-BE49-F238E27FC236}">
                <a16:creationId xmlns:a16="http://schemas.microsoft.com/office/drawing/2014/main" id="{8617AAC0-A8EE-4FC1-9E79-6012628B96FC}"/>
              </a:ext>
            </a:extLst>
          </p:cNvPr>
          <p:cNvSpPr>
            <a:spLocks noGrp="1" noRot="1" noChangeAspect="1" noChangeArrowheads="1" noTextEdit="1"/>
          </p:cNvSpPr>
          <p:nvPr>
            <p:ph type="sldImg"/>
          </p:nvPr>
        </p:nvSpPr>
        <p:spPr>
          <a:ln/>
        </p:spPr>
      </p:sp>
      <p:sp>
        <p:nvSpPr>
          <p:cNvPr id="58371" name="Notes Placeholder 2">
            <a:extLst>
              <a:ext uri="{FF2B5EF4-FFF2-40B4-BE49-F238E27FC236}">
                <a16:creationId xmlns:a16="http://schemas.microsoft.com/office/drawing/2014/main" id="{DA259F84-08A9-499D-AA0D-54A8E76D263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58372" name="Slide Number Placeholder 3">
            <a:extLst>
              <a:ext uri="{FF2B5EF4-FFF2-40B4-BE49-F238E27FC236}">
                <a16:creationId xmlns:a16="http://schemas.microsoft.com/office/drawing/2014/main" id="{1B199777-12A8-45DA-B382-D52911B31D6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45CD3789-AA24-499D-8ABB-2824939677D4}" type="slidenum">
              <a:rPr lang="en-US" altLang="en-US" smtClean="0">
                <a:latin typeface="Arial" panose="020B0604020202020204" pitchFamily="34" charset="0"/>
              </a:rPr>
              <a:pPr/>
              <a:t>32</a:t>
            </a:fld>
            <a:endParaRPr lang="en-US" altLang="en-US">
              <a:latin typeface="Arial" panose="020B060402020202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a:extLst>
              <a:ext uri="{FF2B5EF4-FFF2-40B4-BE49-F238E27FC236}">
                <a16:creationId xmlns:a16="http://schemas.microsoft.com/office/drawing/2014/main" id="{A0751A11-0CCA-40FB-9397-B8910E7512C7}"/>
              </a:ext>
            </a:extLst>
          </p:cNvPr>
          <p:cNvSpPr>
            <a:spLocks noGrp="1" noRot="1" noChangeAspect="1" noChangeArrowheads="1" noTextEdit="1"/>
          </p:cNvSpPr>
          <p:nvPr>
            <p:ph type="sldImg"/>
          </p:nvPr>
        </p:nvSpPr>
        <p:spPr>
          <a:ln/>
        </p:spPr>
      </p:sp>
      <p:sp>
        <p:nvSpPr>
          <p:cNvPr id="60419" name="Notes Placeholder 2">
            <a:extLst>
              <a:ext uri="{FF2B5EF4-FFF2-40B4-BE49-F238E27FC236}">
                <a16:creationId xmlns:a16="http://schemas.microsoft.com/office/drawing/2014/main" id="{FFDFAD56-7920-4FE4-8E26-F8D921B6ACA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60420" name="Slide Number Placeholder 3">
            <a:extLst>
              <a:ext uri="{FF2B5EF4-FFF2-40B4-BE49-F238E27FC236}">
                <a16:creationId xmlns:a16="http://schemas.microsoft.com/office/drawing/2014/main" id="{797D7457-C688-457C-AC11-3E232318F0C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A990FE18-4F6F-44CA-B328-F0A155FC895B}" type="slidenum">
              <a:rPr lang="en-US" altLang="en-US" smtClean="0">
                <a:latin typeface="Arial" panose="020B0604020202020204" pitchFamily="34" charset="0"/>
              </a:rPr>
              <a:pPr/>
              <a:t>33</a:t>
            </a:fld>
            <a:endParaRPr lang="en-US" altLang="en-US">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a:extLst>
              <a:ext uri="{FF2B5EF4-FFF2-40B4-BE49-F238E27FC236}">
                <a16:creationId xmlns:a16="http://schemas.microsoft.com/office/drawing/2014/main" id="{F62314D3-063E-4F6F-B014-637B43CDC54B}"/>
              </a:ext>
            </a:extLst>
          </p:cNvPr>
          <p:cNvSpPr>
            <a:spLocks noGrp="1" noRot="1" noChangeAspect="1" noChangeArrowheads="1" noTextEdit="1"/>
          </p:cNvSpPr>
          <p:nvPr>
            <p:ph type="sldImg"/>
          </p:nvPr>
        </p:nvSpPr>
        <p:spPr>
          <a:ln/>
        </p:spPr>
      </p:sp>
      <p:sp>
        <p:nvSpPr>
          <p:cNvPr id="8195" name="Notes Placeholder 2">
            <a:extLst>
              <a:ext uri="{FF2B5EF4-FFF2-40B4-BE49-F238E27FC236}">
                <a16:creationId xmlns:a16="http://schemas.microsoft.com/office/drawing/2014/main" id="{ED1B7D3E-AF33-4328-B36E-C3A46350F40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8196" name="Slide Number Placeholder 3">
            <a:extLst>
              <a:ext uri="{FF2B5EF4-FFF2-40B4-BE49-F238E27FC236}">
                <a16:creationId xmlns:a16="http://schemas.microsoft.com/office/drawing/2014/main" id="{8165CB3B-E669-4143-BF8A-2BEDBA73F7F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ECA337C7-B019-4B94-9BDE-B17A993A78D6}" type="slidenum">
              <a:rPr lang="en-US" altLang="en-US" smtClean="0">
                <a:latin typeface="Arial" panose="020B0604020202020204" pitchFamily="34" charset="0"/>
              </a:rPr>
              <a:pPr/>
              <a:t>3</a:t>
            </a:fld>
            <a:endParaRPr lang="en-US" altLang="en-US">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94B15C70-6D88-4D1D-A132-39052623C736}"/>
              </a:ext>
            </a:extLst>
          </p:cNvPr>
          <p:cNvSpPr>
            <a:spLocks noGrp="1" noRot="1" noChangeAspect="1" noChangeArrowheads="1" noTextEdit="1"/>
          </p:cNvSpPr>
          <p:nvPr>
            <p:ph type="sldImg"/>
          </p:nvPr>
        </p:nvSpPr>
        <p:spPr>
          <a:ln/>
        </p:spPr>
      </p:sp>
      <p:sp>
        <p:nvSpPr>
          <p:cNvPr id="10243" name="Notes Placeholder 2">
            <a:extLst>
              <a:ext uri="{FF2B5EF4-FFF2-40B4-BE49-F238E27FC236}">
                <a16:creationId xmlns:a16="http://schemas.microsoft.com/office/drawing/2014/main" id="{4231176B-87D7-4FBD-9D36-8F6D616D078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0244" name="Slide Number Placeholder 3">
            <a:extLst>
              <a:ext uri="{FF2B5EF4-FFF2-40B4-BE49-F238E27FC236}">
                <a16:creationId xmlns:a16="http://schemas.microsoft.com/office/drawing/2014/main" id="{C140CA92-0DAF-4170-B501-36227194724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2BC92E08-092C-4955-9651-BD548D8759AC}" type="slidenum">
              <a:rPr lang="en-US" altLang="en-US" smtClean="0">
                <a:latin typeface="Arial" panose="020B0604020202020204" pitchFamily="34" charset="0"/>
              </a:rPr>
              <a:pPr/>
              <a:t>4</a:t>
            </a:fld>
            <a:endParaRPr lang="en-US" altLang="en-US">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6F78F2FF-7638-4028-9039-10A037AE997D}"/>
              </a:ext>
            </a:extLst>
          </p:cNvPr>
          <p:cNvSpPr>
            <a:spLocks noGrp="1" noRot="1" noChangeAspect="1" noChangeArrowheads="1" noTextEdit="1"/>
          </p:cNvSpPr>
          <p:nvPr>
            <p:ph type="sldImg"/>
          </p:nvPr>
        </p:nvSpPr>
        <p:spPr>
          <a:ln/>
        </p:spPr>
      </p:sp>
      <p:sp>
        <p:nvSpPr>
          <p:cNvPr id="12291" name="Notes Placeholder 2">
            <a:extLst>
              <a:ext uri="{FF2B5EF4-FFF2-40B4-BE49-F238E27FC236}">
                <a16:creationId xmlns:a16="http://schemas.microsoft.com/office/drawing/2014/main" id="{24EBA39F-42BC-4653-B497-AC840F3D05C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2292" name="Slide Number Placeholder 3">
            <a:extLst>
              <a:ext uri="{FF2B5EF4-FFF2-40B4-BE49-F238E27FC236}">
                <a16:creationId xmlns:a16="http://schemas.microsoft.com/office/drawing/2014/main" id="{FC421131-2EF5-4817-BEB7-97AC0394895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DB46F84D-9DE7-4B4A-B56F-930654469BF1}" type="slidenum">
              <a:rPr lang="en-US" altLang="en-US" smtClean="0">
                <a:latin typeface="Arial" panose="020B0604020202020204" pitchFamily="34" charset="0"/>
              </a:rPr>
              <a:pPr/>
              <a:t>5</a:t>
            </a:fld>
            <a:endParaRPr lang="en-US" altLang="en-US">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7D10D608-801E-488F-88FD-2854BCF947F0}"/>
              </a:ext>
            </a:extLst>
          </p:cNvPr>
          <p:cNvSpPr>
            <a:spLocks noGrp="1" noRot="1" noChangeAspect="1" noChangeArrowheads="1" noTextEdit="1"/>
          </p:cNvSpPr>
          <p:nvPr>
            <p:ph type="sldImg"/>
          </p:nvPr>
        </p:nvSpPr>
        <p:spPr>
          <a:ln/>
        </p:spPr>
      </p:sp>
      <p:sp>
        <p:nvSpPr>
          <p:cNvPr id="17411" name="Notes Placeholder 2">
            <a:extLst>
              <a:ext uri="{FF2B5EF4-FFF2-40B4-BE49-F238E27FC236}">
                <a16:creationId xmlns:a16="http://schemas.microsoft.com/office/drawing/2014/main" id="{69E8B54F-9A08-4580-9853-AD53EB3421D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7412" name="Slide Number Placeholder 3">
            <a:extLst>
              <a:ext uri="{FF2B5EF4-FFF2-40B4-BE49-F238E27FC236}">
                <a16:creationId xmlns:a16="http://schemas.microsoft.com/office/drawing/2014/main" id="{CFA6F922-E244-46F1-85B9-28A47121934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6C470F27-7FAE-45D6-B835-C14F16675988}" type="slidenum">
              <a:rPr lang="en-US" altLang="en-US" smtClean="0">
                <a:latin typeface="Arial" panose="020B0604020202020204" pitchFamily="34" charset="0"/>
              </a:rPr>
              <a:pPr/>
              <a:t>9</a:t>
            </a:fld>
            <a:endParaRPr lang="en-US" altLang="en-US">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086B2028-F2EA-4BE7-9196-44155827CF80}"/>
              </a:ext>
            </a:extLst>
          </p:cNvPr>
          <p:cNvSpPr>
            <a:spLocks noGrp="1" noRot="1" noChangeAspect="1" noChangeArrowheads="1" noTextEdit="1"/>
          </p:cNvSpPr>
          <p:nvPr>
            <p:ph type="sldImg"/>
          </p:nvPr>
        </p:nvSpPr>
        <p:spPr>
          <a:ln/>
        </p:spPr>
      </p:sp>
      <p:sp>
        <p:nvSpPr>
          <p:cNvPr id="19459" name="Notes Placeholder 2">
            <a:extLst>
              <a:ext uri="{FF2B5EF4-FFF2-40B4-BE49-F238E27FC236}">
                <a16:creationId xmlns:a16="http://schemas.microsoft.com/office/drawing/2014/main" id="{51BDB066-2954-4D30-BF47-0F4DFF06649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9460" name="Slide Number Placeholder 3">
            <a:extLst>
              <a:ext uri="{FF2B5EF4-FFF2-40B4-BE49-F238E27FC236}">
                <a16:creationId xmlns:a16="http://schemas.microsoft.com/office/drawing/2014/main" id="{F3D54C34-AF17-43EF-A081-C03F3E5B3C9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AEC35209-47C5-4CDF-A0F3-ACF9CDCB986F}" type="slidenum">
              <a:rPr lang="en-US" altLang="en-US" smtClean="0">
                <a:latin typeface="Arial" panose="020B0604020202020204" pitchFamily="34" charset="0"/>
              </a:rPr>
              <a:pPr/>
              <a:t>10</a:t>
            </a:fld>
            <a:endParaRPr lang="en-US" altLang="en-US">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055C3D2E-9B39-499A-802B-02A35C118BD4}"/>
              </a:ext>
            </a:extLst>
          </p:cNvPr>
          <p:cNvSpPr>
            <a:spLocks noGrp="1" noRot="1" noChangeAspect="1" noChangeArrowheads="1" noTextEdit="1"/>
          </p:cNvSpPr>
          <p:nvPr>
            <p:ph type="sldImg"/>
          </p:nvPr>
        </p:nvSpPr>
        <p:spPr>
          <a:ln/>
        </p:spPr>
      </p:sp>
      <p:sp>
        <p:nvSpPr>
          <p:cNvPr id="21507" name="Notes Placeholder 2">
            <a:extLst>
              <a:ext uri="{FF2B5EF4-FFF2-40B4-BE49-F238E27FC236}">
                <a16:creationId xmlns:a16="http://schemas.microsoft.com/office/drawing/2014/main" id="{2DF2D892-B618-4EE8-BA2D-FA09562139C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21508" name="Slide Number Placeholder 3">
            <a:extLst>
              <a:ext uri="{FF2B5EF4-FFF2-40B4-BE49-F238E27FC236}">
                <a16:creationId xmlns:a16="http://schemas.microsoft.com/office/drawing/2014/main" id="{BA16A7FE-1CB2-4D0F-9583-031661D4930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18DCDF79-8D9D-4205-A976-AEB82C519A3B}" type="slidenum">
              <a:rPr lang="en-US" altLang="en-US" smtClean="0">
                <a:latin typeface="Arial" panose="020B0604020202020204" pitchFamily="34" charset="0"/>
              </a:rPr>
              <a:pPr/>
              <a:t>11</a:t>
            </a:fld>
            <a:endParaRPr lang="en-US" altLang="en-US">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27BA49C8-F6ED-40F6-9336-911D2FEAD845}"/>
              </a:ext>
            </a:extLst>
          </p:cNvPr>
          <p:cNvSpPr>
            <a:spLocks noGrp="1" noRot="1" noChangeAspect="1" noChangeArrowheads="1" noTextEdit="1"/>
          </p:cNvSpPr>
          <p:nvPr>
            <p:ph type="sldImg"/>
          </p:nvPr>
        </p:nvSpPr>
        <p:spPr>
          <a:ln/>
        </p:spPr>
      </p:sp>
      <p:sp>
        <p:nvSpPr>
          <p:cNvPr id="23555" name="Notes Placeholder 2">
            <a:extLst>
              <a:ext uri="{FF2B5EF4-FFF2-40B4-BE49-F238E27FC236}">
                <a16:creationId xmlns:a16="http://schemas.microsoft.com/office/drawing/2014/main" id="{AEBB2C63-E2EE-43A8-B7C5-9ADCD8A4984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23556" name="Slide Number Placeholder 3">
            <a:extLst>
              <a:ext uri="{FF2B5EF4-FFF2-40B4-BE49-F238E27FC236}">
                <a16:creationId xmlns:a16="http://schemas.microsoft.com/office/drawing/2014/main" id="{BF4C13C2-3754-4E5B-823E-C507755C7AB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AEF34B0D-2CB9-4C46-8142-6AD20CC46C2B}" type="slidenum">
              <a:rPr lang="en-US" altLang="en-US" smtClean="0">
                <a:latin typeface="Arial" panose="020B0604020202020204" pitchFamily="34" charset="0"/>
              </a:rPr>
              <a:pPr/>
              <a:t>12</a:t>
            </a:fld>
            <a:endParaRPr lang="en-US"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0594" name="Rectangle 2"/>
          <p:cNvSpPr>
            <a:spLocks noGrp="1" noChangeArrowheads="1"/>
          </p:cNvSpPr>
          <p:nvPr>
            <p:ph type="ctrTitle" sz="quarter"/>
          </p:nvPr>
        </p:nvSpPr>
        <p:spPr>
          <a:xfrm>
            <a:off x="685800" y="1676400"/>
            <a:ext cx="7772400" cy="1828800"/>
          </a:xfrm>
        </p:spPr>
        <p:txBody>
          <a:bodyPr/>
          <a:lstStyle>
            <a:lvl1pPr>
              <a:defRPr/>
            </a:lvl1pPr>
          </a:lstStyle>
          <a:p>
            <a:r>
              <a:rPr lang="en-US"/>
              <a:t>Click to edit Master title style</a:t>
            </a:r>
          </a:p>
        </p:txBody>
      </p:sp>
      <p:sp>
        <p:nvSpPr>
          <p:cNvPr id="110595" name="Rectangle 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4" name="Rectangle 4">
            <a:extLst>
              <a:ext uri="{FF2B5EF4-FFF2-40B4-BE49-F238E27FC236}">
                <a16:creationId xmlns:a16="http://schemas.microsoft.com/office/drawing/2014/main" id="{99084832-D51A-45AA-9A24-7E6139F05D6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47CB607A-4BC6-486A-811E-556BC3D0504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2BE020DC-0501-4667-B154-BDDC2BA616B7}"/>
              </a:ext>
            </a:extLst>
          </p:cNvPr>
          <p:cNvSpPr>
            <a:spLocks noGrp="1" noChangeArrowheads="1"/>
          </p:cNvSpPr>
          <p:nvPr>
            <p:ph type="sldNum" sz="quarter" idx="12"/>
          </p:nvPr>
        </p:nvSpPr>
        <p:spPr>
          <a:ln/>
        </p:spPr>
        <p:txBody>
          <a:bodyPr/>
          <a:lstStyle>
            <a:lvl1pPr>
              <a:defRPr/>
            </a:lvl1pPr>
          </a:lstStyle>
          <a:p>
            <a:pPr>
              <a:defRPr/>
            </a:pPr>
            <a:fld id="{F093A18F-A29D-4C17-B8EB-2DDDDF7BCD34}" type="slidenum">
              <a:rPr lang="en-US" altLang="en-US"/>
              <a:pPr>
                <a:defRPr/>
              </a:pPr>
              <a:t>‹#›</a:t>
            </a:fld>
            <a:endParaRPr lang="en-US" altLang="en-US"/>
          </a:p>
        </p:txBody>
      </p:sp>
    </p:spTree>
    <p:extLst>
      <p:ext uri="{BB962C8B-B14F-4D97-AF65-F5344CB8AC3E}">
        <p14:creationId xmlns:p14="http://schemas.microsoft.com/office/powerpoint/2010/main" val="3536695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24A5B1C9-A537-40A8-B749-890660BB328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69678659-D063-4BE8-999A-BCC21FC4D36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09B75711-EF43-4F8B-86E1-D147FD93EE12}"/>
              </a:ext>
            </a:extLst>
          </p:cNvPr>
          <p:cNvSpPr>
            <a:spLocks noGrp="1" noChangeArrowheads="1"/>
          </p:cNvSpPr>
          <p:nvPr>
            <p:ph type="sldNum" sz="quarter" idx="12"/>
          </p:nvPr>
        </p:nvSpPr>
        <p:spPr>
          <a:ln/>
        </p:spPr>
        <p:txBody>
          <a:bodyPr/>
          <a:lstStyle>
            <a:lvl1pPr>
              <a:defRPr/>
            </a:lvl1pPr>
          </a:lstStyle>
          <a:p>
            <a:pPr>
              <a:defRPr/>
            </a:pPr>
            <a:fld id="{EE7DBE21-AB82-4CF4-BB10-BD7A56CA248A}" type="slidenum">
              <a:rPr lang="en-US" altLang="en-US"/>
              <a:pPr>
                <a:defRPr/>
              </a:pPr>
              <a:t>‹#›</a:t>
            </a:fld>
            <a:endParaRPr lang="en-US" altLang="en-US"/>
          </a:p>
        </p:txBody>
      </p:sp>
    </p:spTree>
    <p:extLst>
      <p:ext uri="{BB962C8B-B14F-4D97-AF65-F5344CB8AC3E}">
        <p14:creationId xmlns:p14="http://schemas.microsoft.com/office/powerpoint/2010/main" val="19961104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057400" cy="5715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81000"/>
            <a:ext cx="601980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E5210B90-4B62-45F8-972C-13ED310629A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D87A535-AC82-4EE3-B927-62A1DE9A2D3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68967A26-16BE-457B-A39D-6FADE13E4843}"/>
              </a:ext>
            </a:extLst>
          </p:cNvPr>
          <p:cNvSpPr>
            <a:spLocks noGrp="1" noChangeArrowheads="1"/>
          </p:cNvSpPr>
          <p:nvPr>
            <p:ph type="sldNum" sz="quarter" idx="12"/>
          </p:nvPr>
        </p:nvSpPr>
        <p:spPr>
          <a:ln/>
        </p:spPr>
        <p:txBody>
          <a:bodyPr/>
          <a:lstStyle>
            <a:lvl1pPr>
              <a:defRPr/>
            </a:lvl1pPr>
          </a:lstStyle>
          <a:p>
            <a:pPr>
              <a:defRPr/>
            </a:pPr>
            <a:fld id="{08E72C23-6324-4387-BD6D-EEA4BF584104}" type="slidenum">
              <a:rPr lang="en-US" altLang="en-US"/>
              <a:pPr>
                <a:defRPr/>
              </a:pPr>
              <a:t>‹#›</a:t>
            </a:fld>
            <a:endParaRPr lang="en-US" altLang="en-US"/>
          </a:p>
        </p:txBody>
      </p:sp>
    </p:spTree>
    <p:extLst>
      <p:ext uri="{BB962C8B-B14F-4D97-AF65-F5344CB8AC3E}">
        <p14:creationId xmlns:p14="http://schemas.microsoft.com/office/powerpoint/2010/main" val="21781417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a:t>Click to edit Master title style</a:t>
            </a:r>
          </a:p>
        </p:txBody>
      </p:sp>
      <p:sp>
        <p:nvSpPr>
          <p:cNvPr id="3" name="Text Placeholder 2"/>
          <p:cNvSpPr>
            <a:spLocks noGrp="1"/>
          </p:cNvSpPr>
          <p:nvPr>
            <p:ph type="body" sz="half" idx="1"/>
          </p:nvPr>
        </p:nvSpPr>
        <p:spPr>
          <a:xfrm>
            <a:off x="457200" y="1981200"/>
            <a:ext cx="4038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4038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9DA27877-11FE-42CA-8366-1CAA9CF72B5D}"/>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7C0A4E32-7291-423C-BCAC-3D65E297176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71DE8F51-36CB-4EA7-B081-C5E7FA6D1C81}"/>
              </a:ext>
            </a:extLst>
          </p:cNvPr>
          <p:cNvSpPr>
            <a:spLocks noGrp="1" noChangeArrowheads="1"/>
          </p:cNvSpPr>
          <p:nvPr>
            <p:ph type="sldNum" sz="quarter" idx="12"/>
          </p:nvPr>
        </p:nvSpPr>
        <p:spPr>
          <a:ln/>
        </p:spPr>
        <p:txBody>
          <a:bodyPr/>
          <a:lstStyle>
            <a:lvl1pPr>
              <a:defRPr/>
            </a:lvl1pPr>
          </a:lstStyle>
          <a:p>
            <a:pPr>
              <a:defRPr/>
            </a:pPr>
            <a:fld id="{7E754391-FC7F-4EFA-A489-1484C3EBA760}" type="slidenum">
              <a:rPr lang="en-US" altLang="en-US"/>
              <a:pPr>
                <a:defRPr/>
              </a:pPr>
              <a:t>‹#›</a:t>
            </a:fld>
            <a:endParaRPr lang="en-US" altLang="en-US"/>
          </a:p>
        </p:txBody>
      </p:sp>
    </p:spTree>
    <p:extLst>
      <p:ext uri="{BB962C8B-B14F-4D97-AF65-F5344CB8AC3E}">
        <p14:creationId xmlns:p14="http://schemas.microsoft.com/office/powerpoint/2010/main" val="31682413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a:t>Click to edit Master title style</a:t>
            </a:r>
          </a:p>
        </p:txBody>
      </p:sp>
      <p:sp>
        <p:nvSpPr>
          <p:cNvPr id="3" name="Text Placeholder 2"/>
          <p:cNvSpPr>
            <a:spLocks noGrp="1"/>
          </p:cNvSpPr>
          <p:nvPr>
            <p:ph type="body" sz="half" idx="1"/>
          </p:nvPr>
        </p:nvSpPr>
        <p:spPr>
          <a:xfrm>
            <a:off x="457200" y="1981200"/>
            <a:ext cx="4038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40386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114800"/>
            <a:ext cx="40386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a:extLst>
              <a:ext uri="{FF2B5EF4-FFF2-40B4-BE49-F238E27FC236}">
                <a16:creationId xmlns:a16="http://schemas.microsoft.com/office/drawing/2014/main" id="{3CB11518-189D-482D-B550-D320DBB028C3}"/>
              </a:ext>
            </a:extLst>
          </p:cNvPr>
          <p:cNvSpPr>
            <a:spLocks noGrp="1" noChangeArrowheads="1"/>
          </p:cNvSpPr>
          <p:nvPr>
            <p:ph type="dt" sz="half" idx="10"/>
          </p:nvPr>
        </p:nvSpPr>
        <p:spPr>
          <a:ln/>
        </p:spPr>
        <p:txBody>
          <a:bodyPr/>
          <a:lstStyle>
            <a:lvl1pPr>
              <a:defRPr/>
            </a:lvl1pPr>
          </a:lstStyle>
          <a:p>
            <a:pPr>
              <a:defRPr/>
            </a:pPr>
            <a:endParaRPr lang="en-US"/>
          </a:p>
        </p:txBody>
      </p:sp>
      <p:sp>
        <p:nvSpPr>
          <p:cNvPr id="7" name="Rectangle 5">
            <a:extLst>
              <a:ext uri="{FF2B5EF4-FFF2-40B4-BE49-F238E27FC236}">
                <a16:creationId xmlns:a16="http://schemas.microsoft.com/office/drawing/2014/main" id="{43F1529A-69BA-45D8-B3AD-9BB2566E766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8" name="Rectangle 6">
            <a:extLst>
              <a:ext uri="{FF2B5EF4-FFF2-40B4-BE49-F238E27FC236}">
                <a16:creationId xmlns:a16="http://schemas.microsoft.com/office/drawing/2014/main" id="{3BEFA078-9DF9-4652-903E-F19DF3C32C32}"/>
              </a:ext>
            </a:extLst>
          </p:cNvPr>
          <p:cNvSpPr>
            <a:spLocks noGrp="1" noChangeArrowheads="1"/>
          </p:cNvSpPr>
          <p:nvPr>
            <p:ph type="sldNum" sz="quarter" idx="12"/>
          </p:nvPr>
        </p:nvSpPr>
        <p:spPr>
          <a:ln/>
        </p:spPr>
        <p:txBody>
          <a:bodyPr/>
          <a:lstStyle>
            <a:lvl1pPr>
              <a:defRPr/>
            </a:lvl1pPr>
          </a:lstStyle>
          <a:p>
            <a:pPr>
              <a:defRPr/>
            </a:pPr>
            <a:fld id="{A6448511-173D-4277-8A1E-01C139B9D821}" type="slidenum">
              <a:rPr lang="en-US" altLang="en-US"/>
              <a:pPr>
                <a:defRPr/>
              </a:pPr>
              <a:t>‹#›</a:t>
            </a:fld>
            <a:endParaRPr lang="en-US" altLang="en-US"/>
          </a:p>
        </p:txBody>
      </p:sp>
    </p:spTree>
    <p:extLst>
      <p:ext uri="{BB962C8B-B14F-4D97-AF65-F5344CB8AC3E}">
        <p14:creationId xmlns:p14="http://schemas.microsoft.com/office/powerpoint/2010/main" val="17148292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4B31E1F8-625C-4C83-B18A-71BE744AE66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AE8564EF-F38F-4118-80CD-5F955EE812D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ADC014C0-4EA1-4F6E-8962-8F66C231DC99}"/>
              </a:ext>
            </a:extLst>
          </p:cNvPr>
          <p:cNvSpPr>
            <a:spLocks noGrp="1" noChangeArrowheads="1"/>
          </p:cNvSpPr>
          <p:nvPr>
            <p:ph type="sldNum" sz="quarter" idx="12"/>
          </p:nvPr>
        </p:nvSpPr>
        <p:spPr>
          <a:ln/>
        </p:spPr>
        <p:txBody>
          <a:bodyPr/>
          <a:lstStyle>
            <a:lvl1pPr>
              <a:defRPr/>
            </a:lvl1pPr>
          </a:lstStyle>
          <a:p>
            <a:pPr>
              <a:defRPr/>
            </a:pPr>
            <a:fld id="{0528311C-0F50-4969-BE82-8DFA512D057D}" type="slidenum">
              <a:rPr lang="en-US" altLang="en-US"/>
              <a:pPr>
                <a:defRPr/>
              </a:pPr>
              <a:t>‹#›</a:t>
            </a:fld>
            <a:endParaRPr lang="en-US" altLang="en-US"/>
          </a:p>
        </p:txBody>
      </p:sp>
    </p:spTree>
    <p:extLst>
      <p:ext uri="{BB962C8B-B14F-4D97-AF65-F5344CB8AC3E}">
        <p14:creationId xmlns:p14="http://schemas.microsoft.com/office/powerpoint/2010/main" val="392725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20BA8F17-8C0D-4CDF-A468-5B2AD1811F2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6131866-4618-4C48-AD70-68C55C57DFE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20D18528-017A-47B4-BEEE-5E2D030C7DB5}"/>
              </a:ext>
            </a:extLst>
          </p:cNvPr>
          <p:cNvSpPr>
            <a:spLocks noGrp="1" noChangeArrowheads="1"/>
          </p:cNvSpPr>
          <p:nvPr>
            <p:ph type="sldNum" sz="quarter" idx="12"/>
          </p:nvPr>
        </p:nvSpPr>
        <p:spPr>
          <a:ln/>
        </p:spPr>
        <p:txBody>
          <a:bodyPr/>
          <a:lstStyle>
            <a:lvl1pPr>
              <a:defRPr/>
            </a:lvl1pPr>
          </a:lstStyle>
          <a:p>
            <a:pPr>
              <a:defRPr/>
            </a:pPr>
            <a:fld id="{17A70A6A-0D33-4725-9291-3BF96E8C4B9A}" type="slidenum">
              <a:rPr lang="en-US" altLang="en-US"/>
              <a:pPr>
                <a:defRPr/>
              </a:pPr>
              <a:t>‹#›</a:t>
            </a:fld>
            <a:endParaRPr lang="en-US" altLang="en-US"/>
          </a:p>
        </p:txBody>
      </p:sp>
    </p:spTree>
    <p:extLst>
      <p:ext uri="{BB962C8B-B14F-4D97-AF65-F5344CB8AC3E}">
        <p14:creationId xmlns:p14="http://schemas.microsoft.com/office/powerpoint/2010/main" val="37483094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556B5E6E-EDD8-4818-B292-BA2176C7BA47}"/>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4B117315-EC3F-4404-8F82-FB7D20BFE27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B59D0590-CCB8-41DD-A40C-BD884E9676D2}"/>
              </a:ext>
            </a:extLst>
          </p:cNvPr>
          <p:cNvSpPr>
            <a:spLocks noGrp="1" noChangeArrowheads="1"/>
          </p:cNvSpPr>
          <p:nvPr>
            <p:ph type="sldNum" sz="quarter" idx="12"/>
          </p:nvPr>
        </p:nvSpPr>
        <p:spPr>
          <a:ln/>
        </p:spPr>
        <p:txBody>
          <a:bodyPr/>
          <a:lstStyle>
            <a:lvl1pPr>
              <a:defRPr/>
            </a:lvl1pPr>
          </a:lstStyle>
          <a:p>
            <a:pPr>
              <a:defRPr/>
            </a:pPr>
            <a:fld id="{82508AC6-701F-4E5B-9F48-187268B9E1A1}" type="slidenum">
              <a:rPr lang="en-US" altLang="en-US"/>
              <a:pPr>
                <a:defRPr/>
              </a:pPr>
              <a:t>‹#›</a:t>
            </a:fld>
            <a:endParaRPr lang="en-US" altLang="en-US"/>
          </a:p>
        </p:txBody>
      </p:sp>
    </p:spTree>
    <p:extLst>
      <p:ext uri="{BB962C8B-B14F-4D97-AF65-F5344CB8AC3E}">
        <p14:creationId xmlns:p14="http://schemas.microsoft.com/office/powerpoint/2010/main" val="29493051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8193E272-BEAB-4978-923E-302674537469}"/>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E01D39AF-4A94-4DAA-BE29-23EB15E11EB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9E59FAC8-299B-4141-8A36-B0746A9571EB}"/>
              </a:ext>
            </a:extLst>
          </p:cNvPr>
          <p:cNvSpPr>
            <a:spLocks noGrp="1" noChangeArrowheads="1"/>
          </p:cNvSpPr>
          <p:nvPr>
            <p:ph type="sldNum" sz="quarter" idx="12"/>
          </p:nvPr>
        </p:nvSpPr>
        <p:spPr>
          <a:ln/>
        </p:spPr>
        <p:txBody>
          <a:bodyPr/>
          <a:lstStyle>
            <a:lvl1pPr>
              <a:defRPr/>
            </a:lvl1pPr>
          </a:lstStyle>
          <a:p>
            <a:pPr>
              <a:defRPr/>
            </a:pPr>
            <a:fld id="{AB5A43F8-6ADB-4499-A4E5-552DE0981220}" type="slidenum">
              <a:rPr lang="en-US" altLang="en-US"/>
              <a:pPr>
                <a:defRPr/>
              </a:pPr>
              <a:t>‹#›</a:t>
            </a:fld>
            <a:endParaRPr lang="en-US" altLang="en-US"/>
          </a:p>
        </p:txBody>
      </p:sp>
    </p:spTree>
    <p:extLst>
      <p:ext uri="{BB962C8B-B14F-4D97-AF65-F5344CB8AC3E}">
        <p14:creationId xmlns:p14="http://schemas.microsoft.com/office/powerpoint/2010/main" val="20314766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ECF812A8-5648-4A1F-BD8B-644448F1D10D}"/>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875FE1CB-409B-48B8-9FFD-3F209C9494A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098A44B0-F920-4578-AC27-34DC0656BF4E}"/>
              </a:ext>
            </a:extLst>
          </p:cNvPr>
          <p:cNvSpPr>
            <a:spLocks noGrp="1" noChangeArrowheads="1"/>
          </p:cNvSpPr>
          <p:nvPr>
            <p:ph type="sldNum" sz="quarter" idx="12"/>
          </p:nvPr>
        </p:nvSpPr>
        <p:spPr>
          <a:ln/>
        </p:spPr>
        <p:txBody>
          <a:bodyPr/>
          <a:lstStyle>
            <a:lvl1pPr>
              <a:defRPr/>
            </a:lvl1pPr>
          </a:lstStyle>
          <a:p>
            <a:pPr>
              <a:defRPr/>
            </a:pPr>
            <a:fld id="{5C4D628D-992E-4956-BAFD-6E81424DA98A}" type="slidenum">
              <a:rPr lang="en-US" altLang="en-US"/>
              <a:pPr>
                <a:defRPr/>
              </a:pPr>
              <a:t>‹#›</a:t>
            </a:fld>
            <a:endParaRPr lang="en-US" altLang="en-US"/>
          </a:p>
        </p:txBody>
      </p:sp>
    </p:spTree>
    <p:extLst>
      <p:ext uri="{BB962C8B-B14F-4D97-AF65-F5344CB8AC3E}">
        <p14:creationId xmlns:p14="http://schemas.microsoft.com/office/powerpoint/2010/main" val="880781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C904B3CD-B778-42D6-A436-608D8D57EB8B}"/>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229E9667-92D3-48CD-9A99-2628010330A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4F8D3A4B-B381-49B2-B0A0-233BA0B99109}"/>
              </a:ext>
            </a:extLst>
          </p:cNvPr>
          <p:cNvSpPr>
            <a:spLocks noGrp="1" noChangeArrowheads="1"/>
          </p:cNvSpPr>
          <p:nvPr>
            <p:ph type="sldNum" sz="quarter" idx="12"/>
          </p:nvPr>
        </p:nvSpPr>
        <p:spPr>
          <a:ln/>
        </p:spPr>
        <p:txBody>
          <a:bodyPr/>
          <a:lstStyle>
            <a:lvl1pPr>
              <a:defRPr/>
            </a:lvl1pPr>
          </a:lstStyle>
          <a:p>
            <a:pPr>
              <a:defRPr/>
            </a:pPr>
            <a:fld id="{3EE8E913-1E4A-40CF-A711-E4428CD46D20}" type="slidenum">
              <a:rPr lang="en-US" altLang="en-US"/>
              <a:pPr>
                <a:defRPr/>
              </a:pPr>
              <a:t>‹#›</a:t>
            </a:fld>
            <a:endParaRPr lang="en-US" altLang="en-US"/>
          </a:p>
        </p:txBody>
      </p:sp>
    </p:spTree>
    <p:extLst>
      <p:ext uri="{BB962C8B-B14F-4D97-AF65-F5344CB8AC3E}">
        <p14:creationId xmlns:p14="http://schemas.microsoft.com/office/powerpoint/2010/main" val="41408528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3BCDC8EF-25A7-4264-82EC-EF1167103577}"/>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3A7E05C0-7583-4C93-BBFA-31E5792613D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BB4EDC7F-67A5-4D3E-B054-DE9D3DE627D7}"/>
              </a:ext>
            </a:extLst>
          </p:cNvPr>
          <p:cNvSpPr>
            <a:spLocks noGrp="1" noChangeArrowheads="1"/>
          </p:cNvSpPr>
          <p:nvPr>
            <p:ph type="sldNum" sz="quarter" idx="12"/>
          </p:nvPr>
        </p:nvSpPr>
        <p:spPr>
          <a:ln/>
        </p:spPr>
        <p:txBody>
          <a:bodyPr/>
          <a:lstStyle>
            <a:lvl1pPr>
              <a:defRPr/>
            </a:lvl1pPr>
          </a:lstStyle>
          <a:p>
            <a:pPr>
              <a:defRPr/>
            </a:pPr>
            <a:fld id="{3484562A-6E18-4737-BCA0-93BCFBB82B3D}" type="slidenum">
              <a:rPr lang="en-US" altLang="en-US"/>
              <a:pPr>
                <a:defRPr/>
              </a:pPr>
              <a:t>‹#›</a:t>
            </a:fld>
            <a:endParaRPr lang="en-US" altLang="en-US"/>
          </a:p>
        </p:txBody>
      </p:sp>
    </p:spTree>
    <p:extLst>
      <p:ext uri="{BB962C8B-B14F-4D97-AF65-F5344CB8AC3E}">
        <p14:creationId xmlns:p14="http://schemas.microsoft.com/office/powerpoint/2010/main" val="1059032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F0569929-36F4-4180-BA78-4236DB490DF6}"/>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B9103998-CF4F-4EA0-9A31-3E282D764F2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A482D6D2-CF46-4372-9462-1179D7A5829C}"/>
              </a:ext>
            </a:extLst>
          </p:cNvPr>
          <p:cNvSpPr>
            <a:spLocks noGrp="1" noChangeArrowheads="1"/>
          </p:cNvSpPr>
          <p:nvPr>
            <p:ph type="sldNum" sz="quarter" idx="12"/>
          </p:nvPr>
        </p:nvSpPr>
        <p:spPr>
          <a:ln/>
        </p:spPr>
        <p:txBody>
          <a:bodyPr/>
          <a:lstStyle>
            <a:lvl1pPr>
              <a:defRPr/>
            </a:lvl1pPr>
          </a:lstStyle>
          <a:p>
            <a:pPr>
              <a:defRPr/>
            </a:pPr>
            <a:fld id="{2AB37D8B-E9F8-4D7B-878C-E80E6FD97106}" type="slidenum">
              <a:rPr lang="en-US" altLang="en-US"/>
              <a:pPr>
                <a:defRPr/>
              </a:pPr>
              <a:t>‹#›</a:t>
            </a:fld>
            <a:endParaRPr lang="en-US" altLang="en-US"/>
          </a:p>
        </p:txBody>
      </p:sp>
    </p:spTree>
    <p:extLst>
      <p:ext uri="{BB962C8B-B14F-4D97-AF65-F5344CB8AC3E}">
        <p14:creationId xmlns:p14="http://schemas.microsoft.com/office/powerpoint/2010/main" val="23114382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109570" name="Rectangle 2">
            <a:extLst>
              <a:ext uri="{FF2B5EF4-FFF2-40B4-BE49-F238E27FC236}">
                <a16:creationId xmlns:a16="http://schemas.microsoft.com/office/drawing/2014/main" id="{332A6337-1DBD-4399-90F6-220CDDE44E87}"/>
              </a:ext>
            </a:extLst>
          </p:cNvPr>
          <p:cNvSpPr>
            <a:spLocks noGrp="1" noChangeArrowheads="1"/>
          </p:cNvSpPr>
          <p:nvPr>
            <p:ph type="title"/>
          </p:nvPr>
        </p:nvSpPr>
        <p:spPr bwMode="auto">
          <a:xfrm>
            <a:off x="457200" y="381000"/>
            <a:ext cx="8229600" cy="1371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9571" name="Rectangle 3">
            <a:extLst>
              <a:ext uri="{FF2B5EF4-FFF2-40B4-BE49-F238E27FC236}">
                <a16:creationId xmlns:a16="http://schemas.microsoft.com/office/drawing/2014/main" id="{7E13CE49-4EC9-4085-BEE7-D3320A1CBFDF}"/>
              </a:ext>
            </a:extLst>
          </p:cNvPr>
          <p:cNvSpPr>
            <a:spLocks noGrp="1" noChangeArrowheads="1"/>
          </p:cNvSpPr>
          <p:nvPr>
            <p:ph type="body" idx="1"/>
          </p:nvPr>
        </p:nvSpPr>
        <p:spPr bwMode="auto">
          <a:xfrm>
            <a:off x="457200" y="19812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9572" name="Rectangle 4">
            <a:extLst>
              <a:ext uri="{FF2B5EF4-FFF2-40B4-BE49-F238E27FC236}">
                <a16:creationId xmlns:a16="http://schemas.microsoft.com/office/drawing/2014/main" id="{241B71F9-7C43-4833-8B44-98589B07C6FA}"/>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FFFFFF"/>
                  </a:outerShdw>
                </a:effectLst>
                <a:latin typeface="Arial" charset="0"/>
              </a:defRPr>
            </a:lvl1pPr>
          </a:lstStyle>
          <a:p>
            <a:pPr>
              <a:defRPr/>
            </a:pPr>
            <a:endParaRPr lang="en-US"/>
          </a:p>
        </p:txBody>
      </p:sp>
      <p:sp>
        <p:nvSpPr>
          <p:cNvPr id="109573" name="Rectangle 5">
            <a:extLst>
              <a:ext uri="{FF2B5EF4-FFF2-40B4-BE49-F238E27FC236}">
                <a16:creationId xmlns:a16="http://schemas.microsoft.com/office/drawing/2014/main" id="{82E21F82-1868-480A-B273-236C9F2E9230}"/>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FFFFFF"/>
                  </a:outerShdw>
                </a:effectLst>
                <a:latin typeface="Arial" charset="0"/>
              </a:defRPr>
            </a:lvl1pPr>
          </a:lstStyle>
          <a:p>
            <a:pPr>
              <a:defRPr/>
            </a:pPr>
            <a:endParaRPr lang="en-US"/>
          </a:p>
        </p:txBody>
      </p:sp>
      <p:sp>
        <p:nvSpPr>
          <p:cNvPr id="109574" name="Rectangle 6">
            <a:extLst>
              <a:ext uri="{FF2B5EF4-FFF2-40B4-BE49-F238E27FC236}">
                <a16:creationId xmlns:a16="http://schemas.microsoft.com/office/drawing/2014/main" id="{A895934A-5841-4781-876B-D1F81D765C0A}"/>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FFFFFF"/>
                  </a:outerShdw>
                </a:effectLst>
                <a:latin typeface="Arial" panose="020B0604020202020204" pitchFamily="34" charset="0"/>
              </a:defRPr>
            </a:lvl1pPr>
          </a:lstStyle>
          <a:p>
            <a:pPr>
              <a:defRPr/>
            </a:pPr>
            <a:fld id="{4AF11CBD-A169-410E-A37F-80279D0D830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Lst>
  <p:hf hdr="0" ftr="0" dt="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65000"/>
        <a:buFont typeface="Wingdings" panose="05000000000000000000" pitchFamily="2" charset="2"/>
        <a:buChar char="n"/>
        <a:defRPr sz="3200">
          <a:solidFill>
            <a:schemeClr val="tx1"/>
          </a:solidFill>
          <a:effectLst>
            <a:outerShdw blurRad="38100" dist="38100" dir="2700000" algn="tl">
              <a:srgbClr val="FFFFFF"/>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5000"/>
        <a:buFont typeface="Wingdings" panose="05000000000000000000" pitchFamily="2" charset="2"/>
        <a:buChar char="n"/>
        <a:defRPr sz="2800">
          <a:solidFill>
            <a:schemeClr val="tx1"/>
          </a:solidFill>
          <a:effectLst>
            <a:outerShdw blurRad="38100" dist="38100" dir="2700000" algn="tl">
              <a:srgbClr val="FFFFFF"/>
            </a:outerShdw>
          </a:effectLst>
          <a:latin typeface="+mn-lt"/>
        </a:defRPr>
      </a:lvl2pPr>
      <a:lvl3pPr marL="1143000" indent="-228600" algn="l" rtl="0" eaLnBrk="0" fontAlgn="base" hangingPunct="0">
        <a:spcBef>
          <a:spcPct val="20000"/>
        </a:spcBef>
        <a:spcAft>
          <a:spcPct val="0"/>
        </a:spcAft>
        <a:buClr>
          <a:schemeClr val="hlink"/>
        </a:buClr>
        <a:buSzPct val="65000"/>
        <a:buFont typeface="Wingdings" panose="05000000000000000000" pitchFamily="2" charset="2"/>
        <a:buChar char="n"/>
        <a:defRPr sz="2400">
          <a:solidFill>
            <a:schemeClr val="tx1"/>
          </a:solidFill>
          <a:effectLst>
            <a:outerShdw blurRad="38100" dist="38100" dir="2700000" algn="tl">
              <a:srgbClr val="FFFFFF"/>
            </a:outerShdw>
          </a:effectLst>
          <a:latin typeface="+mn-lt"/>
        </a:defRPr>
      </a:lvl3pPr>
      <a:lvl4pPr marL="1600200" indent="-228600" algn="l" rtl="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effectLst>
            <a:outerShdw blurRad="38100" dist="38100" dir="2700000" algn="tl">
              <a:srgbClr val="FFFFFF"/>
            </a:outerShdw>
          </a:effectLst>
          <a:latin typeface="+mn-lt"/>
        </a:defRPr>
      </a:lvl4pPr>
      <a:lvl5pPr marL="2057400" indent="-228600" algn="l" rtl="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FFFFFF"/>
            </a:outerShdw>
          </a:effectLst>
          <a:latin typeface="+mn-lt"/>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FFFFFF"/>
            </a:outerShdw>
          </a:effectLst>
          <a:latin typeface="+mn-lt"/>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FFFFFF"/>
            </a:outerShdw>
          </a:effectLst>
          <a:latin typeface="+mn-lt"/>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FFFFFF"/>
            </a:outerShdw>
          </a:effectLst>
          <a:latin typeface="+mn-lt"/>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FFFFFF"/>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13.xml"/><Relationship Id="rId5" Type="http://schemas.openxmlformats.org/officeDocument/2006/relationships/image" Target="../media/image6.jpeg"/><Relationship Id="rId4" Type="http://schemas.openxmlformats.org/officeDocument/2006/relationships/hyperlink" Target="http://www.aquacare.de/produkte/filtermat/e_riesel.htm"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www.tpomag.com/editorial/2010/03/what-the-heck-is-svi"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8.xml"/><Relationship Id="rId1" Type="http://schemas.openxmlformats.org/officeDocument/2006/relationships/slideLayout" Target="../slideLayouts/slideLayout12.xml"/><Relationship Id="rId5" Type="http://schemas.openxmlformats.org/officeDocument/2006/relationships/image" Target="../media/image15.jpeg"/><Relationship Id="rId4" Type="http://schemas.openxmlformats.org/officeDocument/2006/relationships/image" Target="../media/image14.jpeg"/></Relationships>
</file>

<file path=ppt/slides/_rels/slide2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hyperlink" Target="http://www.sequencertech.com/biotechnology/Lagoon_aeration/lagoon_aeration.htm"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hyperlink" Target="Railroad%20Interceptor%20CSO.ppt"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31.xml.rels><?xml version="1.0" encoding="UTF-8" standalone="yes"?>
<Relationships xmlns="http://schemas.openxmlformats.org/package/2006/relationships"><Relationship Id="rId3" Type="http://schemas.openxmlformats.org/officeDocument/2006/relationships/hyperlink" Target="Grace%20Creek%20CSO.ppt"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32.xml.rels><?xml version="1.0" encoding="UTF-8" standalone="yes"?>
<Relationships xmlns="http://schemas.openxmlformats.org/package/2006/relationships"><Relationship Id="rId3" Type="http://schemas.openxmlformats.org/officeDocument/2006/relationships/hyperlink" Target="https://www.epa.gov/septic/onsite-wastewater-treatment-and-disposal-systems"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25AFDC5D-24E3-4333-9270-6BE708329739}"/>
              </a:ext>
            </a:extLst>
          </p:cNvPr>
          <p:cNvSpPr>
            <a:spLocks noGrp="1"/>
          </p:cNvSpPr>
          <p:nvPr>
            <p:ph type="sldNum" sz="quarter" idx="12"/>
          </p:nvPr>
        </p:nvSpPr>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fld id="{900A752C-3B75-4AEC-88DC-0DC7AD447A43}" type="slidenum">
              <a:rPr lang="en-US" altLang="en-US" smtClean="0">
                <a:latin typeface="Arial" panose="020B0604020202020204" pitchFamily="34" charset="0"/>
              </a:rPr>
              <a:pPr>
                <a:defRPr/>
              </a:pPr>
              <a:t>1</a:t>
            </a:fld>
            <a:endParaRPr lang="en-US" altLang="en-US">
              <a:latin typeface="Arial" panose="020B0604020202020204" pitchFamily="34" charset="0"/>
            </a:endParaRPr>
          </a:p>
        </p:txBody>
      </p:sp>
      <p:sp>
        <p:nvSpPr>
          <p:cNvPr id="2050" name="Rectangle 2">
            <a:extLst>
              <a:ext uri="{FF2B5EF4-FFF2-40B4-BE49-F238E27FC236}">
                <a16:creationId xmlns:a16="http://schemas.microsoft.com/office/drawing/2014/main" id="{3A66CD3A-AE6E-43BA-BAF6-B4CE93B448EF}"/>
              </a:ext>
            </a:extLst>
          </p:cNvPr>
          <p:cNvSpPr>
            <a:spLocks noGrp="1" noChangeArrowheads="1"/>
          </p:cNvSpPr>
          <p:nvPr>
            <p:ph type="title"/>
          </p:nvPr>
        </p:nvSpPr>
        <p:spPr/>
        <p:txBody>
          <a:bodyPr/>
          <a:lstStyle/>
          <a:p>
            <a:pPr eaLnBrk="1" hangingPunct="1">
              <a:defRPr/>
            </a:pPr>
            <a:r>
              <a:rPr lang="en-US" dirty="0">
                <a:latin typeface="Arial" panose="020B0604020202020204" pitchFamily="34" charset="0"/>
                <a:cs typeface="Arial" panose="020B0604020202020204" pitchFamily="34" charset="0"/>
              </a:rPr>
              <a:t>CTC 450  Review</a:t>
            </a:r>
            <a:endParaRPr lang="en-US" sz="2400" dirty="0">
              <a:latin typeface="Arial" panose="020B0604020202020204" pitchFamily="34" charset="0"/>
              <a:cs typeface="Arial" panose="020B0604020202020204" pitchFamily="34" charset="0"/>
            </a:endParaRPr>
          </a:p>
        </p:txBody>
      </p:sp>
      <p:sp>
        <p:nvSpPr>
          <p:cNvPr id="2051" name="Rectangle 3">
            <a:extLst>
              <a:ext uri="{FF2B5EF4-FFF2-40B4-BE49-F238E27FC236}">
                <a16:creationId xmlns:a16="http://schemas.microsoft.com/office/drawing/2014/main" id="{8EB360EF-58E7-4369-A1B5-463674F0BDD1}"/>
              </a:ext>
            </a:extLst>
          </p:cNvPr>
          <p:cNvSpPr>
            <a:spLocks noGrp="1" noChangeArrowheads="1"/>
          </p:cNvSpPr>
          <p:nvPr>
            <p:ph type="body" idx="1"/>
          </p:nvPr>
        </p:nvSpPr>
        <p:spPr/>
        <p:txBody>
          <a:bodyPr/>
          <a:lstStyle/>
          <a:p>
            <a:pPr marL="0" indent="0" eaLnBrk="1" hangingPunct="1">
              <a:buFont typeface="Wingdings" panose="05000000000000000000" pitchFamily="2" charset="2"/>
              <a:buNone/>
              <a:defRPr/>
            </a:pPr>
            <a:r>
              <a:rPr lang="en-US" dirty="0">
                <a:latin typeface="Arial" panose="020B0604020202020204" pitchFamily="34" charset="0"/>
                <a:cs typeface="Arial" panose="020B0604020202020204" pitchFamily="34" charset="0"/>
              </a:rPr>
              <a:t>Preliminary &amp; Primary Treatment</a:t>
            </a:r>
          </a:p>
          <a:p>
            <a:pPr lvl="1" eaLnBrk="1" hangingPunct="1">
              <a:defRPr/>
            </a:pPr>
            <a:r>
              <a:rPr lang="en-US" dirty="0">
                <a:latin typeface="Arial" panose="020B0604020202020204" pitchFamily="34" charset="0"/>
                <a:cs typeface="Arial" panose="020B0604020202020204" pitchFamily="34" charset="0"/>
              </a:rPr>
              <a:t>Measure flow</a:t>
            </a:r>
          </a:p>
          <a:p>
            <a:pPr lvl="1" eaLnBrk="1" hangingPunct="1">
              <a:defRPr/>
            </a:pPr>
            <a:r>
              <a:rPr lang="en-US" dirty="0">
                <a:latin typeface="Arial" panose="020B0604020202020204" pitchFamily="34" charset="0"/>
                <a:cs typeface="Arial" panose="020B0604020202020204" pitchFamily="34" charset="0"/>
              </a:rPr>
              <a:t>Bar Screen</a:t>
            </a:r>
          </a:p>
          <a:p>
            <a:pPr lvl="1" eaLnBrk="1" hangingPunct="1">
              <a:defRPr/>
            </a:pPr>
            <a:r>
              <a:rPr lang="en-US" dirty="0">
                <a:latin typeface="Arial" panose="020B0604020202020204" pitchFamily="34" charset="0"/>
                <a:cs typeface="Arial" panose="020B0604020202020204" pitchFamily="34" charset="0"/>
              </a:rPr>
              <a:t>Grit chamber (if needed)</a:t>
            </a:r>
          </a:p>
          <a:p>
            <a:pPr lvl="1" eaLnBrk="1" hangingPunct="1">
              <a:defRPr/>
            </a:pPr>
            <a:r>
              <a:rPr lang="en-US" dirty="0">
                <a:latin typeface="Arial" panose="020B0604020202020204" pitchFamily="34" charset="0"/>
                <a:cs typeface="Arial" panose="020B0604020202020204" pitchFamily="34" charset="0"/>
              </a:rPr>
              <a:t>Primary Settling (Primary Clarifier)</a:t>
            </a:r>
          </a:p>
          <a:p>
            <a:pPr lvl="1" eaLnBrk="1" hangingPunct="1">
              <a:defRPr/>
            </a:pPr>
            <a:r>
              <a:rPr lang="en-US" dirty="0">
                <a:latin typeface="Arial" panose="020B0604020202020204" pitchFamily="34" charset="0"/>
                <a:cs typeface="Arial" panose="020B0604020202020204" pitchFamily="34" charset="0"/>
              </a:rPr>
              <a:t>Various Calculations (detention time, overflow rate, weir loading rate)----check against Standards</a:t>
            </a:r>
          </a:p>
          <a:p>
            <a:pPr lvl="1" eaLnBrk="1" hangingPunct="1">
              <a:buFont typeface="Wingdings" panose="05000000000000000000" pitchFamily="2" charset="2"/>
              <a:buNone/>
              <a:defRPr/>
            </a:pPr>
            <a:endParaRPr lang="en-US" dirty="0"/>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4691A38F-D7B8-425F-AA0D-4D352F8978E2}"/>
              </a:ext>
            </a:extLst>
          </p:cNvPr>
          <p:cNvSpPr>
            <a:spLocks noGrp="1"/>
          </p:cNvSpPr>
          <p:nvPr>
            <p:ph type="sldNum" sz="quarter" idx="12"/>
          </p:nvPr>
        </p:nvSpPr>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fld id="{F01AED70-16C3-4EF7-A379-D98583F98A24}" type="slidenum">
              <a:rPr lang="en-US" altLang="en-US" smtClean="0">
                <a:latin typeface="Arial" panose="020B0604020202020204" pitchFamily="34" charset="0"/>
              </a:rPr>
              <a:pPr>
                <a:defRPr/>
              </a:pPr>
              <a:t>10</a:t>
            </a:fld>
            <a:endParaRPr lang="en-US" altLang="en-US">
              <a:latin typeface="Arial" panose="020B0604020202020204" pitchFamily="34" charset="0"/>
            </a:endParaRPr>
          </a:p>
        </p:txBody>
      </p:sp>
      <p:sp>
        <p:nvSpPr>
          <p:cNvPr id="206850" name="Rectangle 2">
            <a:extLst>
              <a:ext uri="{FF2B5EF4-FFF2-40B4-BE49-F238E27FC236}">
                <a16:creationId xmlns:a16="http://schemas.microsoft.com/office/drawing/2014/main" id="{144C1081-9842-4BDE-9D0A-236944DBB110}"/>
              </a:ext>
            </a:extLst>
          </p:cNvPr>
          <p:cNvSpPr>
            <a:spLocks noGrp="1" noChangeArrowheads="1"/>
          </p:cNvSpPr>
          <p:nvPr>
            <p:ph type="title"/>
          </p:nvPr>
        </p:nvSpPr>
        <p:spPr/>
        <p:txBody>
          <a:bodyPr/>
          <a:lstStyle/>
          <a:p>
            <a:pPr eaLnBrk="1" hangingPunct="1">
              <a:defRPr/>
            </a:pPr>
            <a:r>
              <a:rPr lang="en-US" dirty="0">
                <a:latin typeface="Arial" panose="020B0604020202020204" pitchFamily="34" charset="0"/>
                <a:cs typeface="Arial" panose="020B0604020202020204" pitchFamily="34" charset="0"/>
              </a:rPr>
              <a:t>Image of Biological Tower</a:t>
            </a:r>
          </a:p>
        </p:txBody>
      </p:sp>
      <p:pic>
        <p:nvPicPr>
          <p:cNvPr id="18436" name="Picture 5" descr="Plastic media - Trickling filter at Madras Refiniries Ltd, Chennai">
            <a:extLst>
              <a:ext uri="{FF2B5EF4-FFF2-40B4-BE49-F238E27FC236}">
                <a16:creationId xmlns:a16="http://schemas.microsoft.com/office/drawing/2014/main" id="{EE669ADE-65BD-4FFF-BF9B-9847CCB34FBE}"/>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828800" y="1752600"/>
            <a:ext cx="5584825" cy="3741738"/>
          </a:xfrm>
          <a:noFill/>
          <a:extLst>
            <a:ext uri="{909E8E84-426E-40DD-AFC4-6F175D3DCCD1}">
              <a14:hiddenFill xmlns:a14="http://schemas.microsoft.com/office/drawing/2010/main">
                <a:solidFill>
                  <a:srgbClr val="FFFFFF"/>
                </a:solidFill>
              </a14:hiddenFill>
            </a:ext>
          </a:extLst>
        </p:spPr>
      </p:pic>
      <p:sp>
        <p:nvSpPr>
          <p:cNvPr id="18437" name="Text Box 7">
            <a:extLst>
              <a:ext uri="{FF2B5EF4-FFF2-40B4-BE49-F238E27FC236}">
                <a16:creationId xmlns:a16="http://schemas.microsoft.com/office/drawing/2014/main" id="{B8E4F335-4B46-4DF1-9884-D007C228EAF4}"/>
              </a:ext>
            </a:extLst>
          </p:cNvPr>
          <p:cNvSpPr txBox="1">
            <a:spLocks noChangeArrowheads="1"/>
          </p:cNvSpPr>
          <p:nvPr/>
        </p:nvSpPr>
        <p:spPr bwMode="auto">
          <a:xfrm>
            <a:off x="1295400" y="5791200"/>
            <a:ext cx="6781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spcBef>
                <a:spcPct val="50000"/>
              </a:spcBef>
              <a:buClrTx/>
              <a:buSzTx/>
              <a:buFontTx/>
              <a:buNone/>
            </a:pPr>
            <a:r>
              <a:rPr lang="en-US" altLang="en-US" sz="1800" b="1"/>
              <a:t>Plastic media - Trickling filter at Madras Refineries Ltd, Chennai -</a:t>
            </a:r>
            <a:r>
              <a:rPr lang="en-US" altLang="en-US" sz="1000"/>
              <a:t>http://www.paramountlimited.com/wwtpfotoct15a.htm</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7">
            <a:extLst>
              <a:ext uri="{FF2B5EF4-FFF2-40B4-BE49-F238E27FC236}">
                <a16:creationId xmlns:a16="http://schemas.microsoft.com/office/drawing/2014/main" id="{69CB4440-E698-416C-BF16-17BB13F67C20}"/>
              </a:ext>
            </a:extLst>
          </p:cNvPr>
          <p:cNvSpPr>
            <a:spLocks noGrp="1"/>
          </p:cNvSpPr>
          <p:nvPr>
            <p:ph type="sldNum" sz="quarter" idx="12"/>
          </p:nvPr>
        </p:nvSpPr>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fld id="{2281809D-03E6-4E41-9BDC-44EE7B79BC6F}" type="slidenum">
              <a:rPr lang="en-US" altLang="en-US" smtClean="0">
                <a:latin typeface="Arial" panose="020B0604020202020204" pitchFamily="34" charset="0"/>
              </a:rPr>
              <a:pPr>
                <a:defRPr/>
              </a:pPr>
              <a:t>11</a:t>
            </a:fld>
            <a:endParaRPr lang="en-US" altLang="en-US">
              <a:latin typeface="Arial" panose="020B0604020202020204" pitchFamily="34" charset="0"/>
            </a:endParaRPr>
          </a:p>
        </p:txBody>
      </p:sp>
      <p:sp>
        <p:nvSpPr>
          <p:cNvPr id="214020" name="Rectangle 4">
            <a:extLst>
              <a:ext uri="{FF2B5EF4-FFF2-40B4-BE49-F238E27FC236}">
                <a16:creationId xmlns:a16="http://schemas.microsoft.com/office/drawing/2014/main" id="{981A0C1D-E95E-41F4-9AD9-BB6BD9EDCAF9}"/>
              </a:ext>
            </a:extLst>
          </p:cNvPr>
          <p:cNvSpPr>
            <a:spLocks noGrp="1" noChangeArrowheads="1"/>
          </p:cNvSpPr>
          <p:nvPr>
            <p:ph type="title"/>
          </p:nvPr>
        </p:nvSpPr>
        <p:spPr>
          <a:xfrm>
            <a:off x="457200" y="381000"/>
            <a:ext cx="8229600" cy="990600"/>
          </a:xfrm>
        </p:spPr>
        <p:txBody>
          <a:bodyPr/>
          <a:lstStyle/>
          <a:p>
            <a:pPr eaLnBrk="1" hangingPunct="1">
              <a:defRPr/>
            </a:pPr>
            <a:r>
              <a:rPr lang="en-US" dirty="0">
                <a:latin typeface="Arial" panose="020B0604020202020204" pitchFamily="34" charset="0"/>
                <a:cs typeface="Arial" panose="020B0604020202020204" pitchFamily="34" charset="0"/>
              </a:rPr>
              <a:t>Biological Tower Media</a:t>
            </a:r>
          </a:p>
        </p:txBody>
      </p:sp>
      <p:pic>
        <p:nvPicPr>
          <p:cNvPr id="20484" name="Picture 8" descr="fuellk">
            <a:extLst>
              <a:ext uri="{FF2B5EF4-FFF2-40B4-BE49-F238E27FC236}">
                <a16:creationId xmlns:a16="http://schemas.microsoft.com/office/drawing/2014/main" id="{0F434290-827B-4DE6-8733-42DE9420B57D}"/>
              </a:ext>
            </a:extLst>
          </p:cNvPr>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4572000" y="1524000"/>
            <a:ext cx="4195763" cy="2759075"/>
          </a:xfrm>
          <a:noFill/>
          <a:extLst>
            <a:ext uri="{909E8E84-426E-40DD-AFC4-6F175D3DCCD1}">
              <a14:hiddenFill xmlns:a14="http://schemas.microsoft.com/office/drawing/2010/main">
                <a:solidFill>
                  <a:srgbClr val="FFFFFF"/>
                </a:solidFill>
              </a14:hiddenFill>
            </a:ext>
          </a:extLst>
        </p:spPr>
      </p:pic>
      <p:sp>
        <p:nvSpPr>
          <p:cNvPr id="20485" name="Text Box 10">
            <a:extLst>
              <a:ext uri="{FF2B5EF4-FFF2-40B4-BE49-F238E27FC236}">
                <a16:creationId xmlns:a16="http://schemas.microsoft.com/office/drawing/2014/main" id="{A7A6BD6B-0C69-4B08-B559-2345841AC977}"/>
              </a:ext>
            </a:extLst>
          </p:cNvPr>
          <p:cNvSpPr txBox="1">
            <a:spLocks noChangeArrowheads="1"/>
          </p:cNvSpPr>
          <p:nvPr/>
        </p:nvSpPr>
        <p:spPr bwMode="auto">
          <a:xfrm>
            <a:off x="5105400" y="4800600"/>
            <a:ext cx="40386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spcBef>
                <a:spcPct val="50000"/>
              </a:spcBef>
              <a:buClrTx/>
              <a:buSzTx/>
              <a:buFontTx/>
              <a:buNone/>
            </a:pPr>
            <a:r>
              <a:rPr lang="en-US" altLang="en-US" sz="1200" b="1">
                <a:hlinkClick r:id="rId4"/>
              </a:rPr>
              <a:t>www.aquacare.de/produkte</a:t>
            </a:r>
            <a:r>
              <a:rPr lang="en-US" altLang="en-US" sz="1000" b="1">
                <a:hlinkClick r:id="rId4"/>
              </a:rPr>
              <a:t>/ filtermat/e_riesel.htm</a:t>
            </a:r>
            <a:r>
              <a:rPr lang="en-US" altLang="en-US" sz="1000"/>
              <a:t> </a:t>
            </a:r>
          </a:p>
        </p:txBody>
      </p:sp>
      <p:pic>
        <p:nvPicPr>
          <p:cNvPr id="20486" name="Picture 12" descr="XF-media">
            <a:extLst>
              <a:ext uri="{FF2B5EF4-FFF2-40B4-BE49-F238E27FC236}">
                <a16:creationId xmlns:a16="http://schemas.microsoft.com/office/drawing/2014/main" id="{66EE1AD5-6B1F-4DFE-89AA-DE26B2D909B0}"/>
              </a:ext>
            </a:extLst>
          </p:cNvPr>
          <p:cNvPicPr>
            <a:picLocks noGrp="1" noChangeAspect="1" noChangeArrowheads="1"/>
          </p:cNvPicPr>
          <p:nvPr>
            <p:ph sz="quarter" idx="3"/>
          </p:nvPr>
        </p:nvPicPr>
        <p:blipFill>
          <a:blip r:embed="rId5">
            <a:extLst>
              <a:ext uri="{28A0092B-C50C-407E-A947-70E740481C1C}">
                <a14:useLocalDpi xmlns:a14="http://schemas.microsoft.com/office/drawing/2010/main" val="0"/>
              </a:ext>
            </a:extLst>
          </a:blip>
          <a:srcRect/>
          <a:stretch>
            <a:fillRect/>
          </a:stretch>
        </p:blipFill>
        <p:spPr>
          <a:xfrm>
            <a:off x="228600" y="3276600"/>
            <a:ext cx="4670425" cy="2806700"/>
          </a:xfrm>
          <a:noFill/>
          <a:extLst>
            <a:ext uri="{909E8E84-426E-40DD-AFC4-6F175D3DCCD1}">
              <a14:hiddenFill xmlns:a14="http://schemas.microsoft.com/office/drawing/2010/main">
                <a:solidFill>
                  <a:srgbClr val="FFFFFF"/>
                </a:solidFill>
              </a14:hiddenFill>
            </a:ext>
          </a:extLst>
        </p:spPr>
      </p:pic>
      <p:sp>
        <p:nvSpPr>
          <p:cNvPr id="20487" name="Text Box 14">
            <a:extLst>
              <a:ext uri="{FF2B5EF4-FFF2-40B4-BE49-F238E27FC236}">
                <a16:creationId xmlns:a16="http://schemas.microsoft.com/office/drawing/2014/main" id="{8943BA49-F837-414B-BD0D-4F85F9DAF717}"/>
              </a:ext>
            </a:extLst>
          </p:cNvPr>
          <p:cNvSpPr txBox="1">
            <a:spLocks noChangeArrowheads="1"/>
          </p:cNvSpPr>
          <p:nvPr/>
        </p:nvSpPr>
        <p:spPr bwMode="auto">
          <a:xfrm>
            <a:off x="457200" y="6400800"/>
            <a:ext cx="43434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spcBef>
                <a:spcPct val="50000"/>
              </a:spcBef>
              <a:buClrTx/>
              <a:buSzTx/>
              <a:buFontTx/>
              <a:buNone/>
            </a:pPr>
            <a:r>
              <a:rPr lang="en-US" altLang="en-US" sz="1200"/>
              <a:t>http://www.engr.psu.edu/ce/enve/images/XF-media.JPG</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16C23945-680A-4435-83D7-5E355764F138}"/>
              </a:ext>
            </a:extLst>
          </p:cNvPr>
          <p:cNvSpPr>
            <a:spLocks noGrp="1"/>
          </p:cNvSpPr>
          <p:nvPr>
            <p:ph type="sldNum" sz="quarter" idx="12"/>
          </p:nvPr>
        </p:nvSpPr>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fld id="{CED18FF2-7643-4D39-88ED-30303DAA2D22}" type="slidenum">
              <a:rPr lang="en-US" altLang="en-US" smtClean="0">
                <a:latin typeface="Arial" panose="020B0604020202020204" pitchFamily="34" charset="0"/>
              </a:rPr>
              <a:pPr>
                <a:defRPr/>
              </a:pPr>
              <a:t>12</a:t>
            </a:fld>
            <a:endParaRPr lang="en-US" altLang="en-US">
              <a:latin typeface="Arial" panose="020B0604020202020204" pitchFamily="34" charset="0"/>
            </a:endParaRPr>
          </a:p>
        </p:txBody>
      </p:sp>
      <p:sp>
        <p:nvSpPr>
          <p:cNvPr id="219138" name="Rectangle 2">
            <a:extLst>
              <a:ext uri="{FF2B5EF4-FFF2-40B4-BE49-F238E27FC236}">
                <a16:creationId xmlns:a16="http://schemas.microsoft.com/office/drawing/2014/main" id="{2060790A-E4EE-4780-8D1F-040D6E56F151}"/>
              </a:ext>
            </a:extLst>
          </p:cNvPr>
          <p:cNvSpPr>
            <a:spLocks noGrp="1" noChangeArrowheads="1"/>
          </p:cNvSpPr>
          <p:nvPr>
            <p:ph type="title"/>
          </p:nvPr>
        </p:nvSpPr>
        <p:spPr/>
        <p:txBody>
          <a:bodyPr/>
          <a:lstStyle/>
          <a:p>
            <a:pPr eaLnBrk="1" hangingPunct="1">
              <a:defRPr/>
            </a:pPr>
            <a:r>
              <a:rPr lang="en-US" dirty="0">
                <a:latin typeface="Arial" panose="020B0604020202020204" pitchFamily="34" charset="0"/>
                <a:cs typeface="Arial" panose="020B0604020202020204" pitchFamily="34" charset="0"/>
              </a:rPr>
              <a:t>Biological Tower</a:t>
            </a:r>
          </a:p>
        </p:txBody>
      </p:sp>
      <p:sp>
        <p:nvSpPr>
          <p:cNvPr id="219139" name="Rectangle 3">
            <a:extLst>
              <a:ext uri="{FF2B5EF4-FFF2-40B4-BE49-F238E27FC236}">
                <a16:creationId xmlns:a16="http://schemas.microsoft.com/office/drawing/2014/main" id="{05A01660-716B-47F7-9F6E-62562680F341}"/>
              </a:ext>
            </a:extLst>
          </p:cNvPr>
          <p:cNvSpPr>
            <a:spLocks noGrp="1" noChangeArrowheads="1"/>
          </p:cNvSpPr>
          <p:nvPr>
            <p:ph type="body" idx="1"/>
          </p:nvPr>
        </p:nvSpPr>
        <p:spPr/>
        <p:txBody>
          <a:bodyPr/>
          <a:lstStyle/>
          <a:p>
            <a:pPr eaLnBrk="1" hangingPunct="1">
              <a:lnSpc>
                <a:spcPct val="90000"/>
              </a:lnSpc>
              <a:defRPr/>
            </a:pPr>
            <a:r>
              <a:rPr lang="en-US" dirty="0"/>
              <a:t>Theoretical removal rates get complex and are based on soluble BOD </a:t>
            </a:r>
          </a:p>
          <a:p>
            <a:pPr eaLnBrk="1" hangingPunct="1">
              <a:lnSpc>
                <a:spcPct val="90000"/>
              </a:lnSpc>
              <a:defRPr/>
            </a:pPr>
            <a:r>
              <a:rPr lang="en-US" dirty="0"/>
              <a:t>Packing configuration impacts residence time, which is related to hydraulic loading and filter depth</a:t>
            </a:r>
          </a:p>
          <a:p>
            <a:pPr eaLnBrk="1" hangingPunct="1">
              <a:lnSpc>
                <a:spcPct val="90000"/>
              </a:lnSpc>
              <a:defRPr/>
            </a:pPr>
            <a:r>
              <a:rPr lang="en-US" dirty="0"/>
              <a:t>Another complication is that effluent from the tower is recirculated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4494BBEE-FCEC-478F-9A47-239BEE78A64C}"/>
              </a:ext>
            </a:extLst>
          </p:cNvPr>
          <p:cNvSpPr>
            <a:spLocks noGrp="1"/>
          </p:cNvSpPr>
          <p:nvPr>
            <p:ph type="sldNum" sz="quarter" idx="12"/>
          </p:nvPr>
        </p:nvSpPr>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fld id="{15EB9A6D-6515-452C-8D37-882730530652}" type="slidenum">
              <a:rPr lang="en-US" altLang="en-US" smtClean="0">
                <a:latin typeface="Arial" panose="020B0604020202020204" pitchFamily="34" charset="0"/>
              </a:rPr>
              <a:pPr>
                <a:defRPr/>
              </a:pPr>
              <a:t>13</a:t>
            </a:fld>
            <a:endParaRPr lang="en-US" altLang="en-US">
              <a:latin typeface="Arial" panose="020B0604020202020204" pitchFamily="34" charset="0"/>
            </a:endParaRPr>
          </a:p>
        </p:txBody>
      </p:sp>
      <p:sp>
        <p:nvSpPr>
          <p:cNvPr id="233474" name="Rectangle 2">
            <a:extLst>
              <a:ext uri="{FF2B5EF4-FFF2-40B4-BE49-F238E27FC236}">
                <a16:creationId xmlns:a16="http://schemas.microsoft.com/office/drawing/2014/main" id="{90CED000-A984-443E-8DFA-06EF449DFC6B}"/>
              </a:ext>
            </a:extLst>
          </p:cNvPr>
          <p:cNvSpPr>
            <a:spLocks noGrp="1" noChangeArrowheads="1"/>
          </p:cNvSpPr>
          <p:nvPr>
            <p:ph type="title"/>
          </p:nvPr>
        </p:nvSpPr>
        <p:spPr/>
        <p:txBody>
          <a:bodyPr/>
          <a:lstStyle/>
          <a:p>
            <a:pPr eaLnBrk="1" hangingPunct="1">
              <a:defRPr/>
            </a:pPr>
            <a:r>
              <a:rPr lang="en-US" sz="4000" dirty="0">
                <a:latin typeface="Arial" panose="020B0604020202020204" pitchFamily="34" charset="0"/>
                <a:cs typeface="Arial" panose="020B0604020202020204" pitchFamily="34" charset="0"/>
              </a:rPr>
              <a:t>Biological Tower</a:t>
            </a:r>
            <a:br>
              <a:rPr lang="en-US" sz="4000" dirty="0">
                <a:latin typeface="Arial" panose="020B0604020202020204" pitchFamily="34" charset="0"/>
                <a:cs typeface="Arial" panose="020B0604020202020204" pitchFamily="34" charset="0"/>
              </a:rPr>
            </a:br>
            <a:r>
              <a:rPr lang="en-US" sz="4000" dirty="0">
                <a:latin typeface="Arial" panose="020B0604020202020204" pitchFamily="34" charset="0"/>
                <a:cs typeface="Arial" panose="020B0604020202020204" pitchFamily="34" charset="0"/>
              </a:rPr>
              <a:t>Recirculation</a:t>
            </a:r>
          </a:p>
        </p:txBody>
      </p:sp>
      <p:sp>
        <p:nvSpPr>
          <p:cNvPr id="233475" name="Rectangle 3">
            <a:extLst>
              <a:ext uri="{FF2B5EF4-FFF2-40B4-BE49-F238E27FC236}">
                <a16:creationId xmlns:a16="http://schemas.microsoft.com/office/drawing/2014/main" id="{8EBBCA05-848E-4E34-99E3-F0975D5205FE}"/>
              </a:ext>
            </a:extLst>
          </p:cNvPr>
          <p:cNvSpPr>
            <a:spLocks noGrp="1" noChangeArrowheads="1"/>
          </p:cNvSpPr>
          <p:nvPr>
            <p:ph type="body" idx="1"/>
          </p:nvPr>
        </p:nvSpPr>
        <p:spPr/>
        <p:txBody>
          <a:bodyPr/>
          <a:lstStyle/>
          <a:p>
            <a:pPr eaLnBrk="1" hangingPunct="1">
              <a:defRPr/>
            </a:pPr>
            <a:r>
              <a:rPr lang="en-US" sz="2800" dirty="0" err="1">
                <a:latin typeface="Arial" panose="020B0604020202020204" pitchFamily="34" charset="0"/>
                <a:cs typeface="Arial" panose="020B0604020202020204" pitchFamily="34" charset="0"/>
              </a:rPr>
              <a:t>Sp</a:t>
            </a:r>
            <a:r>
              <a:rPr lang="en-US" sz="2800" dirty="0">
                <a:latin typeface="Arial" panose="020B0604020202020204" pitchFamily="34" charset="0"/>
                <a:cs typeface="Arial" panose="020B0604020202020204" pitchFamily="34" charset="0"/>
              </a:rPr>
              <a:t> is soluble BOD of primary effluent before dilution w/ recirculated flow</a:t>
            </a:r>
          </a:p>
          <a:p>
            <a:pPr eaLnBrk="1" hangingPunct="1">
              <a:defRPr/>
            </a:pPr>
            <a:r>
              <a:rPr lang="en-US" sz="2800" dirty="0">
                <a:latin typeface="Arial" panose="020B0604020202020204" pitchFamily="34" charset="0"/>
                <a:cs typeface="Arial" panose="020B0604020202020204" pitchFamily="34" charset="0"/>
              </a:rPr>
              <a:t>So is soluble BOD of tower influent after dilution w/ recirculated flow </a:t>
            </a:r>
          </a:p>
          <a:p>
            <a:pPr eaLnBrk="1" hangingPunct="1">
              <a:defRPr/>
            </a:pPr>
            <a:r>
              <a:rPr lang="en-US" sz="2800" dirty="0">
                <a:latin typeface="Arial" panose="020B0604020202020204" pitchFamily="34" charset="0"/>
                <a:cs typeface="Arial" panose="020B0604020202020204" pitchFamily="34" charset="0"/>
              </a:rPr>
              <a:t>Se is soluble BOD of tower effluent</a:t>
            </a:r>
          </a:p>
          <a:p>
            <a:pPr eaLnBrk="1" hangingPunct="1">
              <a:defRPr/>
            </a:pPr>
            <a:r>
              <a:rPr lang="en-US" sz="2800" dirty="0">
                <a:latin typeface="Arial" panose="020B0604020202020204" pitchFamily="34" charset="0"/>
                <a:cs typeface="Arial" panose="020B0604020202020204" pitchFamily="34" charset="0"/>
              </a:rPr>
              <a:t>Equations (not in your current book) can be used to calculate the efficiency of a biological tower (w/ random packing).  Efficiency =Se/</a:t>
            </a:r>
            <a:r>
              <a:rPr lang="en-US" sz="2800" dirty="0" err="1">
                <a:latin typeface="Arial" panose="020B0604020202020204" pitchFamily="34" charset="0"/>
                <a:cs typeface="Arial" panose="020B0604020202020204" pitchFamily="34" charset="0"/>
              </a:rPr>
              <a:t>Sp</a:t>
            </a:r>
            <a:endParaRPr lang="en-US" dirty="0">
              <a:latin typeface="Arial" panose="020B0604020202020204" pitchFamily="34" charset="0"/>
              <a:cs typeface="Arial" panose="020B060402020202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F4E3E9B7-D605-4BE0-AE4E-7F5CCE9201A8}"/>
              </a:ext>
            </a:extLst>
          </p:cNvPr>
          <p:cNvSpPr>
            <a:spLocks noGrp="1"/>
          </p:cNvSpPr>
          <p:nvPr>
            <p:ph type="sldNum" sz="quarter" idx="12"/>
          </p:nvPr>
        </p:nvSpPr>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fld id="{B2CD51E1-1B61-40A9-996A-D2825A626CC9}" type="slidenum">
              <a:rPr lang="en-US" altLang="en-US" smtClean="0">
                <a:latin typeface="Arial" panose="020B0604020202020204" pitchFamily="34" charset="0"/>
              </a:rPr>
              <a:pPr>
                <a:defRPr/>
              </a:pPr>
              <a:t>14</a:t>
            </a:fld>
            <a:endParaRPr lang="en-US" altLang="en-US">
              <a:latin typeface="Arial" panose="020B0604020202020204" pitchFamily="34" charset="0"/>
            </a:endParaRPr>
          </a:p>
        </p:txBody>
      </p:sp>
      <p:sp>
        <p:nvSpPr>
          <p:cNvPr id="220162" name="Rectangle 2">
            <a:extLst>
              <a:ext uri="{FF2B5EF4-FFF2-40B4-BE49-F238E27FC236}">
                <a16:creationId xmlns:a16="http://schemas.microsoft.com/office/drawing/2014/main" id="{D9F07467-EF80-43EB-9C02-FCC03D1E8262}"/>
              </a:ext>
            </a:extLst>
          </p:cNvPr>
          <p:cNvSpPr>
            <a:spLocks noGrp="1" noChangeArrowheads="1"/>
          </p:cNvSpPr>
          <p:nvPr>
            <p:ph type="title"/>
          </p:nvPr>
        </p:nvSpPr>
        <p:spPr/>
        <p:txBody>
          <a:bodyPr/>
          <a:lstStyle/>
          <a:p>
            <a:pPr eaLnBrk="1" hangingPunct="1">
              <a:defRPr/>
            </a:pPr>
            <a:r>
              <a:rPr lang="en-US" sz="4000" dirty="0">
                <a:latin typeface="Arial" panose="020B0604020202020204" pitchFamily="34" charset="0"/>
                <a:cs typeface="Arial" panose="020B0604020202020204" pitchFamily="34" charset="0"/>
              </a:rPr>
              <a:t>Example Calc’s</a:t>
            </a:r>
            <a:br>
              <a:rPr lang="en-US" sz="4000" dirty="0">
                <a:latin typeface="Arial" panose="020B0604020202020204" pitchFamily="34" charset="0"/>
                <a:cs typeface="Arial" panose="020B0604020202020204" pitchFamily="34" charset="0"/>
              </a:rPr>
            </a:br>
            <a:r>
              <a:rPr lang="en-US" sz="4000" dirty="0">
                <a:latin typeface="Arial" panose="020B0604020202020204" pitchFamily="34" charset="0"/>
                <a:cs typeface="Arial" panose="020B0604020202020204" pitchFamily="34" charset="0"/>
              </a:rPr>
              <a:t>Biological Tower </a:t>
            </a:r>
          </a:p>
        </p:txBody>
      </p:sp>
      <p:sp>
        <p:nvSpPr>
          <p:cNvPr id="220163" name="Rectangle 3">
            <a:extLst>
              <a:ext uri="{FF2B5EF4-FFF2-40B4-BE49-F238E27FC236}">
                <a16:creationId xmlns:a16="http://schemas.microsoft.com/office/drawing/2014/main" id="{A9474003-8857-4BCB-83CB-A1B070DCBC1C}"/>
              </a:ext>
            </a:extLst>
          </p:cNvPr>
          <p:cNvSpPr>
            <a:spLocks noGrp="1" noChangeArrowheads="1"/>
          </p:cNvSpPr>
          <p:nvPr>
            <p:ph type="body" idx="1"/>
          </p:nvPr>
        </p:nvSpPr>
        <p:spPr/>
        <p:txBody>
          <a:bodyPr/>
          <a:lstStyle/>
          <a:p>
            <a:pPr eaLnBrk="1" hangingPunct="1">
              <a:lnSpc>
                <a:spcPct val="80000"/>
              </a:lnSpc>
              <a:defRPr/>
            </a:pPr>
            <a:r>
              <a:rPr lang="en-US" sz="2000" dirty="0">
                <a:latin typeface="Arial" panose="020B0604020202020204" pitchFamily="34" charset="0"/>
                <a:cs typeface="Arial" panose="020B0604020202020204" pitchFamily="34" charset="0"/>
              </a:rPr>
              <a:t>Flow is 1.6 </a:t>
            </a:r>
            <a:r>
              <a:rPr lang="en-US" sz="2000" dirty="0" err="1">
                <a:latin typeface="Arial" panose="020B0604020202020204" pitchFamily="34" charset="0"/>
                <a:cs typeface="Arial" panose="020B0604020202020204" pitchFamily="34" charset="0"/>
              </a:rPr>
              <a:t>mgd</a:t>
            </a:r>
            <a:endParaRPr lang="en-US" sz="2000" dirty="0">
              <a:latin typeface="Arial" panose="020B0604020202020204" pitchFamily="34" charset="0"/>
              <a:cs typeface="Arial" panose="020B0604020202020204" pitchFamily="34" charset="0"/>
            </a:endParaRPr>
          </a:p>
          <a:p>
            <a:pPr eaLnBrk="1" hangingPunct="1">
              <a:lnSpc>
                <a:spcPct val="80000"/>
              </a:lnSpc>
              <a:defRPr/>
            </a:pPr>
            <a:r>
              <a:rPr lang="en-US" sz="2000" dirty="0">
                <a:latin typeface="Arial" panose="020B0604020202020204" pitchFamily="34" charset="0"/>
                <a:cs typeface="Arial" panose="020B0604020202020204" pitchFamily="34" charset="0"/>
              </a:rPr>
              <a:t>Primary Clarifier/Biological Tower/Secondary Clarifier </a:t>
            </a:r>
          </a:p>
          <a:p>
            <a:pPr eaLnBrk="1" hangingPunct="1">
              <a:lnSpc>
                <a:spcPct val="80000"/>
              </a:lnSpc>
              <a:defRPr/>
            </a:pPr>
            <a:r>
              <a:rPr lang="en-US" sz="2000" dirty="0">
                <a:latin typeface="Arial" panose="020B0604020202020204" pitchFamily="34" charset="0"/>
                <a:cs typeface="Arial" panose="020B0604020202020204" pitchFamily="34" charset="0"/>
              </a:rPr>
              <a:t>Single Stage Biological Tower:</a:t>
            </a:r>
          </a:p>
          <a:p>
            <a:pPr lvl="1" eaLnBrk="1" hangingPunct="1">
              <a:lnSpc>
                <a:spcPct val="80000"/>
              </a:lnSpc>
              <a:defRPr/>
            </a:pPr>
            <a:r>
              <a:rPr lang="en-US" sz="1800" dirty="0">
                <a:latin typeface="Arial" panose="020B0604020202020204" pitchFamily="34" charset="0"/>
                <a:cs typeface="Arial" panose="020B0604020202020204" pitchFamily="34" charset="0"/>
              </a:rPr>
              <a:t>Diameter = 70’</a:t>
            </a:r>
          </a:p>
          <a:p>
            <a:pPr lvl="1" eaLnBrk="1" hangingPunct="1">
              <a:lnSpc>
                <a:spcPct val="80000"/>
              </a:lnSpc>
              <a:defRPr/>
            </a:pPr>
            <a:r>
              <a:rPr lang="en-US" sz="1800" dirty="0">
                <a:latin typeface="Arial" panose="020B0604020202020204" pitchFamily="34" charset="0"/>
                <a:cs typeface="Arial" panose="020B0604020202020204" pitchFamily="34" charset="0"/>
              </a:rPr>
              <a:t>Media Depth = 7’</a:t>
            </a:r>
          </a:p>
          <a:p>
            <a:pPr lvl="1" eaLnBrk="1" hangingPunct="1">
              <a:lnSpc>
                <a:spcPct val="80000"/>
              </a:lnSpc>
              <a:defRPr/>
            </a:pPr>
            <a:r>
              <a:rPr lang="en-US" sz="1800" dirty="0">
                <a:latin typeface="Arial" panose="020B0604020202020204" pitchFamily="34" charset="0"/>
                <a:cs typeface="Arial" panose="020B0604020202020204" pitchFamily="34" charset="0"/>
              </a:rPr>
              <a:t>Primary Effluent has a soluble BOD of 100 mg/l</a:t>
            </a:r>
          </a:p>
          <a:p>
            <a:pPr lvl="1" eaLnBrk="1" hangingPunct="1">
              <a:lnSpc>
                <a:spcPct val="80000"/>
              </a:lnSpc>
              <a:defRPr/>
            </a:pPr>
            <a:r>
              <a:rPr lang="en-US" sz="1800" dirty="0">
                <a:latin typeface="Arial" panose="020B0604020202020204" pitchFamily="34" charset="0"/>
                <a:cs typeface="Arial" panose="020B0604020202020204" pitchFamily="34" charset="0"/>
              </a:rPr>
              <a:t>Water temp is 15C (59F)</a:t>
            </a:r>
          </a:p>
          <a:p>
            <a:pPr lvl="1" eaLnBrk="1" hangingPunct="1">
              <a:lnSpc>
                <a:spcPct val="80000"/>
              </a:lnSpc>
              <a:defRPr/>
            </a:pPr>
            <a:r>
              <a:rPr lang="en-US" sz="1800" dirty="0">
                <a:latin typeface="Arial" panose="020B0604020202020204" pitchFamily="34" charset="0"/>
                <a:cs typeface="Arial" panose="020B0604020202020204" pitchFamily="34" charset="0"/>
              </a:rPr>
              <a:t>Constants for random plastic media are:</a:t>
            </a:r>
          </a:p>
          <a:p>
            <a:pPr lvl="2" eaLnBrk="1" hangingPunct="1">
              <a:lnSpc>
                <a:spcPct val="80000"/>
              </a:lnSpc>
              <a:defRPr/>
            </a:pPr>
            <a:r>
              <a:rPr lang="en-US" sz="1600" dirty="0">
                <a:latin typeface="Arial" panose="020B0604020202020204" pitchFamily="34" charset="0"/>
                <a:cs typeface="Arial" panose="020B0604020202020204" pitchFamily="34" charset="0"/>
              </a:rPr>
              <a:t>n=0.44</a:t>
            </a:r>
          </a:p>
          <a:p>
            <a:pPr lvl="2" eaLnBrk="1" hangingPunct="1">
              <a:lnSpc>
                <a:spcPct val="80000"/>
              </a:lnSpc>
              <a:defRPr/>
            </a:pPr>
            <a:r>
              <a:rPr lang="en-US" sz="1600" dirty="0">
                <a:latin typeface="Arial" panose="020B0604020202020204" pitchFamily="34" charset="0"/>
                <a:cs typeface="Arial" panose="020B0604020202020204" pitchFamily="34" charset="0"/>
              </a:rPr>
              <a:t>k</a:t>
            </a:r>
            <a:r>
              <a:rPr lang="en-US" sz="1600" baseline="-25000" dirty="0">
                <a:latin typeface="Arial" panose="020B0604020202020204" pitchFamily="34" charset="0"/>
                <a:cs typeface="Arial" panose="020B0604020202020204" pitchFamily="34" charset="0"/>
              </a:rPr>
              <a:t>20</a:t>
            </a:r>
            <a:r>
              <a:rPr lang="en-US" sz="1600" dirty="0">
                <a:latin typeface="Arial" panose="020B0604020202020204" pitchFamily="34" charset="0"/>
                <a:cs typeface="Arial" panose="020B0604020202020204" pitchFamily="34" charset="0"/>
              </a:rPr>
              <a:t>=0.0023 </a:t>
            </a:r>
          </a:p>
          <a:p>
            <a:pPr lvl="2" eaLnBrk="1" hangingPunct="1">
              <a:lnSpc>
                <a:spcPct val="80000"/>
              </a:lnSpc>
              <a:defRPr/>
            </a:pPr>
            <a:r>
              <a:rPr lang="en-US" sz="1600" dirty="0">
                <a:latin typeface="Arial" panose="020B0604020202020204" pitchFamily="34" charset="0"/>
                <a:cs typeface="Arial" panose="020B0604020202020204" pitchFamily="34" charset="0"/>
              </a:rPr>
              <a:t>A</a:t>
            </a:r>
            <a:r>
              <a:rPr lang="en-US" sz="1600" baseline="-25000" dirty="0">
                <a:latin typeface="Arial" panose="020B0604020202020204" pitchFamily="34" charset="0"/>
                <a:cs typeface="Arial" panose="020B0604020202020204" pitchFamily="34" charset="0"/>
              </a:rPr>
              <a:t>s</a:t>
            </a:r>
            <a:r>
              <a:rPr lang="en-US" sz="1600" dirty="0">
                <a:latin typeface="Arial" panose="020B0604020202020204" pitchFamily="34" charset="0"/>
                <a:cs typeface="Arial" panose="020B0604020202020204" pitchFamily="34" charset="0"/>
              </a:rPr>
              <a:t>=35 square </a:t>
            </a:r>
            <a:r>
              <a:rPr lang="en-US" sz="1600" dirty="0" err="1">
                <a:latin typeface="Arial" panose="020B0604020202020204" pitchFamily="34" charset="0"/>
                <a:cs typeface="Arial" panose="020B0604020202020204" pitchFamily="34" charset="0"/>
              </a:rPr>
              <a:t>ft</a:t>
            </a:r>
            <a:r>
              <a:rPr lang="en-US" sz="1600" dirty="0">
                <a:latin typeface="Arial" panose="020B0604020202020204" pitchFamily="34" charset="0"/>
                <a:cs typeface="Arial" panose="020B0604020202020204" pitchFamily="34" charset="0"/>
              </a:rPr>
              <a:t> per cubic foot</a:t>
            </a:r>
          </a:p>
          <a:p>
            <a:pPr eaLnBrk="1" hangingPunct="1">
              <a:lnSpc>
                <a:spcPct val="80000"/>
              </a:lnSpc>
              <a:defRPr/>
            </a:pPr>
            <a:r>
              <a:rPr lang="en-US" sz="2000" dirty="0">
                <a:latin typeface="Arial" panose="020B0604020202020204" pitchFamily="34" charset="0"/>
                <a:cs typeface="Arial" panose="020B0604020202020204" pitchFamily="34" charset="0"/>
              </a:rPr>
              <a:t>Calculate the effluent soluble BOD assuming indirect recirculation to the wet well of 560 </a:t>
            </a:r>
            <a:r>
              <a:rPr lang="en-US" sz="2000" dirty="0" err="1">
                <a:latin typeface="Arial" panose="020B0604020202020204" pitchFamily="34" charset="0"/>
                <a:cs typeface="Arial" panose="020B0604020202020204" pitchFamily="34" charset="0"/>
              </a:rPr>
              <a:t>gpm</a:t>
            </a:r>
            <a:endParaRPr lang="en-US" sz="2000" dirty="0">
              <a:latin typeface="Arial" panose="020B0604020202020204" pitchFamily="34" charset="0"/>
              <a:cs typeface="Arial" panose="020B060402020202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39C24CCC-EB91-46F7-B711-F9FAE307B187}"/>
              </a:ext>
            </a:extLst>
          </p:cNvPr>
          <p:cNvSpPr>
            <a:spLocks noGrp="1"/>
          </p:cNvSpPr>
          <p:nvPr>
            <p:ph type="sldNum" sz="quarter" idx="12"/>
          </p:nvPr>
        </p:nvSpPr>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fld id="{AD277FE9-7947-4FA4-B6E9-95E1396CCAAE}" type="slidenum">
              <a:rPr lang="en-US" altLang="en-US" smtClean="0">
                <a:latin typeface="Arial" panose="020B0604020202020204" pitchFamily="34" charset="0"/>
              </a:rPr>
              <a:pPr>
                <a:defRPr/>
              </a:pPr>
              <a:t>15</a:t>
            </a:fld>
            <a:endParaRPr lang="en-US" altLang="en-US">
              <a:latin typeface="Arial" panose="020B0604020202020204" pitchFamily="34" charset="0"/>
            </a:endParaRPr>
          </a:p>
        </p:txBody>
      </p:sp>
      <p:sp>
        <p:nvSpPr>
          <p:cNvPr id="141314" name="Rectangle 2">
            <a:extLst>
              <a:ext uri="{FF2B5EF4-FFF2-40B4-BE49-F238E27FC236}">
                <a16:creationId xmlns:a16="http://schemas.microsoft.com/office/drawing/2014/main" id="{39E2DCD8-F54C-449A-B9CE-9247A35ADE60}"/>
              </a:ext>
            </a:extLst>
          </p:cNvPr>
          <p:cNvSpPr>
            <a:spLocks noGrp="1" noChangeArrowheads="1"/>
          </p:cNvSpPr>
          <p:nvPr>
            <p:ph type="title"/>
          </p:nvPr>
        </p:nvSpPr>
        <p:spPr/>
        <p:txBody>
          <a:bodyPr/>
          <a:lstStyle/>
          <a:p>
            <a:pPr eaLnBrk="1" hangingPunct="1">
              <a:defRPr/>
            </a:pPr>
            <a:r>
              <a:rPr lang="en-US" dirty="0">
                <a:latin typeface="Arial" panose="020B0604020202020204" pitchFamily="34" charset="0"/>
                <a:cs typeface="Arial" panose="020B0604020202020204" pitchFamily="34" charset="0"/>
              </a:rPr>
              <a:t>Combine filters/activated sludge</a:t>
            </a:r>
            <a:endParaRPr lang="en-US" sz="2400" dirty="0">
              <a:latin typeface="Arial" panose="020B0604020202020204" pitchFamily="34" charset="0"/>
              <a:cs typeface="Arial" panose="020B0604020202020204" pitchFamily="34" charset="0"/>
            </a:endParaRPr>
          </a:p>
        </p:txBody>
      </p:sp>
      <p:sp>
        <p:nvSpPr>
          <p:cNvPr id="141315" name="Rectangle 3">
            <a:extLst>
              <a:ext uri="{FF2B5EF4-FFF2-40B4-BE49-F238E27FC236}">
                <a16:creationId xmlns:a16="http://schemas.microsoft.com/office/drawing/2014/main" id="{53F21192-DBE6-474B-A3FB-F2775A7B6542}"/>
              </a:ext>
            </a:extLst>
          </p:cNvPr>
          <p:cNvSpPr>
            <a:spLocks noGrp="1" noChangeArrowheads="1"/>
          </p:cNvSpPr>
          <p:nvPr>
            <p:ph type="body" idx="1"/>
          </p:nvPr>
        </p:nvSpPr>
        <p:spPr/>
        <p:txBody>
          <a:bodyPr/>
          <a:lstStyle/>
          <a:p>
            <a:pPr marL="0" indent="0" eaLnBrk="1" hangingPunct="1">
              <a:buFont typeface="Wingdings" panose="05000000000000000000" pitchFamily="2" charset="2"/>
              <a:buNone/>
              <a:defRPr/>
            </a:pPr>
            <a:r>
              <a:rPr lang="en-US" dirty="0">
                <a:latin typeface="Arial" panose="020B0604020202020204" pitchFamily="34" charset="0"/>
                <a:cs typeface="Arial" panose="020B0604020202020204" pitchFamily="34" charset="0"/>
              </a:rPr>
              <a:t>Biological tower can be used before activated sludge</a:t>
            </a:r>
          </a:p>
          <a:p>
            <a:pPr marL="0" indent="0" eaLnBrk="1" hangingPunct="1">
              <a:buFont typeface="Wingdings" panose="05000000000000000000" pitchFamily="2" charset="2"/>
              <a:buNone/>
              <a:defRPr/>
            </a:pPr>
            <a:endParaRPr lang="en-US" dirty="0">
              <a:latin typeface="Arial" panose="020B0604020202020204" pitchFamily="34" charset="0"/>
              <a:cs typeface="Arial" panose="020B0604020202020204" pitchFamily="34" charset="0"/>
            </a:endParaRPr>
          </a:p>
          <a:p>
            <a:pPr marL="0" indent="0" eaLnBrk="1" hangingPunct="1">
              <a:buFont typeface="Wingdings" panose="05000000000000000000" pitchFamily="2" charset="2"/>
              <a:buNone/>
              <a:defRPr/>
            </a:pPr>
            <a:r>
              <a:rPr lang="en-US" dirty="0">
                <a:latin typeface="Arial" panose="020B0604020202020204" pitchFamily="34" charset="0"/>
                <a:cs typeface="Arial" panose="020B0604020202020204" pitchFamily="34" charset="0"/>
              </a:rPr>
              <a:t>Analyzing the process is difficult</a:t>
            </a:r>
          </a:p>
          <a:p>
            <a:pPr eaLnBrk="1" hangingPunct="1">
              <a:defRPr/>
            </a:pPr>
            <a:endParaRPr lang="en-US" dirty="0">
              <a:latin typeface="Arial" panose="020B0604020202020204" pitchFamily="34" charset="0"/>
              <a:cs typeface="Arial" panose="020B0604020202020204" pitchFamily="34" charset="0"/>
            </a:endParaRPr>
          </a:p>
          <a:p>
            <a:pPr eaLnBrk="1" hangingPunct="1">
              <a:buFont typeface="Wingdings" panose="05000000000000000000" pitchFamily="2" charset="2"/>
              <a:buNone/>
              <a:defRPr/>
            </a:pPr>
            <a:endParaRPr lang="en-US" dirty="0"/>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D685B188-81E9-4F8D-B8C3-CD7216BD0D89}"/>
              </a:ext>
            </a:extLst>
          </p:cNvPr>
          <p:cNvSpPr>
            <a:spLocks noGrp="1"/>
          </p:cNvSpPr>
          <p:nvPr>
            <p:ph type="sldNum" sz="quarter" idx="12"/>
          </p:nvPr>
        </p:nvSpPr>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fld id="{1E015361-4385-421A-9112-71D611F28FB0}" type="slidenum">
              <a:rPr lang="en-US" altLang="en-US" smtClean="0">
                <a:latin typeface="Arial" panose="020B0604020202020204" pitchFamily="34" charset="0"/>
              </a:rPr>
              <a:pPr>
                <a:defRPr/>
              </a:pPr>
              <a:t>16</a:t>
            </a:fld>
            <a:endParaRPr lang="en-US" altLang="en-US">
              <a:latin typeface="Arial" panose="020B0604020202020204" pitchFamily="34" charset="0"/>
            </a:endParaRPr>
          </a:p>
        </p:txBody>
      </p:sp>
      <p:sp>
        <p:nvSpPr>
          <p:cNvPr id="152578" name="Rectangle 2">
            <a:extLst>
              <a:ext uri="{FF2B5EF4-FFF2-40B4-BE49-F238E27FC236}">
                <a16:creationId xmlns:a16="http://schemas.microsoft.com/office/drawing/2014/main" id="{930C7592-8B0E-423E-950C-615363C7F47F}"/>
              </a:ext>
            </a:extLst>
          </p:cNvPr>
          <p:cNvSpPr>
            <a:spLocks noGrp="1" noChangeArrowheads="1"/>
          </p:cNvSpPr>
          <p:nvPr>
            <p:ph type="title"/>
          </p:nvPr>
        </p:nvSpPr>
        <p:spPr/>
        <p:txBody>
          <a:bodyPr/>
          <a:lstStyle/>
          <a:p>
            <a:pPr eaLnBrk="1" hangingPunct="1">
              <a:defRPr/>
            </a:pPr>
            <a:r>
              <a:rPr lang="en-US" dirty="0">
                <a:latin typeface="Arial" panose="020B0604020202020204" pitchFamily="34" charset="0"/>
                <a:cs typeface="Arial" panose="020B0604020202020204" pitchFamily="34" charset="0"/>
              </a:rPr>
              <a:t>Filter/Tower Problems</a:t>
            </a:r>
            <a:endParaRPr lang="en-US" sz="2400" dirty="0">
              <a:latin typeface="Arial" panose="020B0604020202020204" pitchFamily="34" charset="0"/>
              <a:cs typeface="Arial" panose="020B0604020202020204" pitchFamily="34" charset="0"/>
            </a:endParaRPr>
          </a:p>
        </p:txBody>
      </p:sp>
      <p:sp>
        <p:nvSpPr>
          <p:cNvPr id="152579" name="Rectangle 3">
            <a:extLst>
              <a:ext uri="{FF2B5EF4-FFF2-40B4-BE49-F238E27FC236}">
                <a16:creationId xmlns:a16="http://schemas.microsoft.com/office/drawing/2014/main" id="{953AD180-312B-4EA9-B5F5-3AE78EA72BD3}"/>
              </a:ext>
            </a:extLst>
          </p:cNvPr>
          <p:cNvSpPr>
            <a:spLocks noGrp="1" noChangeArrowheads="1"/>
          </p:cNvSpPr>
          <p:nvPr>
            <p:ph type="body" idx="1"/>
          </p:nvPr>
        </p:nvSpPr>
        <p:spPr/>
        <p:txBody>
          <a:bodyPr/>
          <a:lstStyle/>
          <a:p>
            <a:pPr eaLnBrk="1" hangingPunct="1">
              <a:defRPr/>
            </a:pPr>
            <a:r>
              <a:rPr lang="en-US" dirty="0">
                <a:latin typeface="Arial" panose="020B0604020202020204" pitchFamily="34" charset="0"/>
                <a:cs typeface="Arial" panose="020B0604020202020204" pitchFamily="34" charset="0"/>
              </a:rPr>
              <a:t>Odor</a:t>
            </a:r>
          </a:p>
          <a:p>
            <a:pPr eaLnBrk="1" hangingPunct="1">
              <a:defRPr/>
            </a:pPr>
            <a:r>
              <a:rPr lang="en-US" dirty="0">
                <a:latin typeface="Arial" panose="020B0604020202020204" pitchFamily="34" charset="0"/>
                <a:cs typeface="Arial" panose="020B0604020202020204" pitchFamily="34" charset="0"/>
              </a:rPr>
              <a:t>Effluent quality</a:t>
            </a:r>
          </a:p>
          <a:p>
            <a:pPr eaLnBrk="1" hangingPunct="1">
              <a:defRPr/>
            </a:pPr>
            <a:r>
              <a:rPr lang="en-US" dirty="0">
                <a:latin typeface="Arial" panose="020B0604020202020204" pitchFamily="34" charset="0"/>
                <a:cs typeface="Arial" panose="020B0604020202020204" pitchFamily="34" charset="0"/>
              </a:rPr>
              <a:t>Cold weather</a:t>
            </a:r>
          </a:p>
          <a:p>
            <a:pPr eaLnBrk="1" hangingPunct="1">
              <a:defRPr/>
            </a:pPr>
            <a:r>
              <a:rPr lang="en-US" dirty="0">
                <a:latin typeface="Arial" panose="020B0604020202020204" pitchFamily="34" charset="0"/>
                <a:cs typeface="Arial" panose="020B0604020202020204" pitchFamily="34" charset="0"/>
              </a:rPr>
              <a:t>Flies</a:t>
            </a:r>
          </a:p>
          <a:p>
            <a:pPr eaLnBrk="1" hangingPunct="1">
              <a:defRPr/>
            </a:pPr>
            <a:r>
              <a:rPr lang="en-US" dirty="0">
                <a:latin typeface="Arial" panose="020B0604020202020204" pitchFamily="34" charset="0"/>
                <a:cs typeface="Arial" panose="020B0604020202020204" pitchFamily="34" charset="0"/>
              </a:rPr>
              <a:t>Snails</a:t>
            </a:r>
          </a:p>
          <a:p>
            <a:pPr eaLnBrk="1" hangingPunct="1">
              <a:buFont typeface="Wingdings" panose="05000000000000000000" pitchFamily="2" charset="2"/>
              <a:buNone/>
              <a:defRPr/>
            </a:pPr>
            <a:endParaRPr lang="en-US" dirty="0"/>
          </a:p>
          <a:p>
            <a:pPr eaLnBrk="1" hangingPunct="1">
              <a:defRPr/>
            </a:pPr>
            <a:endParaRPr lang="en-US" dirty="0"/>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3FA60380-A6F7-4B9D-9052-11C28C186E74}"/>
              </a:ext>
            </a:extLst>
          </p:cNvPr>
          <p:cNvSpPr>
            <a:spLocks noGrp="1"/>
          </p:cNvSpPr>
          <p:nvPr>
            <p:ph type="sldNum" sz="quarter" idx="12"/>
          </p:nvPr>
        </p:nvSpPr>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fld id="{781E490B-C8FC-410F-BF53-3927C1996D93}" type="slidenum">
              <a:rPr lang="en-US" altLang="en-US" smtClean="0">
                <a:latin typeface="Arial" panose="020B0604020202020204" pitchFamily="34" charset="0"/>
              </a:rPr>
              <a:pPr>
                <a:defRPr/>
              </a:pPr>
              <a:t>17</a:t>
            </a:fld>
            <a:endParaRPr lang="en-US" altLang="en-US">
              <a:latin typeface="Arial" panose="020B0604020202020204" pitchFamily="34" charset="0"/>
            </a:endParaRPr>
          </a:p>
        </p:txBody>
      </p:sp>
      <p:sp>
        <p:nvSpPr>
          <p:cNvPr id="234498" name="Rectangle 2">
            <a:extLst>
              <a:ext uri="{FF2B5EF4-FFF2-40B4-BE49-F238E27FC236}">
                <a16:creationId xmlns:a16="http://schemas.microsoft.com/office/drawing/2014/main" id="{C1974F2B-EF33-4D95-BA3D-63CDDD2940B9}"/>
              </a:ext>
            </a:extLst>
          </p:cNvPr>
          <p:cNvSpPr>
            <a:spLocks noGrp="1" noChangeArrowheads="1"/>
          </p:cNvSpPr>
          <p:nvPr>
            <p:ph type="title"/>
          </p:nvPr>
        </p:nvSpPr>
        <p:spPr/>
        <p:txBody>
          <a:bodyPr/>
          <a:lstStyle/>
          <a:p>
            <a:pPr eaLnBrk="1" hangingPunct="1">
              <a:defRPr/>
            </a:pPr>
            <a:r>
              <a:rPr lang="en-US" dirty="0">
                <a:latin typeface="Arial" panose="020B0604020202020204" pitchFamily="34" charset="0"/>
                <a:cs typeface="Arial" panose="020B0604020202020204" pitchFamily="34" charset="0"/>
              </a:rPr>
              <a:t>Covers</a:t>
            </a:r>
          </a:p>
        </p:txBody>
      </p:sp>
      <p:sp>
        <p:nvSpPr>
          <p:cNvPr id="234499" name="Rectangle 3">
            <a:extLst>
              <a:ext uri="{FF2B5EF4-FFF2-40B4-BE49-F238E27FC236}">
                <a16:creationId xmlns:a16="http://schemas.microsoft.com/office/drawing/2014/main" id="{622FC35C-ED1B-48AF-B065-74D3AB1613B8}"/>
              </a:ext>
            </a:extLst>
          </p:cNvPr>
          <p:cNvSpPr>
            <a:spLocks noGrp="1" noChangeArrowheads="1"/>
          </p:cNvSpPr>
          <p:nvPr>
            <p:ph type="body" idx="1"/>
          </p:nvPr>
        </p:nvSpPr>
        <p:spPr/>
        <p:txBody>
          <a:bodyPr/>
          <a:lstStyle/>
          <a:p>
            <a:pPr marL="0" indent="0" eaLnBrk="1" hangingPunct="1">
              <a:buFont typeface="Wingdings" panose="05000000000000000000" pitchFamily="2" charset="2"/>
              <a:buNone/>
              <a:defRPr/>
            </a:pPr>
            <a:r>
              <a:rPr lang="en-US" dirty="0">
                <a:latin typeface="Arial" panose="020B0604020202020204" pitchFamily="34" charset="0"/>
                <a:cs typeface="Arial" panose="020B0604020202020204" pitchFamily="34" charset="0"/>
              </a:rPr>
              <a:t>Odor Control</a:t>
            </a:r>
          </a:p>
          <a:p>
            <a:pPr marL="0" indent="0" eaLnBrk="1" hangingPunct="1">
              <a:buFont typeface="Wingdings" panose="05000000000000000000" pitchFamily="2" charset="2"/>
              <a:buNone/>
              <a:defRPr/>
            </a:pPr>
            <a:r>
              <a:rPr lang="en-US" dirty="0">
                <a:latin typeface="Arial" panose="020B0604020202020204" pitchFamily="34" charset="0"/>
                <a:cs typeface="Arial" panose="020B0604020202020204" pitchFamily="34" charset="0"/>
              </a:rPr>
              <a:t>Limits heat loss</a:t>
            </a:r>
          </a:p>
        </p:txBody>
      </p:sp>
      <p:pic>
        <p:nvPicPr>
          <p:cNvPr id="32773" name="Picture 4" descr="Picture of a silver cover over a trickling filter.">
            <a:extLst>
              <a:ext uri="{FF2B5EF4-FFF2-40B4-BE49-F238E27FC236}">
                <a16:creationId xmlns:a16="http://schemas.microsoft.com/office/drawing/2014/main" id="{78A96AAA-CB84-4278-BAEB-F1F225F06E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1981200"/>
            <a:ext cx="3609975" cy="220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4" name="Text Box 5" descr="A link to where the covered trickling filter was taken from.">
            <a:extLst>
              <a:ext uri="{FF2B5EF4-FFF2-40B4-BE49-F238E27FC236}">
                <a16:creationId xmlns:a16="http://schemas.microsoft.com/office/drawing/2014/main" id="{E0718CA6-B439-4D9F-8119-CC671569F642}"/>
              </a:ext>
            </a:extLst>
          </p:cNvPr>
          <p:cNvSpPr txBox="1">
            <a:spLocks noChangeArrowheads="1"/>
          </p:cNvSpPr>
          <p:nvPr/>
        </p:nvSpPr>
        <p:spPr bwMode="auto">
          <a:xfrm>
            <a:off x="4267200" y="4648200"/>
            <a:ext cx="4343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spcBef>
                <a:spcPct val="50000"/>
              </a:spcBef>
              <a:buClrTx/>
              <a:buSzTx/>
              <a:buFontTx/>
              <a:buNone/>
            </a:pPr>
            <a:endParaRPr lang="en-US" altLang="en-US" sz="1800"/>
          </a:p>
        </p:txBody>
      </p:sp>
      <p:sp>
        <p:nvSpPr>
          <p:cNvPr id="32775" name="Text Box 6">
            <a:extLst>
              <a:ext uri="{FF2B5EF4-FFF2-40B4-BE49-F238E27FC236}">
                <a16:creationId xmlns:a16="http://schemas.microsoft.com/office/drawing/2014/main" id="{8A793925-3664-4A38-A8C5-5EF3385A21FB}"/>
              </a:ext>
            </a:extLst>
          </p:cNvPr>
          <p:cNvSpPr txBox="1">
            <a:spLocks noChangeArrowheads="1"/>
          </p:cNvSpPr>
          <p:nvPr/>
        </p:nvSpPr>
        <p:spPr bwMode="auto">
          <a:xfrm>
            <a:off x="4038600" y="4648200"/>
            <a:ext cx="434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spcBef>
                <a:spcPct val="50000"/>
              </a:spcBef>
              <a:buClrTx/>
              <a:buSzTx/>
              <a:buFontTx/>
              <a:buNone/>
            </a:pPr>
            <a:r>
              <a:rPr lang="en-US" altLang="en-US" sz="1400"/>
              <a:t>http://www.cityoflaporte.com/wwtp/secondary.htm</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7EBB6B6A-D19E-40FD-83C9-E161F5E641F0}"/>
              </a:ext>
            </a:extLst>
          </p:cNvPr>
          <p:cNvSpPr>
            <a:spLocks noGrp="1"/>
          </p:cNvSpPr>
          <p:nvPr>
            <p:ph type="sldNum" sz="quarter" idx="12"/>
          </p:nvPr>
        </p:nvSpPr>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fld id="{2C79B217-E707-4BBA-8178-2DF4F75F45AB}" type="slidenum">
              <a:rPr lang="en-US" altLang="en-US" smtClean="0">
                <a:latin typeface="Arial" panose="020B0604020202020204" pitchFamily="34" charset="0"/>
              </a:rPr>
              <a:pPr>
                <a:defRPr/>
              </a:pPr>
              <a:t>18</a:t>
            </a:fld>
            <a:endParaRPr lang="en-US" altLang="en-US">
              <a:latin typeface="Arial" panose="020B0604020202020204" pitchFamily="34" charset="0"/>
            </a:endParaRPr>
          </a:p>
        </p:txBody>
      </p:sp>
      <p:sp>
        <p:nvSpPr>
          <p:cNvPr id="62466" name="Rectangle 2">
            <a:extLst>
              <a:ext uri="{FF2B5EF4-FFF2-40B4-BE49-F238E27FC236}">
                <a16:creationId xmlns:a16="http://schemas.microsoft.com/office/drawing/2014/main" id="{B5524897-05BF-4D7D-B44B-8677D679C226}"/>
              </a:ext>
            </a:extLst>
          </p:cNvPr>
          <p:cNvSpPr>
            <a:spLocks noGrp="1" noChangeArrowheads="1"/>
          </p:cNvSpPr>
          <p:nvPr>
            <p:ph type="title"/>
          </p:nvPr>
        </p:nvSpPr>
        <p:spPr/>
        <p:txBody>
          <a:bodyPr/>
          <a:lstStyle/>
          <a:p>
            <a:pPr eaLnBrk="1" hangingPunct="1">
              <a:defRPr/>
            </a:pPr>
            <a:r>
              <a:rPr lang="en-US" dirty="0">
                <a:latin typeface="Arial" panose="020B0604020202020204" pitchFamily="34" charset="0"/>
                <a:cs typeface="Arial" panose="020B0604020202020204" pitchFamily="34" charset="0"/>
              </a:rPr>
              <a:t>Activated Sludge  </a:t>
            </a:r>
          </a:p>
        </p:txBody>
      </p:sp>
      <p:sp>
        <p:nvSpPr>
          <p:cNvPr id="62467" name="Rectangle 3">
            <a:extLst>
              <a:ext uri="{FF2B5EF4-FFF2-40B4-BE49-F238E27FC236}">
                <a16:creationId xmlns:a16="http://schemas.microsoft.com/office/drawing/2014/main" id="{8B7F0E3D-8FE9-419C-A667-858FBF5AD326}"/>
              </a:ext>
            </a:extLst>
          </p:cNvPr>
          <p:cNvSpPr>
            <a:spLocks noGrp="1" noChangeArrowheads="1"/>
          </p:cNvSpPr>
          <p:nvPr>
            <p:ph type="body" idx="1"/>
          </p:nvPr>
        </p:nvSpPr>
        <p:spPr/>
        <p:txBody>
          <a:bodyPr/>
          <a:lstStyle/>
          <a:p>
            <a:pPr marL="0" indent="0" eaLnBrk="1" hangingPunct="1">
              <a:buFont typeface="Wingdings" panose="05000000000000000000" pitchFamily="2" charset="2"/>
              <a:buNone/>
              <a:defRPr/>
            </a:pPr>
            <a:r>
              <a:rPr lang="en-US" dirty="0">
                <a:latin typeface="Arial" panose="020B0604020202020204" pitchFamily="34" charset="0"/>
                <a:cs typeface="Arial" panose="020B0604020202020204" pitchFamily="34" charset="0"/>
              </a:rPr>
              <a:t>Liquid suspension of microorganisms (mixed liquor)</a:t>
            </a:r>
          </a:p>
          <a:p>
            <a:pPr eaLnBrk="1" hangingPunct="1">
              <a:defRPr/>
            </a:pPr>
            <a:endParaRPr lang="en-US" dirty="0">
              <a:latin typeface="Arial" panose="020B0604020202020204" pitchFamily="34" charset="0"/>
              <a:cs typeface="Arial" panose="020B0604020202020204" pitchFamily="34" charset="0"/>
            </a:endParaRPr>
          </a:p>
          <a:p>
            <a:pPr marL="0" indent="0" eaLnBrk="1" hangingPunct="1">
              <a:buFont typeface="Wingdings" panose="05000000000000000000" pitchFamily="2" charset="2"/>
              <a:buNone/>
              <a:defRPr/>
            </a:pPr>
            <a:r>
              <a:rPr lang="en-US" dirty="0">
                <a:latin typeface="Arial" panose="020B0604020202020204" pitchFamily="34" charset="0"/>
                <a:cs typeface="Arial" panose="020B0604020202020204" pitchFamily="34" charset="0"/>
              </a:rPr>
              <a:t>MLSS-mixed liquor suspended solids</a:t>
            </a:r>
          </a:p>
          <a:p>
            <a:pPr marL="0" indent="0" eaLnBrk="1" hangingPunct="1">
              <a:buFont typeface="Wingdings" panose="05000000000000000000" pitchFamily="2" charset="2"/>
              <a:buNone/>
              <a:defRPr/>
            </a:pPr>
            <a:endParaRPr lang="en-US" dirty="0">
              <a:latin typeface="Arial" panose="020B0604020202020204" pitchFamily="34" charset="0"/>
              <a:cs typeface="Arial" panose="020B0604020202020204" pitchFamily="34" charset="0"/>
            </a:endParaRPr>
          </a:p>
          <a:p>
            <a:pPr marL="0" indent="0" eaLnBrk="1" hangingPunct="1">
              <a:buFont typeface="Wingdings" panose="05000000000000000000" pitchFamily="2" charset="2"/>
              <a:buNone/>
              <a:defRPr/>
            </a:pPr>
            <a:r>
              <a:rPr lang="en-US" dirty="0">
                <a:latin typeface="Arial" panose="020B0604020202020204" pitchFamily="34" charset="0"/>
                <a:cs typeface="Arial" panose="020B0604020202020204" pitchFamily="34" charset="0"/>
              </a:rPr>
              <a:t>Aerobic process</a:t>
            </a: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EAC2E4EA-BDA5-4B5E-A43D-3A5EFC0D4DD6}"/>
              </a:ext>
            </a:extLst>
          </p:cNvPr>
          <p:cNvSpPr>
            <a:spLocks noGrp="1"/>
          </p:cNvSpPr>
          <p:nvPr>
            <p:ph type="sldNum" sz="quarter" idx="12"/>
          </p:nvPr>
        </p:nvSpPr>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fld id="{42459A01-0012-4820-B781-4DED3B1EB5D2}" type="slidenum">
              <a:rPr lang="en-US" altLang="en-US" smtClean="0">
                <a:latin typeface="Arial" panose="020B0604020202020204" pitchFamily="34" charset="0"/>
              </a:rPr>
              <a:pPr>
                <a:defRPr/>
              </a:pPr>
              <a:t>19</a:t>
            </a:fld>
            <a:endParaRPr lang="en-US" altLang="en-US">
              <a:latin typeface="Arial" panose="020B0604020202020204" pitchFamily="34" charset="0"/>
            </a:endParaRPr>
          </a:p>
        </p:txBody>
      </p:sp>
      <p:sp>
        <p:nvSpPr>
          <p:cNvPr id="174082" name="Rectangle 2">
            <a:extLst>
              <a:ext uri="{FF2B5EF4-FFF2-40B4-BE49-F238E27FC236}">
                <a16:creationId xmlns:a16="http://schemas.microsoft.com/office/drawing/2014/main" id="{469ABBFA-B300-4864-BEB4-1C7E0AB0C5E8}"/>
              </a:ext>
            </a:extLst>
          </p:cNvPr>
          <p:cNvSpPr>
            <a:spLocks noGrp="1" noChangeArrowheads="1"/>
          </p:cNvSpPr>
          <p:nvPr>
            <p:ph type="title"/>
          </p:nvPr>
        </p:nvSpPr>
        <p:spPr/>
        <p:txBody>
          <a:bodyPr/>
          <a:lstStyle/>
          <a:p>
            <a:pPr eaLnBrk="1" hangingPunct="1">
              <a:defRPr/>
            </a:pPr>
            <a:r>
              <a:rPr lang="en-US" dirty="0">
                <a:latin typeface="Arial" panose="020B0604020202020204" pitchFamily="34" charset="0"/>
                <a:cs typeface="Arial" panose="020B0604020202020204" pitchFamily="34" charset="0"/>
              </a:rPr>
              <a:t>Activated Sludge </a:t>
            </a:r>
            <a:r>
              <a:rPr lang="en-US" dirty="0" err="1">
                <a:latin typeface="Arial" panose="020B0604020202020204" pitchFamily="34" charset="0"/>
                <a:cs typeface="Arial" panose="020B0604020202020204" pitchFamily="34" charset="0"/>
              </a:rPr>
              <a:t>Settleability</a:t>
            </a:r>
            <a:r>
              <a:rPr lang="en-US" dirty="0">
                <a:latin typeface="Arial" panose="020B0604020202020204" pitchFamily="34" charset="0"/>
                <a:cs typeface="Arial" panose="020B0604020202020204" pitchFamily="34" charset="0"/>
              </a:rPr>
              <a:t> </a:t>
            </a:r>
          </a:p>
        </p:txBody>
      </p:sp>
      <p:sp>
        <p:nvSpPr>
          <p:cNvPr id="174083" name="Rectangle 3">
            <a:extLst>
              <a:ext uri="{FF2B5EF4-FFF2-40B4-BE49-F238E27FC236}">
                <a16:creationId xmlns:a16="http://schemas.microsoft.com/office/drawing/2014/main" id="{8FA041F4-4ABC-42ED-85AF-94490018BB6D}"/>
              </a:ext>
            </a:extLst>
          </p:cNvPr>
          <p:cNvSpPr>
            <a:spLocks noGrp="1" noChangeArrowheads="1"/>
          </p:cNvSpPr>
          <p:nvPr>
            <p:ph type="body" idx="1"/>
          </p:nvPr>
        </p:nvSpPr>
        <p:spPr/>
        <p:txBody>
          <a:bodyPr/>
          <a:lstStyle/>
          <a:p>
            <a:pPr eaLnBrk="1" hangingPunct="1">
              <a:defRPr/>
            </a:pPr>
            <a:r>
              <a:rPr lang="en-US" dirty="0">
                <a:latin typeface="Arial" panose="020B0604020202020204" pitchFamily="34" charset="0"/>
                <a:cs typeface="Arial" panose="020B0604020202020204" pitchFamily="34" charset="0"/>
              </a:rPr>
              <a:t>Depends on food-to-microorganism ratio and sludge age</a:t>
            </a:r>
          </a:p>
          <a:p>
            <a:pPr eaLnBrk="1" hangingPunct="1">
              <a:defRPr/>
            </a:pPr>
            <a:r>
              <a:rPr lang="en-US" dirty="0">
                <a:latin typeface="Arial" panose="020B0604020202020204" pitchFamily="34" charset="0"/>
                <a:cs typeface="Arial" panose="020B0604020202020204" pitchFamily="34" charset="0"/>
              </a:rPr>
              <a:t>High MLSS concentrations and extended times encourage endogenous growth</a:t>
            </a:r>
          </a:p>
          <a:p>
            <a:pPr eaLnBrk="1" hangingPunct="1">
              <a:defRPr/>
            </a:pPr>
            <a:r>
              <a:rPr lang="en-US" dirty="0">
                <a:latin typeface="Arial" panose="020B0604020202020204" pitchFamily="34" charset="0"/>
                <a:cs typeface="Arial" panose="020B0604020202020204" pitchFamily="34" charset="0"/>
              </a:rPr>
              <a:t>Endogenous growth-microorganisms are starved and rapidly utilize the food source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AA0F0D64-E2B0-497F-B654-040EFED34E01}"/>
              </a:ext>
            </a:extLst>
          </p:cNvPr>
          <p:cNvSpPr>
            <a:spLocks noGrp="1"/>
          </p:cNvSpPr>
          <p:nvPr>
            <p:ph type="sldNum" sz="quarter" idx="12"/>
          </p:nvPr>
        </p:nvSpPr>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fld id="{A45B2EBA-9A03-42B2-A17E-633B857CEC0C}" type="slidenum">
              <a:rPr lang="en-US" altLang="en-US" smtClean="0">
                <a:latin typeface="Arial" panose="020B0604020202020204" pitchFamily="34" charset="0"/>
              </a:rPr>
              <a:pPr>
                <a:defRPr/>
              </a:pPr>
              <a:t>2</a:t>
            </a:fld>
            <a:endParaRPr lang="en-US" altLang="en-US">
              <a:latin typeface="Arial" panose="020B0604020202020204" pitchFamily="34" charset="0"/>
            </a:endParaRPr>
          </a:p>
        </p:txBody>
      </p:sp>
      <p:sp>
        <p:nvSpPr>
          <p:cNvPr id="77826" name="Rectangle 2">
            <a:extLst>
              <a:ext uri="{FF2B5EF4-FFF2-40B4-BE49-F238E27FC236}">
                <a16:creationId xmlns:a16="http://schemas.microsoft.com/office/drawing/2014/main" id="{ACB4AC7D-E61C-496C-992A-FCEA12E7A6A6}"/>
              </a:ext>
            </a:extLst>
          </p:cNvPr>
          <p:cNvSpPr>
            <a:spLocks noGrp="1" noChangeArrowheads="1"/>
          </p:cNvSpPr>
          <p:nvPr>
            <p:ph type="title"/>
          </p:nvPr>
        </p:nvSpPr>
        <p:spPr/>
        <p:txBody>
          <a:bodyPr/>
          <a:lstStyle/>
          <a:p>
            <a:pPr eaLnBrk="1" hangingPunct="1">
              <a:defRPr/>
            </a:pPr>
            <a:r>
              <a:rPr lang="en-US" dirty="0">
                <a:latin typeface="Arial" panose="020B0604020202020204" pitchFamily="34" charset="0"/>
                <a:cs typeface="Arial" panose="020B0604020202020204" pitchFamily="34" charset="0"/>
              </a:rPr>
              <a:t>Objectives</a:t>
            </a:r>
          </a:p>
        </p:txBody>
      </p:sp>
      <p:sp>
        <p:nvSpPr>
          <p:cNvPr id="77827" name="Rectangle 3">
            <a:extLst>
              <a:ext uri="{FF2B5EF4-FFF2-40B4-BE49-F238E27FC236}">
                <a16:creationId xmlns:a16="http://schemas.microsoft.com/office/drawing/2014/main" id="{3DBFB6F3-6FDE-404D-9153-99F969D6EE8E}"/>
              </a:ext>
            </a:extLst>
          </p:cNvPr>
          <p:cNvSpPr>
            <a:spLocks noGrp="1" noChangeArrowheads="1"/>
          </p:cNvSpPr>
          <p:nvPr>
            <p:ph type="body" idx="1"/>
          </p:nvPr>
        </p:nvSpPr>
        <p:spPr/>
        <p:txBody>
          <a:bodyPr/>
          <a:lstStyle/>
          <a:p>
            <a:pPr marL="0" indent="0" eaLnBrk="1" hangingPunct="1">
              <a:buFont typeface="Wingdings" panose="05000000000000000000" pitchFamily="2" charset="2"/>
              <a:buNone/>
              <a:defRPr/>
            </a:pPr>
            <a:r>
              <a:rPr lang="en-US" dirty="0">
                <a:latin typeface="Arial" panose="020B0604020202020204" pitchFamily="34" charset="0"/>
                <a:cs typeface="Arial" panose="020B0604020202020204" pitchFamily="34" charset="0"/>
              </a:rPr>
              <a:t>Understand basic processes of biological (secondary) treatment:</a:t>
            </a:r>
          </a:p>
          <a:p>
            <a:pPr marL="0" indent="0" eaLnBrk="1" hangingPunct="1">
              <a:buFont typeface="Wingdings" panose="05000000000000000000" pitchFamily="2" charset="2"/>
              <a:buNone/>
              <a:defRPr/>
            </a:pPr>
            <a:endParaRPr lang="en-US" dirty="0">
              <a:latin typeface="Arial" panose="020B0604020202020204" pitchFamily="34" charset="0"/>
              <a:cs typeface="Arial" panose="020B0604020202020204" pitchFamily="34" charset="0"/>
            </a:endParaRPr>
          </a:p>
          <a:p>
            <a:pPr marL="0" indent="0" eaLnBrk="1" hangingPunct="1">
              <a:buFont typeface="Wingdings" panose="05000000000000000000" pitchFamily="2" charset="2"/>
              <a:buNone/>
              <a:defRPr/>
            </a:pPr>
            <a:r>
              <a:rPr lang="en-US" dirty="0">
                <a:latin typeface="Arial" panose="020B0604020202020204" pitchFamily="34" charset="0"/>
                <a:cs typeface="Arial" panose="020B0604020202020204" pitchFamily="34" charset="0"/>
              </a:rPr>
              <a:t>trickling filter, activate sludge, rotating biological contactors</a:t>
            </a:r>
          </a:p>
          <a:p>
            <a:pPr eaLnBrk="1" hangingPunct="1">
              <a:buFont typeface="Wingdings" panose="05000000000000000000" pitchFamily="2" charset="2"/>
              <a:buNone/>
              <a:defRPr/>
            </a:pPr>
            <a:endParaRPr lang="en-US" dirty="0"/>
          </a:p>
          <a:p>
            <a:pPr eaLnBrk="1" hangingPunct="1">
              <a:defRPr/>
            </a:pPr>
            <a:endParaRPr lang="en-US" dirty="0"/>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7CDB32-1DE3-48E8-B897-059C567831C0}"/>
              </a:ext>
            </a:extLst>
          </p:cNvPr>
          <p:cNvSpPr>
            <a:spLocks noGrp="1"/>
          </p:cNvSpPr>
          <p:nvPr>
            <p:ph type="title"/>
          </p:nvPr>
        </p:nvSpPr>
        <p:spPr/>
        <p:txBody>
          <a:bodyPr/>
          <a:lstStyle/>
          <a:p>
            <a:pPr>
              <a:defRPr/>
            </a:pPr>
            <a:r>
              <a:rPr lang="en-US" dirty="0">
                <a:latin typeface="Arial" panose="020B0604020202020204" pitchFamily="34" charset="0"/>
                <a:cs typeface="Arial" panose="020B0604020202020204" pitchFamily="34" charset="0"/>
              </a:rPr>
              <a:t>Aeration (Activated Sludge) Calculations</a:t>
            </a:r>
          </a:p>
        </p:txBody>
      </p:sp>
      <p:sp>
        <p:nvSpPr>
          <p:cNvPr id="3" name="Content Placeholder 2">
            <a:extLst>
              <a:ext uri="{FF2B5EF4-FFF2-40B4-BE49-F238E27FC236}">
                <a16:creationId xmlns:a16="http://schemas.microsoft.com/office/drawing/2014/main" id="{A4F11EE9-3191-427F-BE1F-E7CC58D525ED}"/>
              </a:ext>
            </a:extLst>
          </p:cNvPr>
          <p:cNvSpPr>
            <a:spLocks noGrp="1"/>
          </p:cNvSpPr>
          <p:nvPr>
            <p:ph idx="1"/>
          </p:nvPr>
        </p:nvSpPr>
        <p:spPr/>
        <p:txBody>
          <a:bodyPr/>
          <a:lstStyle/>
          <a:p>
            <a:pPr>
              <a:defRPr/>
            </a:pPr>
            <a:r>
              <a:rPr lang="en-US" dirty="0">
                <a:latin typeface="Arial" panose="020B0604020202020204" pitchFamily="34" charset="0"/>
                <a:cs typeface="Arial" panose="020B0604020202020204" pitchFamily="34" charset="0"/>
              </a:rPr>
              <a:t>F/M ratio </a:t>
            </a:r>
            <a:r>
              <a:rPr lang="en-US" sz="2400" dirty="0">
                <a:solidFill>
                  <a:srgbClr val="FFC000"/>
                </a:solidFill>
                <a:latin typeface="Arial" panose="020B0604020202020204" pitchFamily="34" charset="0"/>
                <a:cs typeface="Arial" panose="020B0604020202020204" pitchFamily="34" charset="0"/>
              </a:rPr>
              <a:t>(page 253 of class book)</a:t>
            </a:r>
          </a:p>
          <a:p>
            <a:pPr>
              <a:defRPr/>
            </a:pPr>
            <a:r>
              <a:rPr lang="en-US" dirty="0">
                <a:latin typeface="Arial" panose="020B0604020202020204" pitchFamily="34" charset="0"/>
                <a:cs typeface="Arial" panose="020B0604020202020204" pitchFamily="34" charset="0"/>
              </a:rPr>
              <a:t>BOD Load  </a:t>
            </a:r>
          </a:p>
          <a:p>
            <a:pPr>
              <a:defRPr/>
            </a:pPr>
            <a:r>
              <a:rPr lang="en-US" dirty="0">
                <a:latin typeface="Arial" panose="020B0604020202020204" pitchFamily="34" charset="0"/>
                <a:cs typeface="Arial" panose="020B0604020202020204" pitchFamily="34" charset="0"/>
              </a:rPr>
              <a:t>Sludge Age (Mean Cell Residence Time-MCRT)</a:t>
            </a:r>
            <a:r>
              <a:rPr lang="en-US" dirty="0">
                <a:solidFill>
                  <a:srgbClr val="FFC000"/>
                </a:solidFill>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a:p>
            <a:pPr>
              <a:defRPr/>
            </a:pPr>
            <a:r>
              <a:rPr lang="en-US" dirty="0">
                <a:latin typeface="Arial" panose="020B0604020202020204" pitchFamily="34" charset="0"/>
                <a:cs typeface="Arial" panose="020B0604020202020204" pitchFamily="34" charset="0"/>
              </a:rPr>
              <a:t>Sludge Volume Index (SVI) </a:t>
            </a:r>
            <a:r>
              <a:rPr lang="en-US" sz="2400" dirty="0">
                <a:solidFill>
                  <a:srgbClr val="FFC000"/>
                </a:solidFill>
                <a:latin typeface="Arial" panose="020B0604020202020204" pitchFamily="34" charset="0"/>
                <a:cs typeface="Arial" panose="020B0604020202020204" pitchFamily="34" charset="0"/>
              </a:rPr>
              <a:t>(page 254)</a:t>
            </a:r>
            <a:endParaRPr lang="en-US" dirty="0">
              <a:solidFill>
                <a:srgbClr val="FFC000"/>
              </a:solidFill>
              <a:latin typeface="Arial" panose="020B0604020202020204" pitchFamily="34" charset="0"/>
              <a:cs typeface="Arial" panose="020B0604020202020204" pitchFamily="34" charset="0"/>
            </a:endParaRPr>
          </a:p>
          <a:p>
            <a:pPr>
              <a:defRPr/>
            </a:pPr>
            <a:r>
              <a:rPr lang="en-US" dirty="0">
                <a:latin typeface="Arial" panose="020B0604020202020204" pitchFamily="34" charset="0"/>
                <a:cs typeface="Arial" panose="020B0604020202020204" pitchFamily="34" charset="0"/>
              </a:rPr>
              <a:t>Percent Removal of BOD/TSS</a:t>
            </a:r>
          </a:p>
          <a:p>
            <a:pPr>
              <a:defRPr/>
            </a:pPr>
            <a:r>
              <a:rPr lang="en-US" dirty="0">
                <a:latin typeface="Arial" panose="020B0604020202020204" pitchFamily="34" charset="0"/>
                <a:cs typeface="Arial" panose="020B0604020202020204" pitchFamily="34" charset="0"/>
              </a:rPr>
              <a:t>Detention Times (Volume/Q)</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3403B4-A070-446F-93A4-9433DE5047CA}"/>
              </a:ext>
            </a:extLst>
          </p:cNvPr>
          <p:cNvSpPr>
            <a:spLocks noGrp="1"/>
          </p:cNvSpPr>
          <p:nvPr>
            <p:ph type="title"/>
          </p:nvPr>
        </p:nvSpPr>
        <p:spPr/>
        <p:txBody>
          <a:bodyPr/>
          <a:lstStyle/>
          <a:p>
            <a:pPr>
              <a:defRPr/>
            </a:pPr>
            <a:r>
              <a:rPr lang="en-US" dirty="0">
                <a:latin typeface="Arial" panose="020B0604020202020204" pitchFamily="34" charset="0"/>
                <a:cs typeface="Arial" panose="020B0604020202020204" pitchFamily="34" charset="0"/>
              </a:rPr>
              <a:t>Sludge Volume Index (SVI)</a:t>
            </a:r>
          </a:p>
        </p:txBody>
      </p:sp>
      <p:sp>
        <p:nvSpPr>
          <p:cNvPr id="3" name="Content Placeholder 2">
            <a:extLst>
              <a:ext uri="{FF2B5EF4-FFF2-40B4-BE49-F238E27FC236}">
                <a16:creationId xmlns:a16="http://schemas.microsoft.com/office/drawing/2014/main" id="{EFC47808-ECC2-470B-892E-7021AD11A927}"/>
              </a:ext>
            </a:extLst>
          </p:cNvPr>
          <p:cNvSpPr>
            <a:spLocks noGrp="1"/>
          </p:cNvSpPr>
          <p:nvPr>
            <p:ph idx="1"/>
          </p:nvPr>
        </p:nvSpPr>
        <p:spPr/>
        <p:txBody>
          <a:bodyPr/>
          <a:lstStyle/>
          <a:p>
            <a:pPr marL="0" indent="0">
              <a:buFont typeface="Wingdings" panose="05000000000000000000" pitchFamily="2" charset="2"/>
              <a:buNone/>
              <a:defRPr/>
            </a:pPr>
            <a:r>
              <a:rPr lang="en-US" dirty="0"/>
              <a:t>S</a:t>
            </a:r>
            <a:r>
              <a:rPr lang="en-US" dirty="0">
                <a:latin typeface="Arial" panose="020B0604020202020204" pitchFamily="34" charset="0"/>
                <a:cs typeface="Arial" panose="020B0604020202020204" pitchFamily="34" charset="0"/>
              </a:rPr>
              <a:t>VI(ml/g)=Settled Sludge Volume (ml/L)*1000/MLSS (mg/l)</a:t>
            </a:r>
          </a:p>
          <a:p>
            <a:pPr>
              <a:defRPr/>
            </a:pPr>
            <a:endParaRPr lang="en-US" dirty="0">
              <a:latin typeface="Arial" panose="020B0604020202020204" pitchFamily="34" charset="0"/>
              <a:cs typeface="Arial" panose="020B0604020202020204" pitchFamily="34" charset="0"/>
            </a:endParaRPr>
          </a:p>
          <a:p>
            <a:pPr>
              <a:defRPr/>
            </a:pPr>
            <a:r>
              <a:rPr lang="en-US" sz="2400" dirty="0">
                <a:latin typeface="Arial" panose="020B0604020202020204" pitchFamily="34" charset="0"/>
                <a:cs typeface="Arial" panose="020B0604020202020204" pitchFamily="34" charset="0"/>
              </a:rPr>
              <a:t>If SVI&lt;80: Settles fast but </a:t>
            </a:r>
            <a:r>
              <a:rPr lang="en-US" sz="2400" dirty="0" err="1">
                <a:latin typeface="Arial" panose="020B0604020202020204" pitchFamily="34" charset="0"/>
                <a:cs typeface="Arial" panose="020B0604020202020204" pitchFamily="34" charset="0"/>
              </a:rPr>
              <a:t>supernate</a:t>
            </a:r>
            <a:r>
              <a:rPr lang="en-US" sz="2400" dirty="0">
                <a:latin typeface="Arial" panose="020B0604020202020204" pitchFamily="34" charset="0"/>
                <a:cs typeface="Arial" panose="020B0604020202020204" pitchFamily="34" charset="0"/>
              </a:rPr>
              <a:t> may be cloudy</a:t>
            </a:r>
          </a:p>
          <a:p>
            <a:pPr>
              <a:defRPr/>
            </a:pPr>
            <a:endParaRPr lang="en-US" sz="2400" dirty="0">
              <a:latin typeface="Arial" panose="020B0604020202020204" pitchFamily="34" charset="0"/>
              <a:cs typeface="Arial" panose="020B0604020202020204" pitchFamily="34" charset="0"/>
            </a:endParaRPr>
          </a:p>
          <a:p>
            <a:pPr>
              <a:defRPr/>
            </a:pPr>
            <a:r>
              <a:rPr lang="en-US" sz="2400" dirty="0">
                <a:latin typeface="Arial" panose="020B0604020202020204" pitchFamily="34" charset="0"/>
                <a:cs typeface="Arial" panose="020B0604020202020204" pitchFamily="34" charset="0"/>
              </a:rPr>
              <a:t>If SVI=100-200: Typical for activated sludge</a:t>
            </a:r>
          </a:p>
          <a:p>
            <a:pPr>
              <a:defRPr/>
            </a:pPr>
            <a:endParaRPr lang="en-US" sz="2400" dirty="0">
              <a:latin typeface="Arial" panose="020B0604020202020204" pitchFamily="34" charset="0"/>
              <a:cs typeface="Arial" panose="020B0604020202020204" pitchFamily="34" charset="0"/>
            </a:endParaRPr>
          </a:p>
          <a:p>
            <a:pPr>
              <a:defRPr/>
            </a:pPr>
            <a:r>
              <a:rPr lang="en-US" sz="2400" dirty="0">
                <a:latin typeface="Arial" panose="020B0604020202020204" pitchFamily="34" charset="0"/>
                <a:cs typeface="Arial" panose="020B0604020202020204" pitchFamily="34" charset="0"/>
              </a:rPr>
              <a:t>If SVI&gt;250: Floc settles slowly</a:t>
            </a:r>
          </a:p>
          <a:p>
            <a:pPr>
              <a:defRPr/>
            </a:pPr>
            <a:endParaRPr lang="en-US" sz="2400" dirty="0"/>
          </a:p>
          <a:p>
            <a:pPr marL="0" indent="0" algn="ctr">
              <a:buFont typeface="Wingdings" panose="05000000000000000000" pitchFamily="2" charset="2"/>
              <a:buNone/>
              <a:defRPr/>
            </a:pPr>
            <a:r>
              <a:rPr lang="en-US" sz="1000" dirty="0"/>
              <a:t>Reference: </a:t>
            </a:r>
            <a:r>
              <a:rPr lang="en-US" sz="1000" dirty="0">
                <a:hlinkClick r:id="rId2"/>
              </a:rPr>
              <a:t>http://www.tpomag.com/editorial/2010/03/what-the-heck-is-svi</a:t>
            </a:r>
            <a:r>
              <a:rPr lang="en-US" sz="1000" dirty="0"/>
              <a:t> </a:t>
            </a:r>
          </a:p>
        </p:txBody>
      </p:sp>
      <p:sp>
        <p:nvSpPr>
          <p:cNvPr id="4" name="Slide Number Placeholder 3">
            <a:extLst>
              <a:ext uri="{FF2B5EF4-FFF2-40B4-BE49-F238E27FC236}">
                <a16:creationId xmlns:a16="http://schemas.microsoft.com/office/drawing/2014/main" id="{5AD20234-07C0-4BA2-9597-7ECA9CD43218}"/>
              </a:ext>
            </a:extLst>
          </p:cNvPr>
          <p:cNvSpPr>
            <a:spLocks noGrp="1"/>
          </p:cNvSpPr>
          <p:nvPr>
            <p:ph type="sldNum" sz="quarter" idx="12"/>
          </p:nvPr>
        </p:nvSpPr>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fld id="{FE382F8B-1185-41D1-B890-18E8A37836F0}" type="slidenum">
              <a:rPr lang="en-US" altLang="en-US" smtClean="0">
                <a:latin typeface="Arial" panose="020B0604020202020204" pitchFamily="34" charset="0"/>
              </a:rPr>
              <a:pPr>
                <a:defRPr/>
              </a:pPr>
              <a:t>21</a:t>
            </a:fld>
            <a:endParaRPr lang="en-US" altLang="en-US">
              <a:latin typeface="Arial" panose="020B0604020202020204"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BA814AFF-15B0-4F2C-94B1-852099BFC235}"/>
              </a:ext>
            </a:extLst>
          </p:cNvPr>
          <p:cNvSpPr>
            <a:spLocks noGrp="1"/>
          </p:cNvSpPr>
          <p:nvPr>
            <p:ph type="sldNum" sz="quarter" idx="12"/>
          </p:nvPr>
        </p:nvSpPr>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fld id="{727719BF-0376-4CF3-8815-C35FF3C06307}" type="slidenum">
              <a:rPr lang="en-US" altLang="en-US" smtClean="0">
                <a:latin typeface="Arial" panose="020B0604020202020204" pitchFamily="34" charset="0"/>
              </a:rPr>
              <a:pPr>
                <a:defRPr/>
              </a:pPr>
              <a:t>22</a:t>
            </a:fld>
            <a:endParaRPr lang="en-US" altLang="en-US">
              <a:latin typeface="Arial" panose="020B0604020202020204" pitchFamily="34" charset="0"/>
            </a:endParaRPr>
          </a:p>
        </p:txBody>
      </p:sp>
      <p:sp>
        <p:nvSpPr>
          <p:cNvPr id="145410" name="Rectangle 2">
            <a:extLst>
              <a:ext uri="{FF2B5EF4-FFF2-40B4-BE49-F238E27FC236}">
                <a16:creationId xmlns:a16="http://schemas.microsoft.com/office/drawing/2014/main" id="{63FCAB59-CED5-4530-A4CD-085CA4E2294F}"/>
              </a:ext>
            </a:extLst>
          </p:cNvPr>
          <p:cNvSpPr>
            <a:spLocks noGrp="1" noChangeArrowheads="1"/>
          </p:cNvSpPr>
          <p:nvPr>
            <p:ph type="title"/>
          </p:nvPr>
        </p:nvSpPr>
        <p:spPr/>
        <p:txBody>
          <a:bodyPr/>
          <a:lstStyle/>
          <a:p>
            <a:pPr eaLnBrk="1" hangingPunct="1">
              <a:defRPr/>
            </a:pPr>
            <a:r>
              <a:rPr lang="en-US" dirty="0">
                <a:latin typeface="Arial" panose="020B0604020202020204" pitchFamily="34" charset="0"/>
                <a:cs typeface="Arial" panose="020B0604020202020204" pitchFamily="34" charset="0"/>
              </a:rPr>
              <a:t>Activated Sludge</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Calculations</a:t>
            </a:r>
          </a:p>
        </p:txBody>
      </p:sp>
      <p:sp>
        <p:nvSpPr>
          <p:cNvPr id="145411" name="Rectangle 3">
            <a:extLst>
              <a:ext uri="{FF2B5EF4-FFF2-40B4-BE49-F238E27FC236}">
                <a16:creationId xmlns:a16="http://schemas.microsoft.com/office/drawing/2014/main" id="{22062660-EC5D-4420-9B97-1FD47363A332}"/>
              </a:ext>
            </a:extLst>
          </p:cNvPr>
          <p:cNvSpPr>
            <a:spLocks noGrp="1" noChangeArrowheads="1"/>
          </p:cNvSpPr>
          <p:nvPr>
            <p:ph type="body" idx="1"/>
          </p:nvPr>
        </p:nvSpPr>
        <p:spPr/>
        <p:txBody>
          <a:bodyPr/>
          <a:lstStyle/>
          <a:p>
            <a:pPr marL="0" indent="0" eaLnBrk="1" hangingPunct="1">
              <a:buFont typeface="Wingdings" panose="05000000000000000000" pitchFamily="2" charset="2"/>
              <a:buNone/>
              <a:defRPr/>
            </a:pPr>
            <a:r>
              <a:rPr lang="en-US" dirty="0"/>
              <a:t>Covered in asynchronous folder </a:t>
            </a:r>
          </a:p>
          <a:p>
            <a:pPr marL="0" indent="0" eaLnBrk="1" hangingPunct="1">
              <a:buFont typeface="Wingdings" panose="05000000000000000000" pitchFamily="2" charset="2"/>
              <a:buNone/>
              <a:defRPr/>
            </a:pPr>
            <a:endParaRPr lang="en-US" dirty="0"/>
          </a:p>
          <a:p>
            <a:pPr marL="0" indent="0" eaLnBrk="1" hangingPunct="1">
              <a:buFont typeface="Wingdings" panose="05000000000000000000" pitchFamily="2" charset="2"/>
              <a:buNone/>
              <a:defRPr/>
            </a:pPr>
            <a:r>
              <a:rPr lang="en-US" dirty="0"/>
              <a:t>Wastewater Operator Tests (show all work and units)</a:t>
            </a: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353DB-6E0B-4FD3-A19D-8F2149875FAA}"/>
              </a:ext>
            </a:extLst>
          </p:cNvPr>
          <p:cNvSpPr>
            <a:spLocks noGrp="1"/>
          </p:cNvSpPr>
          <p:nvPr>
            <p:ph type="title"/>
          </p:nvPr>
        </p:nvSpPr>
        <p:spPr/>
        <p:txBody>
          <a:bodyPr/>
          <a:lstStyle/>
          <a:p>
            <a:pPr>
              <a:defRPr/>
            </a:pPr>
            <a:r>
              <a:rPr lang="en-US" dirty="0">
                <a:latin typeface="Arial" panose="020B0604020202020204" pitchFamily="34" charset="0"/>
                <a:cs typeface="Arial" panose="020B0604020202020204" pitchFamily="34" charset="0"/>
              </a:rPr>
              <a:t>Membrane Biological Reactor (MBR)</a:t>
            </a:r>
          </a:p>
        </p:txBody>
      </p:sp>
      <p:sp>
        <p:nvSpPr>
          <p:cNvPr id="3" name="Content Placeholder 2">
            <a:extLst>
              <a:ext uri="{FF2B5EF4-FFF2-40B4-BE49-F238E27FC236}">
                <a16:creationId xmlns:a16="http://schemas.microsoft.com/office/drawing/2014/main" id="{E2757E06-505B-4703-B58D-9F9C1A78DADD}"/>
              </a:ext>
            </a:extLst>
          </p:cNvPr>
          <p:cNvSpPr>
            <a:spLocks noGrp="1"/>
          </p:cNvSpPr>
          <p:nvPr>
            <p:ph idx="1"/>
          </p:nvPr>
        </p:nvSpPr>
        <p:spPr/>
        <p:txBody>
          <a:bodyPr/>
          <a:lstStyle/>
          <a:p>
            <a:pPr>
              <a:defRPr/>
            </a:pPr>
            <a:r>
              <a:rPr lang="en-US" dirty="0">
                <a:latin typeface="Arial" panose="020B0604020202020204" pitchFamily="34" charset="0"/>
                <a:cs typeface="Arial" panose="020B0604020202020204" pitchFamily="34" charset="0"/>
              </a:rPr>
              <a:t>Activated-sludge followed by a tank w/ </a:t>
            </a:r>
            <a:r>
              <a:rPr lang="en-US" dirty="0" err="1">
                <a:latin typeface="Arial" panose="020B0604020202020204" pitchFamily="34" charset="0"/>
                <a:cs typeface="Arial" panose="020B0604020202020204" pitchFamily="34" charset="0"/>
              </a:rPr>
              <a:t>microfiltrate</a:t>
            </a:r>
            <a:r>
              <a:rPr lang="en-US" dirty="0">
                <a:latin typeface="Arial" panose="020B0604020202020204" pitchFamily="34" charset="0"/>
                <a:cs typeface="Arial" panose="020B0604020202020204" pitchFamily="34" charset="0"/>
              </a:rPr>
              <a:t> membranes (instead of a secondary clarifier)</a:t>
            </a:r>
          </a:p>
          <a:p>
            <a:pPr>
              <a:defRPr/>
            </a:pPr>
            <a:r>
              <a:rPr lang="en-US" dirty="0">
                <a:latin typeface="Arial" panose="020B0604020202020204" pitchFamily="34" charset="0"/>
                <a:cs typeface="Arial" panose="020B0604020202020204" pitchFamily="34" charset="0"/>
              </a:rPr>
              <a:t>Solids-liquid separation is by filtration versus gravity settling </a:t>
            </a:r>
          </a:p>
          <a:p>
            <a:pPr>
              <a:defRPr/>
            </a:pPr>
            <a:r>
              <a:rPr lang="en-US" dirty="0">
                <a:latin typeface="Arial" panose="020B0604020202020204" pitchFamily="34" charset="0"/>
                <a:cs typeface="Arial" panose="020B0604020202020204" pitchFamily="34" charset="0"/>
              </a:rPr>
              <a:t>Can remove 98% of SS and 100% of non-soluble BOD</a:t>
            </a:r>
          </a:p>
        </p:txBody>
      </p:sp>
      <p:sp>
        <p:nvSpPr>
          <p:cNvPr id="4" name="Slide Number Placeholder 3">
            <a:extLst>
              <a:ext uri="{FF2B5EF4-FFF2-40B4-BE49-F238E27FC236}">
                <a16:creationId xmlns:a16="http://schemas.microsoft.com/office/drawing/2014/main" id="{FB8D7167-F9CA-4CBC-85E9-7348328BBAA3}"/>
              </a:ext>
            </a:extLst>
          </p:cNvPr>
          <p:cNvSpPr>
            <a:spLocks noGrp="1"/>
          </p:cNvSpPr>
          <p:nvPr>
            <p:ph type="sldNum" sz="quarter" idx="12"/>
          </p:nvPr>
        </p:nvSpPr>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fld id="{1720DD30-AA8E-4449-B9A7-1375DD74D4F9}" type="slidenum">
              <a:rPr lang="en-US" altLang="en-US" smtClean="0">
                <a:latin typeface="Arial" panose="020B0604020202020204" pitchFamily="34" charset="0"/>
              </a:rPr>
              <a:pPr>
                <a:defRPr/>
              </a:pPr>
              <a:t>23</a:t>
            </a:fld>
            <a:endParaRPr lang="en-US" altLang="en-US">
              <a:latin typeface="Arial" panose="020B0604020202020204"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7A7E520-6AD8-4F07-A23D-36B5D806B4A8}"/>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Sedimentation Tank with Advanced MBR</a:t>
            </a:r>
          </a:p>
        </p:txBody>
      </p:sp>
      <p:sp>
        <p:nvSpPr>
          <p:cNvPr id="4" name="Slide Number Placeholder 3">
            <a:extLst>
              <a:ext uri="{FF2B5EF4-FFF2-40B4-BE49-F238E27FC236}">
                <a16:creationId xmlns:a16="http://schemas.microsoft.com/office/drawing/2014/main" id="{7AA28591-66C1-44D9-A918-862C7C8BAF49}"/>
              </a:ext>
            </a:extLst>
          </p:cNvPr>
          <p:cNvSpPr>
            <a:spLocks noGrp="1"/>
          </p:cNvSpPr>
          <p:nvPr>
            <p:ph type="sldNum" sz="quarter" idx="12"/>
          </p:nvPr>
        </p:nvSpPr>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D16AC63C-526B-4F37-88F0-56259AC7DA0C}" type="slidenum">
              <a:rPr lang="en-US" altLang="en-US" smtClean="0"/>
              <a:pPr/>
              <a:t>24</a:t>
            </a:fld>
            <a:endParaRPr lang="en-US" altLang="en-US"/>
          </a:p>
        </p:txBody>
      </p:sp>
      <p:pic>
        <p:nvPicPr>
          <p:cNvPr id="44036" name="Picture 3" descr="Picture of conventional ww treatment diagram to one with a membrane bioreactor">
            <a:extLst>
              <a:ext uri="{FF2B5EF4-FFF2-40B4-BE49-F238E27FC236}">
                <a16:creationId xmlns:a16="http://schemas.microsoft.com/office/drawing/2014/main" id="{CA5CD884-F409-4135-947B-4CB4DC0E32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8762" y="1981200"/>
            <a:ext cx="6086475" cy="4591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BEC165D-60D6-4E02-8C4D-7AAA06723B50}"/>
              </a:ext>
            </a:extLst>
          </p:cNvPr>
          <p:cNvSpPr>
            <a:spLocks noGrp="1"/>
          </p:cNvSpPr>
          <p:nvPr>
            <p:ph type="title"/>
          </p:nvPr>
        </p:nvSpPr>
        <p:spPr>
          <a:xfrm>
            <a:off x="457200" y="178893"/>
            <a:ext cx="8229600" cy="533400"/>
          </a:xfrm>
        </p:spPr>
        <p:txBody>
          <a:bodyPr/>
          <a:lstStyle/>
          <a:p>
            <a:r>
              <a:rPr lang="en-US" dirty="0">
                <a:latin typeface="Arial" panose="020B0604020202020204" pitchFamily="34" charset="0"/>
                <a:cs typeface="Arial" panose="020B0604020202020204" pitchFamily="34" charset="0"/>
              </a:rPr>
              <a:t>MBR pictures</a:t>
            </a:r>
          </a:p>
        </p:txBody>
      </p:sp>
      <p:pic>
        <p:nvPicPr>
          <p:cNvPr id="45058" name="Content Placeholder 4" descr="picture of membrane">
            <a:extLst>
              <a:ext uri="{FF2B5EF4-FFF2-40B4-BE49-F238E27FC236}">
                <a16:creationId xmlns:a16="http://schemas.microsoft.com/office/drawing/2014/main" id="{B2667531-F720-45F8-AD76-D228913D070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74625" y="775785"/>
            <a:ext cx="4349750" cy="3558886"/>
          </a:xfrm>
        </p:spPr>
      </p:pic>
      <p:sp>
        <p:nvSpPr>
          <p:cNvPr id="4" name="Slide Number Placeholder 3">
            <a:extLst>
              <a:ext uri="{FF2B5EF4-FFF2-40B4-BE49-F238E27FC236}">
                <a16:creationId xmlns:a16="http://schemas.microsoft.com/office/drawing/2014/main" id="{B704731A-A3DA-4EB8-BB98-7FF5E005DE2E}"/>
              </a:ext>
            </a:extLst>
          </p:cNvPr>
          <p:cNvSpPr>
            <a:spLocks noGrp="1"/>
          </p:cNvSpPr>
          <p:nvPr>
            <p:ph type="sldNum" sz="quarter" idx="12"/>
          </p:nvPr>
        </p:nvSpPr>
        <p:spPr/>
        <p:txBody>
          <a:bodyPr/>
          <a:lstStyle/>
          <a:p>
            <a:fld id="{3687E8F8-83C8-4B17-9189-7ABF91D3D70B}" type="slidenum">
              <a:rPr lang="en-US" altLang="en-US" smtClean="0"/>
              <a:pPr/>
              <a:t>25</a:t>
            </a:fld>
            <a:endParaRPr lang="en-US" altLang="en-US"/>
          </a:p>
        </p:txBody>
      </p:sp>
      <p:pic>
        <p:nvPicPr>
          <p:cNvPr id="45060" name="Picture 5" descr="picture of membrane">
            <a:extLst>
              <a:ext uri="{FF2B5EF4-FFF2-40B4-BE49-F238E27FC236}">
                <a16:creationId xmlns:a16="http://schemas.microsoft.com/office/drawing/2014/main" id="{4E4C19E1-037F-4E70-964D-F2274C2B7C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29054" y="1143000"/>
            <a:ext cx="4303712" cy="292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1" name="Picture 6" descr="picture of membrane">
            <a:extLst>
              <a:ext uri="{FF2B5EF4-FFF2-40B4-BE49-F238E27FC236}">
                <a16:creationId xmlns:a16="http://schemas.microsoft.com/office/drawing/2014/main" id="{3B780C4F-BC52-45EC-8C47-2DEE983880F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5886" y="3775570"/>
            <a:ext cx="2903538" cy="290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2" name="Picture 7" descr="picture of membrane">
            <a:extLst>
              <a:ext uri="{FF2B5EF4-FFF2-40B4-BE49-F238E27FC236}">
                <a16:creationId xmlns:a16="http://schemas.microsoft.com/office/drawing/2014/main" id="{5C55B5BD-AB08-4508-8363-5850A740C4C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79875" y="4408051"/>
            <a:ext cx="4946650" cy="242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descr="picture of membrane">
            <a:extLst>
              <a:ext uri="{FF2B5EF4-FFF2-40B4-BE49-F238E27FC236}">
                <a16:creationId xmlns:a16="http://schemas.microsoft.com/office/drawing/2014/main" id="{4122C99A-D637-43AC-9F58-2322B5A42E0D}"/>
              </a:ext>
            </a:extLst>
          </p:cNvPr>
          <p:cNvSpPr/>
          <p:nvPr/>
        </p:nvSpPr>
        <p:spPr>
          <a:xfrm>
            <a:off x="3415433" y="3244334"/>
            <a:ext cx="2313134" cy="369332"/>
          </a:xfrm>
          <a:prstGeom prst="rect">
            <a:avLst/>
          </a:prstGeom>
        </p:spPr>
        <p:txBody>
          <a:bodyPr wrap="none">
            <a:spAutoFit/>
          </a:bodyPr>
          <a:lstStyle/>
          <a:p>
            <a:r>
              <a:rPr lang="en-US" dirty="0"/>
              <a:t>picture of membrane</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E0558-BF3D-4E63-8373-42241239B2E2}"/>
              </a:ext>
            </a:extLst>
          </p:cNvPr>
          <p:cNvSpPr>
            <a:spLocks noGrp="1"/>
          </p:cNvSpPr>
          <p:nvPr>
            <p:ph type="title"/>
          </p:nvPr>
        </p:nvSpPr>
        <p:spPr/>
        <p:txBody>
          <a:bodyPr/>
          <a:lstStyle/>
          <a:p>
            <a:pPr>
              <a:defRPr/>
            </a:pPr>
            <a:r>
              <a:rPr lang="en-US" dirty="0"/>
              <a:t>MBR Advantages/Disadvantages</a:t>
            </a:r>
          </a:p>
        </p:txBody>
      </p:sp>
      <p:sp>
        <p:nvSpPr>
          <p:cNvPr id="3" name="Content Placeholder 2">
            <a:extLst>
              <a:ext uri="{FF2B5EF4-FFF2-40B4-BE49-F238E27FC236}">
                <a16:creationId xmlns:a16="http://schemas.microsoft.com/office/drawing/2014/main" id="{1FEB780F-8CFD-4622-AEA5-855E7E93DCF0}"/>
              </a:ext>
            </a:extLst>
          </p:cNvPr>
          <p:cNvSpPr>
            <a:spLocks noGrp="1"/>
          </p:cNvSpPr>
          <p:nvPr>
            <p:ph idx="1"/>
          </p:nvPr>
        </p:nvSpPr>
        <p:spPr>
          <a:xfrm>
            <a:off x="457200" y="1981200"/>
            <a:ext cx="8382000" cy="4114800"/>
          </a:xfrm>
        </p:spPr>
        <p:txBody>
          <a:bodyPr/>
          <a:lstStyle/>
          <a:p>
            <a:pPr marL="0" indent="0">
              <a:buFont typeface="Wingdings" panose="05000000000000000000" pitchFamily="2" charset="2"/>
              <a:buNone/>
              <a:defRPr/>
            </a:pPr>
            <a:r>
              <a:rPr lang="en-US" dirty="0"/>
              <a:t>High-quality effluent</a:t>
            </a:r>
          </a:p>
          <a:p>
            <a:pPr marL="0" indent="0">
              <a:buFont typeface="Wingdings" panose="05000000000000000000" pitchFamily="2" charset="2"/>
              <a:buNone/>
              <a:defRPr/>
            </a:pPr>
            <a:r>
              <a:rPr lang="en-US" dirty="0"/>
              <a:t>Small size</a:t>
            </a:r>
          </a:p>
          <a:p>
            <a:pPr>
              <a:defRPr/>
            </a:pPr>
            <a:endParaRPr lang="en-US" dirty="0"/>
          </a:p>
          <a:p>
            <a:pPr marL="0" indent="0">
              <a:buFont typeface="Wingdings" panose="05000000000000000000" pitchFamily="2" charset="2"/>
              <a:buNone/>
              <a:defRPr/>
            </a:pPr>
            <a:r>
              <a:rPr lang="en-US" dirty="0"/>
              <a:t>High operating cost </a:t>
            </a:r>
            <a:r>
              <a:rPr lang="en-US" sz="2800" dirty="0"/>
              <a:t>(membrane replacement)</a:t>
            </a:r>
          </a:p>
          <a:p>
            <a:pPr marL="0" indent="0">
              <a:buFont typeface="Wingdings" panose="05000000000000000000" pitchFamily="2" charset="2"/>
              <a:buNone/>
              <a:defRPr/>
            </a:pPr>
            <a:r>
              <a:rPr lang="en-US" dirty="0"/>
              <a:t>Increased energy costs (pumps)</a:t>
            </a:r>
          </a:p>
        </p:txBody>
      </p:sp>
      <p:sp>
        <p:nvSpPr>
          <p:cNvPr id="4" name="Slide Number Placeholder 3">
            <a:extLst>
              <a:ext uri="{FF2B5EF4-FFF2-40B4-BE49-F238E27FC236}">
                <a16:creationId xmlns:a16="http://schemas.microsoft.com/office/drawing/2014/main" id="{0D1DA5C8-D868-4EBB-9CDA-8586D6A09AA1}"/>
              </a:ext>
            </a:extLst>
          </p:cNvPr>
          <p:cNvSpPr>
            <a:spLocks noGrp="1"/>
          </p:cNvSpPr>
          <p:nvPr>
            <p:ph type="sldNum" sz="quarter" idx="12"/>
          </p:nvPr>
        </p:nvSpPr>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fld id="{4FEBE359-4FCF-45AB-BCF1-FB8BDCCC4042}" type="slidenum">
              <a:rPr lang="en-US" altLang="en-US" smtClean="0">
                <a:latin typeface="Arial" panose="020B0604020202020204" pitchFamily="34" charset="0"/>
              </a:rPr>
              <a:pPr>
                <a:defRPr/>
              </a:pPr>
              <a:t>26</a:t>
            </a:fld>
            <a:endParaRPr lang="en-US" altLang="en-US">
              <a:latin typeface="Arial" panose="020B0604020202020204"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6">
            <a:extLst>
              <a:ext uri="{FF2B5EF4-FFF2-40B4-BE49-F238E27FC236}">
                <a16:creationId xmlns:a16="http://schemas.microsoft.com/office/drawing/2014/main" id="{5571E8A2-EC00-457D-8911-DCB1E5DA0342}"/>
              </a:ext>
            </a:extLst>
          </p:cNvPr>
          <p:cNvSpPr>
            <a:spLocks noGrp="1"/>
          </p:cNvSpPr>
          <p:nvPr>
            <p:ph type="sldNum" sz="quarter" idx="12"/>
          </p:nvPr>
        </p:nvSpPr>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fld id="{D38DA139-FB37-403A-A34F-133D14E35AFE}" type="slidenum">
              <a:rPr lang="en-US" altLang="en-US" smtClean="0">
                <a:latin typeface="Arial" panose="020B0604020202020204" pitchFamily="34" charset="0"/>
              </a:rPr>
              <a:pPr>
                <a:defRPr/>
              </a:pPr>
              <a:t>27</a:t>
            </a:fld>
            <a:endParaRPr lang="en-US" altLang="en-US">
              <a:latin typeface="Arial" panose="020B0604020202020204" pitchFamily="34" charset="0"/>
            </a:endParaRPr>
          </a:p>
        </p:txBody>
      </p:sp>
      <p:sp>
        <p:nvSpPr>
          <p:cNvPr id="144386" name="Rectangle 2">
            <a:extLst>
              <a:ext uri="{FF2B5EF4-FFF2-40B4-BE49-F238E27FC236}">
                <a16:creationId xmlns:a16="http://schemas.microsoft.com/office/drawing/2014/main" id="{5867D34B-7120-430E-B052-826076663446}"/>
              </a:ext>
            </a:extLst>
          </p:cNvPr>
          <p:cNvSpPr>
            <a:spLocks noGrp="1" noChangeArrowheads="1"/>
          </p:cNvSpPr>
          <p:nvPr>
            <p:ph type="title"/>
          </p:nvPr>
        </p:nvSpPr>
        <p:spPr>
          <a:xfrm>
            <a:off x="457200" y="381000"/>
            <a:ext cx="1447800" cy="1066800"/>
          </a:xfrm>
        </p:spPr>
        <p:txBody>
          <a:bodyPr/>
          <a:lstStyle/>
          <a:p>
            <a:pPr eaLnBrk="1" hangingPunct="1">
              <a:defRPr/>
            </a:pPr>
            <a:r>
              <a:rPr lang="en-US" sz="4000" dirty="0">
                <a:latin typeface="Arial" panose="020B0604020202020204" pitchFamily="34" charset="0"/>
                <a:cs typeface="Arial" panose="020B0604020202020204" pitchFamily="34" charset="0"/>
              </a:rPr>
              <a:t>RBC </a:t>
            </a:r>
          </a:p>
        </p:txBody>
      </p:sp>
      <p:sp>
        <p:nvSpPr>
          <p:cNvPr id="144387" name="Rectangle 3">
            <a:extLst>
              <a:ext uri="{FF2B5EF4-FFF2-40B4-BE49-F238E27FC236}">
                <a16:creationId xmlns:a16="http://schemas.microsoft.com/office/drawing/2014/main" id="{CB476C91-7595-4082-9782-A884C7D00361}"/>
              </a:ext>
            </a:extLst>
          </p:cNvPr>
          <p:cNvSpPr>
            <a:spLocks noGrp="1" noChangeArrowheads="1"/>
          </p:cNvSpPr>
          <p:nvPr>
            <p:ph type="body" sz="half" idx="1"/>
          </p:nvPr>
        </p:nvSpPr>
        <p:spPr/>
        <p:txBody>
          <a:bodyPr/>
          <a:lstStyle/>
          <a:p>
            <a:pPr marL="609600" indent="-609600" eaLnBrk="1" hangingPunct="1">
              <a:defRPr/>
            </a:pPr>
            <a:r>
              <a:rPr lang="en-US" sz="2800" dirty="0">
                <a:latin typeface="Arial" panose="020B0604020202020204" pitchFamily="34" charset="0"/>
                <a:cs typeface="Arial" panose="020B0604020202020204" pitchFamily="34" charset="0"/>
              </a:rPr>
              <a:t>40% submerged</a:t>
            </a:r>
          </a:p>
          <a:p>
            <a:pPr marL="609600" indent="-609600" eaLnBrk="1" hangingPunct="1">
              <a:defRPr/>
            </a:pPr>
            <a:r>
              <a:rPr lang="en-US" sz="2800" dirty="0">
                <a:latin typeface="Arial" panose="020B0604020202020204" pitchFamily="34" charset="0"/>
                <a:cs typeface="Arial" panose="020B0604020202020204" pitchFamily="34" charset="0"/>
              </a:rPr>
              <a:t>Four stages often used (each with separate tanks)</a:t>
            </a:r>
          </a:p>
          <a:p>
            <a:pPr marL="609600" indent="-609600" eaLnBrk="1" hangingPunct="1">
              <a:defRPr/>
            </a:pPr>
            <a:r>
              <a:rPr lang="en-US" sz="2800" dirty="0">
                <a:latin typeface="Arial" panose="020B0604020202020204" pitchFamily="34" charset="0"/>
                <a:cs typeface="Arial" panose="020B0604020202020204" pitchFamily="34" charset="0"/>
              </a:rPr>
              <a:t>Plug flow</a:t>
            </a:r>
          </a:p>
          <a:p>
            <a:pPr marL="990600" lvl="1" indent="-533400" eaLnBrk="1" hangingPunct="1">
              <a:buFont typeface="Wingdings" panose="05000000000000000000" pitchFamily="2" charset="2"/>
              <a:buNone/>
              <a:defRPr/>
            </a:pPr>
            <a:endParaRPr lang="en-US" sz="2400" dirty="0"/>
          </a:p>
          <a:p>
            <a:pPr marL="609600" indent="-609600" eaLnBrk="1" hangingPunct="1">
              <a:buFont typeface="Wingdings" panose="05000000000000000000" pitchFamily="2" charset="2"/>
              <a:buNone/>
              <a:defRPr/>
            </a:pPr>
            <a:endParaRPr lang="en-US" sz="2800" dirty="0"/>
          </a:p>
          <a:p>
            <a:pPr marL="609600" indent="-609600" eaLnBrk="1" hangingPunct="1">
              <a:buFont typeface="Wingdings" panose="05000000000000000000" pitchFamily="2" charset="2"/>
              <a:buNone/>
              <a:defRPr/>
            </a:pPr>
            <a:endParaRPr lang="en-US" sz="2800" dirty="0"/>
          </a:p>
          <a:p>
            <a:pPr marL="609600" indent="-609600" eaLnBrk="1" hangingPunct="1">
              <a:buFont typeface="Wingdings" panose="05000000000000000000" pitchFamily="2" charset="2"/>
              <a:buNone/>
              <a:defRPr/>
            </a:pPr>
            <a:endParaRPr lang="en-US" sz="2800" dirty="0"/>
          </a:p>
        </p:txBody>
      </p:sp>
      <p:pic>
        <p:nvPicPr>
          <p:cNvPr id="47109" name="Picture 5" descr="Fig_204-2">
            <a:extLst>
              <a:ext uri="{FF2B5EF4-FFF2-40B4-BE49-F238E27FC236}">
                <a16:creationId xmlns:a16="http://schemas.microsoft.com/office/drawing/2014/main" id="{C30CF2EA-98C8-45D6-8E92-C19DB315ED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43425" y="2133600"/>
            <a:ext cx="4600575" cy="277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0" name="Picture 7" descr="Fig_204-1">
            <a:extLst>
              <a:ext uri="{FF2B5EF4-FFF2-40B4-BE49-F238E27FC236}">
                <a16:creationId xmlns:a16="http://schemas.microsoft.com/office/drawing/2014/main" id="{1FAF6BA2-0ADB-444A-B9AF-DEFC16905682}"/>
              </a:ext>
            </a:extLst>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4191000" y="152400"/>
            <a:ext cx="2376488" cy="1830388"/>
          </a:xfrm>
          <a:noFill/>
          <a:extLst>
            <a:ext uri="{909E8E84-426E-40DD-AFC4-6F175D3DCCD1}">
              <a14:hiddenFill xmlns:a14="http://schemas.microsoft.com/office/drawing/2010/main">
                <a:solidFill>
                  <a:srgbClr val="FFFFFF"/>
                </a:solidFill>
              </a14:hiddenFill>
            </a:ext>
          </a:extLst>
        </p:spPr>
      </p:pic>
      <p:pic>
        <p:nvPicPr>
          <p:cNvPr id="47111" name="Picture 10" descr="Fig_204-3">
            <a:extLst>
              <a:ext uri="{FF2B5EF4-FFF2-40B4-BE49-F238E27FC236}">
                <a16:creationId xmlns:a16="http://schemas.microsoft.com/office/drawing/2014/main" id="{4B96FF03-8CAC-436F-9CD2-EACB32FAA3E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505325"/>
            <a:ext cx="4429125" cy="235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12" name="Text Box 11">
            <a:extLst>
              <a:ext uri="{FF2B5EF4-FFF2-40B4-BE49-F238E27FC236}">
                <a16:creationId xmlns:a16="http://schemas.microsoft.com/office/drawing/2014/main" id="{A14BD509-92C9-4572-BC5B-046CCE34E497}"/>
              </a:ext>
            </a:extLst>
          </p:cNvPr>
          <p:cNvSpPr txBox="1">
            <a:spLocks noChangeArrowheads="1"/>
          </p:cNvSpPr>
          <p:nvPr/>
        </p:nvSpPr>
        <p:spPr bwMode="auto">
          <a:xfrm>
            <a:off x="6096000" y="5791200"/>
            <a:ext cx="16764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spcBef>
                <a:spcPct val="50000"/>
              </a:spcBef>
              <a:buClrTx/>
              <a:buSzTx/>
              <a:buFontTx/>
              <a:buNone/>
            </a:pPr>
            <a:r>
              <a:rPr lang="en-US" altLang="en-US" sz="1000"/>
              <a:t>http://nett21.gec.jp/JSIM_DATA/WATER/WATER_1/html/Doc_204.html</a:t>
            </a: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6">
            <a:extLst>
              <a:ext uri="{FF2B5EF4-FFF2-40B4-BE49-F238E27FC236}">
                <a16:creationId xmlns:a16="http://schemas.microsoft.com/office/drawing/2014/main" id="{47D9D42D-AD4E-40B1-A598-4151322C5321}"/>
              </a:ext>
            </a:extLst>
          </p:cNvPr>
          <p:cNvSpPr>
            <a:spLocks noGrp="1"/>
          </p:cNvSpPr>
          <p:nvPr>
            <p:ph type="sldNum" sz="quarter" idx="12"/>
          </p:nvPr>
        </p:nvSpPr>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fld id="{B7BB4D9F-B373-4B3D-AB39-1F5E024D9B25}" type="slidenum">
              <a:rPr lang="en-US" altLang="en-US" smtClean="0">
                <a:latin typeface="Arial" panose="020B0604020202020204" pitchFamily="34" charset="0"/>
              </a:rPr>
              <a:pPr>
                <a:defRPr/>
              </a:pPr>
              <a:t>28</a:t>
            </a:fld>
            <a:endParaRPr lang="en-US" altLang="en-US">
              <a:latin typeface="Arial" panose="020B0604020202020204" pitchFamily="34" charset="0"/>
            </a:endParaRPr>
          </a:p>
        </p:txBody>
      </p:sp>
      <p:sp>
        <p:nvSpPr>
          <p:cNvPr id="195586" name="Rectangle 2">
            <a:extLst>
              <a:ext uri="{FF2B5EF4-FFF2-40B4-BE49-F238E27FC236}">
                <a16:creationId xmlns:a16="http://schemas.microsoft.com/office/drawing/2014/main" id="{E4B0115D-8983-4482-9369-E875F1F17000}"/>
              </a:ext>
            </a:extLst>
          </p:cNvPr>
          <p:cNvSpPr>
            <a:spLocks noGrp="1" noChangeArrowheads="1"/>
          </p:cNvSpPr>
          <p:nvPr>
            <p:ph type="title"/>
          </p:nvPr>
        </p:nvSpPr>
        <p:spPr/>
        <p:txBody>
          <a:bodyPr/>
          <a:lstStyle/>
          <a:p>
            <a:pPr eaLnBrk="1" hangingPunct="1">
              <a:defRPr/>
            </a:pPr>
            <a:r>
              <a:rPr lang="en-US" dirty="0">
                <a:latin typeface="Arial" panose="020B0604020202020204" pitchFamily="34" charset="0"/>
                <a:cs typeface="Arial" panose="020B0604020202020204" pitchFamily="34" charset="0"/>
              </a:rPr>
              <a:t>Stabilization Ponds (lagoons)</a:t>
            </a:r>
          </a:p>
        </p:txBody>
      </p:sp>
      <p:sp>
        <p:nvSpPr>
          <p:cNvPr id="195587" name="Rectangle 3">
            <a:extLst>
              <a:ext uri="{FF2B5EF4-FFF2-40B4-BE49-F238E27FC236}">
                <a16:creationId xmlns:a16="http://schemas.microsoft.com/office/drawing/2014/main" id="{B6043469-314D-46B3-BA9E-BBF9BD6DC175}"/>
              </a:ext>
            </a:extLst>
          </p:cNvPr>
          <p:cNvSpPr>
            <a:spLocks noGrp="1" noChangeArrowheads="1"/>
          </p:cNvSpPr>
          <p:nvPr>
            <p:ph type="body" sz="half" idx="1"/>
          </p:nvPr>
        </p:nvSpPr>
        <p:spPr/>
        <p:txBody>
          <a:bodyPr/>
          <a:lstStyle/>
          <a:p>
            <a:pPr eaLnBrk="1" hangingPunct="1">
              <a:defRPr/>
            </a:pPr>
            <a:r>
              <a:rPr lang="en-US" sz="2800" dirty="0">
                <a:latin typeface="Arial" panose="020B0604020202020204" pitchFamily="34" charset="0"/>
                <a:cs typeface="Arial" panose="020B0604020202020204" pitchFamily="34" charset="0"/>
              </a:rPr>
              <a:t>Used in rural areas (7% of population)</a:t>
            </a:r>
          </a:p>
          <a:p>
            <a:pPr eaLnBrk="1" hangingPunct="1">
              <a:defRPr/>
            </a:pPr>
            <a:r>
              <a:rPr lang="en-US" sz="2800" dirty="0">
                <a:latin typeface="Arial" panose="020B0604020202020204" pitchFamily="34" charset="0"/>
                <a:cs typeface="Arial" panose="020B0604020202020204" pitchFamily="34" charset="0"/>
              </a:rPr>
              <a:t>Used as polishing ponds (tertiary treatment)</a:t>
            </a:r>
          </a:p>
          <a:p>
            <a:pPr eaLnBrk="1" hangingPunct="1">
              <a:defRPr/>
            </a:pPr>
            <a:r>
              <a:rPr lang="en-US" sz="2800" dirty="0">
                <a:latin typeface="Arial" panose="020B0604020202020204" pitchFamily="34" charset="0"/>
                <a:cs typeface="Arial" panose="020B0604020202020204" pitchFamily="34" charset="0"/>
              </a:rPr>
              <a:t>Can be facultative, aerated or anaerobic</a:t>
            </a:r>
          </a:p>
        </p:txBody>
      </p:sp>
      <p:pic>
        <p:nvPicPr>
          <p:cNvPr id="49157" name="Picture 5" descr="lagoon aeration">
            <a:extLst>
              <a:ext uri="{FF2B5EF4-FFF2-40B4-BE49-F238E27FC236}">
                <a16:creationId xmlns:a16="http://schemas.microsoft.com/office/drawing/2014/main" id="{DA926082-E811-4107-A31A-BAE7F832F0DA}"/>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114800" y="1828800"/>
            <a:ext cx="4743450" cy="2767013"/>
          </a:xfrm>
          <a:noFill/>
          <a:extLst>
            <a:ext uri="{909E8E84-426E-40DD-AFC4-6F175D3DCCD1}">
              <a14:hiddenFill xmlns:a14="http://schemas.microsoft.com/office/drawing/2010/main">
                <a:solidFill>
                  <a:srgbClr val="FFFFFF"/>
                </a:solidFill>
              </a14:hiddenFill>
            </a:ext>
          </a:extLst>
        </p:spPr>
      </p:pic>
      <p:sp>
        <p:nvSpPr>
          <p:cNvPr id="49158" name="Text Box 7">
            <a:extLst>
              <a:ext uri="{FF2B5EF4-FFF2-40B4-BE49-F238E27FC236}">
                <a16:creationId xmlns:a16="http://schemas.microsoft.com/office/drawing/2014/main" id="{B4639D11-3F59-482A-AC04-D508584D4DCD}"/>
              </a:ext>
            </a:extLst>
          </p:cNvPr>
          <p:cNvSpPr txBox="1">
            <a:spLocks noChangeArrowheads="1"/>
          </p:cNvSpPr>
          <p:nvPr/>
        </p:nvSpPr>
        <p:spPr bwMode="auto">
          <a:xfrm>
            <a:off x="4800600" y="5029200"/>
            <a:ext cx="4114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spcBef>
                <a:spcPct val="50000"/>
              </a:spcBef>
              <a:buClrTx/>
              <a:buSzTx/>
              <a:buFontTx/>
              <a:buNone/>
            </a:pPr>
            <a:r>
              <a:rPr lang="en-US" altLang="en-US" sz="1800" b="1">
                <a:hlinkClick r:id="rId4"/>
              </a:rPr>
              <a:t>www.sequencertech.com</a:t>
            </a:r>
            <a:endParaRPr lang="en-US" altLang="en-US" sz="180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23FCF762-947C-4296-B09E-8F6CC789B107}"/>
              </a:ext>
            </a:extLst>
          </p:cNvPr>
          <p:cNvSpPr>
            <a:spLocks noGrp="1"/>
          </p:cNvSpPr>
          <p:nvPr>
            <p:ph type="sldNum" sz="quarter" idx="12"/>
          </p:nvPr>
        </p:nvSpPr>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fld id="{0278BBE9-4422-4209-BAF4-51D5E50282A5}" type="slidenum">
              <a:rPr lang="en-US" altLang="en-US" smtClean="0">
                <a:latin typeface="Arial" panose="020B0604020202020204" pitchFamily="34" charset="0"/>
              </a:rPr>
              <a:pPr>
                <a:defRPr/>
              </a:pPr>
              <a:t>29</a:t>
            </a:fld>
            <a:endParaRPr lang="en-US" altLang="en-US">
              <a:latin typeface="Arial" panose="020B0604020202020204" pitchFamily="34" charset="0"/>
            </a:endParaRPr>
          </a:p>
        </p:txBody>
      </p:sp>
      <p:sp>
        <p:nvSpPr>
          <p:cNvPr id="202754" name="Rectangle 2">
            <a:extLst>
              <a:ext uri="{FF2B5EF4-FFF2-40B4-BE49-F238E27FC236}">
                <a16:creationId xmlns:a16="http://schemas.microsoft.com/office/drawing/2014/main" id="{1F678920-9C09-4523-A951-C4D9FCD1D788}"/>
              </a:ext>
            </a:extLst>
          </p:cNvPr>
          <p:cNvSpPr>
            <a:spLocks noGrp="1" noChangeArrowheads="1"/>
          </p:cNvSpPr>
          <p:nvPr>
            <p:ph type="title"/>
          </p:nvPr>
        </p:nvSpPr>
        <p:spPr/>
        <p:txBody>
          <a:bodyPr/>
          <a:lstStyle/>
          <a:p>
            <a:pPr eaLnBrk="1" hangingPunct="1">
              <a:defRPr/>
            </a:pPr>
            <a:r>
              <a:rPr lang="en-US" dirty="0">
                <a:latin typeface="Arial" panose="020B0604020202020204" pitchFamily="34" charset="0"/>
                <a:cs typeface="Arial" panose="020B0604020202020204" pitchFamily="34" charset="0"/>
              </a:rPr>
              <a:t>Disinfection</a:t>
            </a:r>
          </a:p>
        </p:txBody>
      </p:sp>
      <p:sp>
        <p:nvSpPr>
          <p:cNvPr id="202755" name="Rectangle 3">
            <a:extLst>
              <a:ext uri="{FF2B5EF4-FFF2-40B4-BE49-F238E27FC236}">
                <a16:creationId xmlns:a16="http://schemas.microsoft.com/office/drawing/2014/main" id="{292EE453-5895-4F2D-B2BD-6F3E1EA27958}"/>
              </a:ext>
            </a:extLst>
          </p:cNvPr>
          <p:cNvSpPr>
            <a:spLocks noGrp="1" noChangeArrowheads="1"/>
          </p:cNvSpPr>
          <p:nvPr>
            <p:ph type="body" idx="1"/>
          </p:nvPr>
        </p:nvSpPr>
        <p:spPr/>
        <p:txBody>
          <a:bodyPr/>
          <a:lstStyle/>
          <a:p>
            <a:pPr marL="0" indent="0" eaLnBrk="1" hangingPunct="1">
              <a:buFont typeface="Wingdings" panose="05000000000000000000" pitchFamily="2" charset="2"/>
              <a:buNone/>
              <a:defRPr/>
            </a:pPr>
            <a:r>
              <a:rPr lang="en-US" dirty="0">
                <a:latin typeface="Arial" panose="020B0604020202020204" pitchFamily="34" charset="0"/>
                <a:cs typeface="Arial" panose="020B0604020202020204" pitchFamily="34" charset="0"/>
              </a:rPr>
              <a:t>Chlorine added by rapid initial mixing in a contacting basin</a:t>
            </a:r>
          </a:p>
          <a:p>
            <a:pPr marL="0" indent="0" eaLnBrk="1" hangingPunct="1">
              <a:buFont typeface="Wingdings" panose="05000000000000000000" pitchFamily="2" charset="2"/>
              <a:buNone/>
              <a:defRPr/>
            </a:pPr>
            <a:endParaRPr lang="en-US" dirty="0">
              <a:latin typeface="Arial" panose="020B0604020202020204" pitchFamily="34" charset="0"/>
              <a:cs typeface="Arial" panose="020B0604020202020204" pitchFamily="34" charset="0"/>
            </a:endParaRPr>
          </a:p>
          <a:p>
            <a:pPr marL="0" indent="0" eaLnBrk="1" hangingPunct="1">
              <a:buFont typeface="Wingdings" panose="05000000000000000000" pitchFamily="2" charset="2"/>
              <a:buNone/>
              <a:defRPr/>
            </a:pPr>
            <a:r>
              <a:rPr lang="en-US" dirty="0">
                <a:latin typeface="Arial" panose="020B0604020202020204" pitchFamily="34" charset="0"/>
                <a:cs typeface="Arial" panose="020B0604020202020204" pitchFamily="34" charset="0"/>
              </a:rPr>
              <a:t>UV (hypochlorite used as standby)</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a:extLst>
              <a:ext uri="{FF2B5EF4-FFF2-40B4-BE49-F238E27FC236}">
                <a16:creationId xmlns:a16="http://schemas.microsoft.com/office/drawing/2014/main" id="{CEF207A2-AF77-470B-85E8-4018FB64DC12}"/>
              </a:ext>
            </a:extLst>
          </p:cNvPr>
          <p:cNvSpPr>
            <a:spLocks noGrp="1" noChangeArrowheads="1"/>
          </p:cNvSpPr>
          <p:nvPr>
            <p:ph type="title"/>
          </p:nvPr>
        </p:nvSpPr>
        <p:spPr/>
        <p:txBody>
          <a:bodyPr/>
          <a:lstStyle/>
          <a:p>
            <a:pPr eaLnBrk="1" hangingPunct="1">
              <a:defRPr/>
            </a:pPr>
            <a:r>
              <a:rPr lang="en-US" dirty="0">
                <a:latin typeface="Arial" panose="020B0604020202020204" pitchFamily="34" charset="0"/>
                <a:cs typeface="Arial" panose="020B0604020202020204" pitchFamily="34" charset="0"/>
              </a:rPr>
              <a:t>Trickling Filter (Stone Media)</a:t>
            </a:r>
          </a:p>
        </p:txBody>
      </p:sp>
      <p:pic>
        <p:nvPicPr>
          <p:cNvPr id="7172" name="Picture 5" descr="2TricklingFilter">
            <a:extLst>
              <a:ext uri="{FF2B5EF4-FFF2-40B4-BE49-F238E27FC236}">
                <a16:creationId xmlns:a16="http://schemas.microsoft.com/office/drawing/2014/main" id="{ED1ACE00-3FB5-4BBC-8E96-9F3B58CA6496}"/>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1973263" y="1828800"/>
            <a:ext cx="5083175" cy="3810000"/>
          </a:xfr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3688E-A1E5-40AD-BC30-7C1C7D914280}"/>
              </a:ext>
            </a:extLst>
          </p:cNvPr>
          <p:cNvSpPr>
            <a:spLocks noGrp="1"/>
          </p:cNvSpPr>
          <p:nvPr>
            <p:ph type="title"/>
          </p:nvPr>
        </p:nvSpPr>
        <p:spPr/>
        <p:txBody>
          <a:bodyPr/>
          <a:lstStyle/>
          <a:p>
            <a:pPr>
              <a:defRPr/>
            </a:pPr>
            <a:r>
              <a:rPr lang="en-US" dirty="0">
                <a:latin typeface="Arial" panose="020B0604020202020204" pitchFamily="34" charset="0"/>
                <a:cs typeface="Arial" panose="020B0604020202020204" pitchFamily="34" charset="0"/>
                <a:hlinkClick r:id="rId3" action="ppaction://hlinkpres?slideindex=1&amp;slidetitle="/>
              </a:rPr>
              <a:t>Outfall-Railroad Interceptor</a:t>
            </a:r>
            <a:endParaRPr lang="en-US" dirty="0">
              <a:latin typeface="Arial" panose="020B0604020202020204" pitchFamily="34" charset="0"/>
              <a:cs typeface="Arial" panose="020B0604020202020204" pitchFamily="34" charset="0"/>
            </a:endParaRPr>
          </a:p>
        </p:txBody>
      </p:sp>
      <p:pic>
        <p:nvPicPr>
          <p:cNvPr id="53251" name="Content Placeholder 4" descr="picture of an outfall &#10;">
            <a:extLst>
              <a:ext uri="{FF2B5EF4-FFF2-40B4-BE49-F238E27FC236}">
                <a16:creationId xmlns:a16="http://schemas.microsoft.com/office/drawing/2014/main" id="{3E16E4C5-CBD0-4574-AF3E-E263D5A13E07}"/>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1752600" y="1981200"/>
            <a:ext cx="5486400" cy="4114800"/>
          </a:xfrm>
        </p:spPr>
      </p:pic>
      <p:sp>
        <p:nvSpPr>
          <p:cNvPr id="4" name="Slide Number Placeholder 3">
            <a:extLst>
              <a:ext uri="{FF2B5EF4-FFF2-40B4-BE49-F238E27FC236}">
                <a16:creationId xmlns:a16="http://schemas.microsoft.com/office/drawing/2014/main" id="{E1A6CDCB-2B91-4ED7-A2AD-8150BC2BC0D5}"/>
              </a:ext>
            </a:extLst>
          </p:cNvPr>
          <p:cNvSpPr>
            <a:spLocks noGrp="1"/>
          </p:cNvSpPr>
          <p:nvPr>
            <p:ph type="sldNum" sz="quarter" idx="12"/>
          </p:nvPr>
        </p:nvSpPr>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fld id="{CDABF561-94CE-49E8-8F5A-10D12F3C4380}" type="slidenum">
              <a:rPr lang="en-US" altLang="en-US" smtClean="0">
                <a:latin typeface="Arial" panose="020B0604020202020204" pitchFamily="34" charset="0"/>
              </a:rPr>
              <a:pPr>
                <a:defRPr/>
              </a:pPr>
              <a:t>30</a:t>
            </a:fld>
            <a:endParaRPr lang="en-US" altLang="en-US">
              <a:latin typeface="Arial" panose="020B0604020202020204"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E2E174-A305-4DA6-A00A-DBF51CD99674}"/>
              </a:ext>
            </a:extLst>
          </p:cNvPr>
          <p:cNvSpPr>
            <a:spLocks noGrp="1"/>
          </p:cNvSpPr>
          <p:nvPr>
            <p:ph type="title"/>
          </p:nvPr>
        </p:nvSpPr>
        <p:spPr/>
        <p:txBody>
          <a:bodyPr/>
          <a:lstStyle/>
          <a:p>
            <a:pPr>
              <a:defRPr/>
            </a:pPr>
            <a:r>
              <a:rPr lang="en-US" dirty="0">
                <a:latin typeface="Arial" panose="020B0604020202020204" pitchFamily="34" charset="0"/>
                <a:cs typeface="Arial" panose="020B0604020202020204" pitchFamily="34" charset="0"/>
                <a:hlinkClick r:id="rId3" action="ppaction://hlinkpres?slideindex=1&amp;slidetitle="/>
              </a:rPr>
              <a:t>Outfall-Grace Creek</a:t>
            </a:r>
            <a:endParaRPr lang="en-US" dirty="0">
              <a:latin typeface="Arial" panose="020B0604020202020204" pitchFamily="34" charset="0"/>
              <a:cs typeface="Arial" panose="020B0604020202020204" pitchFamily="34" charset="0"/>
            </a:endParaRPr>
          </a:p>
        </p:txBody>
      </p:sp>
      <p:pic>
        <p:nvPicPr>
          <p:cNvPr id="55299" name="Content Placeholder 4" descr="picture of an outfall to a stream">
            <a:extLst>
              <a:ext uri="{FF2B5EF4-FFF2-40B4-BE49-F238E27FC236}">
                <a16:creationId xmlns:a16="http://schemas.microsoft.com/office/drawing/2014/main" id="{0BBCC547-9693-47B8-A163-134832DF6E7A}"/>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2286000" y="2057400"/>
            <a:ext cx="4953000" cy="3714750"/>
          </a:xfrm>
        </p:spPr>
      </p:pic>
      <p:sp>
        <p:nvSpPr>
          <p:cNvPr id="4" name="Slide Number Placeholder 3">
            <a:extLst>
              <a:ext uri="{FF2B5EF4-FFF2-40B4-BE49-F238E27FC236}">
                <a16:creationId xmlns:a16="http://schemas.microsoft.com/office/drawing/2014/main" id="{42967892-29BB-4F50-A033-BF30A705C73D}"/>
              </a:ext>
            </a:extLst>
          </p:cNvPr>
          <p:cNvSpPr>
            <a:spLocks noGrp="1"/>
          </p:cNvSpPr>
          <p:nvPr>
            <p:ph type="sldNum" sz="quarter" idx="12"/>
          </p:nvPr>
        </p:nvSpPr>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fld id="{2ADEDC80-D6E9-4A48-A6B6-434DE8871C0C}" type="slidenum">
              <a:rPr lang="en-US" altLang="en-US" smtClean="0">
                <a:latin typeface="Arial" panose="020B0604020202020204" pitchFamily="34" charset="0"/>
              </a:rPr>
              <a:pPr>
                <a:defRPr/>
              </a:pPr>
              <a:t>31</a:t>
            </a:fld>
            <a:endParaRPr lang="en-US" altLang="en-US">
              <a:latin typeface="Arial" panose="020B0604020202020204" pitchFamily="3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99D9F553-0880-40E9-84F9-941DEA210330}"/>
              </a:ext>
            </a:extLst>
          </p:cNvPr>
          <p:cNvSpPr>
            <a:spLocks noGrp="1"/>
          </p:cNvSpPr>
          <p:nvPr>
            <p:ph type="sldNum" sz="quarter" idx="12"/>
          </p:nvPr>
        </p:nvSpPr>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fld id="{71ADB58D-23C4-4394-ABC7-9F4FF5AF461E}" type="slidenum">
              <a:rPr lang="en-US" altLang="en-US" smtClean="0">
                <a:latin typeface="Arial" panose="020B0604020202020204" pitchFamily="34" charset="0"/>
              </a:rPr>
              <a:pPr>
                <a:defRPr/>
              </a:pPr>
              <a:t>32</a:t>
            </a:fld>
            <a:endParaRPr lang="en-US" altLang="en-US">
              <a:latin typeface="Arial" panose="020B0604020202020204" pitchFamily="34" charset="0"/>
            </a:endParaRPr>
          </a:p>
        </p:txBody>
      </p:sp>
      <p:sp>
        <p:nvSpPr>
          <p:cNvPr id="203778" name="Rectangle 2">
            <a:extLst>
              <a:ext uri="{FF2B5EF4-FFF2-40B4-BE49-F238E27FC236}">
                <a16:creationId xmlns:a16="http://schemas.microsoft.com/office/drawing/2014/main" id="{28FC9C35-0DBA-44C6-974F-99FBBDFEC95A}"/>
              </a:ext>
            </a:extLst>
          </p:cNvPr>
          <p:cNvSpPr>
            <a:spLocks noGrp="1" noChangeArrowheads="1"/>
          </p:cNvSpPr>
          <p:nvPr>
            <p:ph type="title"/>
          </p:nvPr>
        </p:nvSpPr>
        <p:spPr/>
        <p:txBody>
          <a:bodyPr/>
          <a:lstStyle/>
          <a:p>
            <a:pPr eaLnBrk="1" hangingPunct="1">
              <a:defRPr/>
            </a:pPr>
            <a:r>
              <a:rPr lang="en-US" dirty="0">
                <a:latin typeface="Arial" panose="020B0604020202020204" pitchFamily="34" charset="0"/>
                <a:cs typeface="Arial" panose="020B0604020202020204" pitchFamily="34" charset="0"/>
              </a:rPr>
              <a:t>Private Systems</a:t>
            </a:r>
          </a:p>
        </p:txBody>
      </p:sp>
      <p:sp>
        <p:nvSpPr>
          <p:cNvPr id="203779" name="Rectangle 3">
            <a:extLst>
              <a:ext uri="{FF2B5EF4-FFF2-40B4-BE49-F238E27FC236}">
                <a16:creationId xmlns:a16="http://schemas.microsoft.com/office/drawing/2014/main" id="{B7B53731-91F5-4B87-A586-F16A9BDBDC60}"/>
              </a:ext>
            </a:extLst>
          </p:cNvPr>
          <p:cNvSpPr>
            <a:spLocks noGrp="1" noChangeArrowheads="1"/>
          </p:cNvSpPr>
          <p:nvPr>
            <p:ph type="body" idx="1"/>
          </p:nvPr>
        </p:nvSpPr>
        <p:spPr/>
        <p:txBody>
          <a:bodyPr/>
          <a:lstStyle/>
          <a:p>
            <a:pPr marL="0" indent="0" eaLnBrk="1" hangingPunct="1">
              <a:buFont typeface="Wingdings" panose="05000000000000000000" pitchFamily="2" charset="2"/>
              <a:buNone/>
              <a:defRPr/>
            </a:pPr>
            <a:r>
              <a:rPr lang="en-US" dirty="0">
                <a:latin typeface="Arial" panose="020B0604020202020204" pitchFamily="34" charset="0"/>
                <a:cs typeface="Arial" panose="020B0604020202020204" pitchFamily="34" charset="0"/>
              </a:rPr>
              <a:t>25% of homes not connected to a municipal system</a:t>
            </a:r>
          </a:p>
          <a:p>
            <a:pPr marL="0" indent="0" eaLnBrk="1" hangingPunct="1">
              <a:buFont typeface="Wingdings" panose="05000000000000000000" pitchFamily="2" charset="2"/>
              <a:buNone/>
              <a:defRPr/>
            </a:pPr>
            <a:endParaRPr lang="en-US" dirty="0">
              <a:latin typeface="Arial" panose="020B0604020202020204" pitchFamily="34" charset="0"/>
              <a:cs typeface="Arial" panose="020B0604020202020204" pitchFamily="34" charset="0"/>
            </a:endParaRPr>
          </a:p>
          <a:p>
            <a:pPr marL="0" indent="0" eaLnBrk="1" hangingPunct="1">
              <a:buFont typeface="Wingdings" panose="05000000000000000000" pitchFamily="2" charset="2"/>
              <a:buNone/>
              <a:defRPr/>
            </a:pPr>
            <a:r>
              <a:rPr lang="en-US" dirty="0">
                <a:latin typeface="Arial" panose="020B0604020202020204" pitchFamily="34" charset="0"/>
                <a:cs typeface="Arial" panose="020B0604020202020204" pitchFamily="34" charset="0"/>
              </a:rPr>
              <a:t>Septic tank and </a:t>
            </a:r>
            <a:r>
              <a:rPr lang="en-US" dirty="0" err="1">
                <a:latin typeface="Arial" panose="020B0604020202020204" pitchFamily="34" charset="0"/>
                <a:cs typeface="Arial" panose="020B0604020202020204" pitchFamily="34" charset="0"/>
              </a:rPr>
              <a:t>drainfield</a:t>
            </a:r>
            <a:r>
              <a:rPr lang="en-US" dirty="0">
                <a:latin typeface="Arial" panose="020B0604020202020204" pitchFamily="34" charset="0"/>
                <a:cs typeface="Arial" panose="020B0604020202020204" pitchFamily="34" charset="0"/>
              </a:rPr>
              <a:t> (absorption field)</a:t>
            </a:r>
          </a:p>
          <a:p>
            <a:pPr marL="0" indent="0" eaLnBrk="1" hangingPunct="1">
              <a:buFont typeface="Wingdings" panose="05000000000000000000" pitchFamily="2" charset="2"/>
              <a:buNone/>
              <a:defRPr/>
            </a:pPr>
            <a:endParaRPr lang="en-US" dirty="0">
              <a:latin typeface="Arial" panose="020B0604020202020204" pitchFamily="34" charset="0"/>
              <a:cs typeface="Arial" panose="020B0604020202020204" pitchFamily="34" charset="0"/>
            </a:endParaRPr>
          </a:p>
          <a:p>
            <a:pPr marL="0" indent="0" eaLnBrk="1" hangingPunct="1">
              <a:buNone/>
              <a:defRPr/>
            </a:pPr>
            <a:r>
              <a:rPr lang="en-US" dirty="0">
                <a:latin typeface="Arial" panose="020B0604020202020204" pitchFamily="34" charset="0"/>
                <a:cs typeface="Arial" panose="020B0604020202020204" pitchFamily="34" charset="0"/>
              </a:rPr>
              <a:t>EPA (2002): </a:t>
            </a:r>
            <a:r>
              <a:rPr lang="en-US" dirty="0">
                <a:latin typeface="Arial" panose="020B0604020202020204" pitchFamily="34" charset="0"/>
                <a:cs typeface="Arial" panose="020B0604020202020204" pitchFamily="34" charset="0"/>
                <a:hlinkClick r:id="rId3"/>
              </a:rPr>
              <a:t>Onsite Wastewater Treatment and Disposal Systems | US EPA</a:t>
            </a:r>
            <a:endParaRPr lang="en-US" dirty="0">
              <a:latin typeface="Arial" panose="020B0604020202020204" pitchFamily="34" charset="0"/>
              <a:cs typeface="Arial" panose="020B0604020202020204" pitchFamily="34"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B5D710-0167-487A-B226-9795E5876958}"/>
              </a:ext>
            </a:extLst>
          </p:cNvPr>
          <p:cNvSpPr>
            <a:spLocks noGrp="1"/>
          </p:cNvSpPr>
          <p:nvPr>
            <p:ph type="title"/>
          </p:nvPr>
        </p:nvSpPr>
        <p:spPr>
          <a:xfrm>
            <a:off x="457200" y="381000"/>
            <a:ext cx="8229600" cy="914400"/>
          </a:xfrm>
        </p:spPr>
        <p:txBody>
          <a:bodyPr/>
          <a:lstStyle/>
          <a:p>
            <a:r>
              <a:rPr lang="en-US" sz="4000" dirty="0">
                <a:latin typeface="Arial" panose="020B0604020202020204" pitchFamily="34" charset="0"/>
                <a:cs typeface="Arial" panose="020B0604020202020204" pitchFamily="34" charset="0"/>
              </a:rPr>
              <a:t>Typical Septic Tank and </a:t>
            </a:r>
            <a:r>
              <a:rPr lang="en-US" sz="4000" dirty="0" err="1">
                <a:latin typeface="Arial" panose="020B0604020202020204" pitchFamily="34" charset="0"/>
                <a:cs typeface="Arial" panose="020B0604020202020204" pitchFamily="34" charset="0"/>
              </a:rPr>
              <a:t>Leachfield</a:t>
            </a:r>
            <a:endParaRPr lang="en-US" sz="40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120D6751-2C08-43F2-89F2-C68A1ED310BC}"/>
              </a:ext>
            </a:extLst>
          </p:cNvPr>
          <p:cNvSpPr>
            <a:spLocks noGrp="1"/>
          </p:cNvSpPr>
          <p:nvPr>
            <p:ph type="sldNum" sz="quarter" idx="12"/>
          </p:nvPr>
        </p:nvSpPr>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B15E48E4-D3A0-4385-8F5F-9EA16B35D13B}" type="slidenum">
              <a:rPr lang="en-US" altLang="en-US" smtClean="0"/>
              <a:pPr/>
              <a:t>33</a:t>
            </a:fld>
            <a:endParaRPr lang="en-US" altLang="en-US"/>
          </a:p>
        </p:txBody>
      </p:sp>
      <p:pic>
        <p:nvPicPr>
          <p:cNvPr id="59395" name="Picture 5" descr="Residential septic tank and leachfield">
            <a:extLst>
              <a:ext uri="{FF2B5EF4-FFF2-40B4-BE49-F238E27FC236}">
                <a16:creationId xmlns:a16="http://schemas.microsoft.com/office/drawing/2014/main" id="{BE56BF09-BF1D-4922-BE4F-DCA8F2AAD0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623358"/>
            <a:ext cx="7189282" cy="4853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7C39DAD7-6A5E-4D45-AA84-D345BA4EC3D7}"/>
              </a:ext>
            </a:extLst>
          </p:cNvPr>
          <p:cNvSpPr>
            <a:spLocks noGrp="1"/>
          </p:cNvSpPr>
          <p:nvPr>
            <p:ph type="sldNum" sz="quarter" idx="12"/>
          </p:nvPr>
        </p:nvSpPr>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fld id="{702B0B4C-FC2A-4319-B54D-C81D94F3899E}" type="slidenum">
              <a:rPr lang="en-US" altLang="en-US" smtClean="0">
                <a:latin typeface="Arial" panose="020B0604020202020204" pitchFamily="34" charset="0"/>
              </a:rPr>
              <a:pPr>
                <a:defRPr/>
              </a:pPr>
              <a:t>4</a:t>
            </a:fld>
            <a:endParaRPr lang="en-US" altLang="en-US">
              <a:latin typeface="Arial" panose="020B0604020202020204" pitchFamily="34" charset="0"/>
            </a:endParaRPr>
          </a:p>
        </p:txBody>
      </p:sp>
      <p:sp>
        <p:nvSpPr>
          <p:cNvPr id="151554" name="Rectangle 2">
            <a:extLst>
              <a:ext uri="{FF2B5EF4-FFF2-40B4-BE49-F238E27FC236}">
                <a16:creationId xmlns:a16="http://schemas.microsoft.com/office/drawing/2014/main" id="{828E9704-185B-4AE9-97D4-30F05E0B296F}"/>
              </a:ext>
            </a:extLst>
          </p:cNvPr>
          <p:cNvSpPr>
            <a:spLocks noGrp="1" noChangeArrowheads="1"/>
          </p:cNvSpPr>
          <p:nvPr>
            <p:ph type="title"/>
          </p:nvPr>
        </p:nvSpPr>
        <p:spPr/>
        <p:txBody>
          <a:bodyPr/>
          <a:lstStyle/>
          <a:p>
            <a:pPr eaLnBrk="1" hangingPunct="1">
              <a:defRPr/>
            </a:pPr>
            <a:r>
              <a:rPr lang="en-US" dirty="0">
                <a:latin typeface="Arial" panose="020B0604020202020204" pitchFamily="34" charset="0"/>
                <a:cs typeface="Arial" panose="020B0604020202020204" pitchFamily="34" charset="0"/>
              </a:rPr>
              <a:t>Stone-Media Trickling Filters 1/2</a:t>
            </a:r>
            <a:endParaRPr lang="en-US" sz="2400" dirty="0">
              <a:latin typeface="Arial" panose="020B0604020202020204" pitchFamily="34" charset="0"/>
              <a:cs typeface="Arial" panose="020B0604020202020204" pitchFamily="34" charset="0"/>
            </a:endParaRPr>
          </a:p>
        </p:txBody>
      </p:sp>
      <p:sp>
        <p:nvSpPr>
          <p:cNvPr id="151555" name="Rectangle 3">
            <a:extLst>
              <a:ext uri="{FF2B5EF4-FFF2-40B4-BE49-F238E27FC236}">
                <a16:creationId xmlns:a16="http://schemas.microsoft.com/office/drawing/2014/main" id="{8EE5A54D-63D7-4527-ADA2-687643B045B3}"/>
              </a:ext>
            </a:extLst>
          </p:cNvPr>
          <p:cNvSpPr>
            <a:spLocks noGrp="1" noChangeArrowheads="1"/>
          </p:cNvSpPr>
          <p:nvPr>
            <p:ph type="body" idx="1"/>
          </p:nvPr>
        </p:nvSpPr>
        <p:spPr/>
        <p:txBody>
          <a:bodyPr/>
          <a:lstStyle/>
          <a:p>
            <a:pPr eaLnBrk="1" hangingPunct="1">
              <a:lnSpc>
                <a:spcPct val="90000"/>
              </a:lnSpc>
              <a:defRPr/>
            </a:pPr>
            <a:r>
              <a:rPr lang="en-US" dirty="0">
                <a:latin typeface="Arial" panose="020B0604020202020204" pitchFamily="34" charset="0"/>
                <a:cs typeface="Arial" panose="020B0604020202020204" pitchFamily="34" charset="0"/>
              </a:rPr>
              <a:t>Major components</a:t>
            </a:r>
          </a:p>
          <a:p>
            <a:pPr lvl="1" eaLnBrk="1" hangingPunct="1">
              <a:lnSpc>
                <a:spcPct val="90000"/>
              </a:lnSpc>
              <a:defRPr/>
            </a:pPr>
            <a:r>
              <a:rPr lang="en-US" dirty="0">
                <a:latin typeface="Arial" panose="020B0604020202020204" pitchFamily="34" charset="0"/>
                <a:cs typeface="Arial" panose="020B0604020202020204" pitchFamily="34" charset="0"/>
              </a:rPr>
              <a:t>Rotary distributor</a:t>
            </a:r>
          </a:p>
          <a:p>
            <a:pPr lvl="1" eaLnBrk="1" hangingPunct="1">
              <a:lnSpc>
                <a:spcPct val="90000"/>
              </a:lnSpc>
              <a:defRPr/>
            </a:pPr>
            <a:r>
              <a:rPr lang="en-US" dirty="0">
                <a:latin typeface="Arial" panose="020B0604020202020204" pitchFamily="34" charset="0"/>
                <a:cs typeface="Arial" panose="020B0604020202020204" pitchFamily="34" charset="0"/>
              </a:rPr>
              <a:t>Underdrain system</a:t>
            </a:r>
          </a:p>
          <a:p>
            <a:pPr lvl="1" eaLnBrk="1" hangingPunct="1">
              <a:lnSpc>
                <a:spcPct val="90000"/>
              </a:lnSpc>
              <a:defRPr/>
            </a:pPr>
            <a:r>
              <a:rPr lang="en-US" dirty="0">
                <a:latin typeface="Arial" panose="020B0604020202020204" pitchFamily="34" charset="0"/>
                <a:cs typeface="Arial" panose="020B0604020202020204" pitchFamily="34" charset="0"/>
              </a:rPr>
              <a:t>Filter media (5-7’ depth)</a:t>
            </a:r>
          </a:p>
          <a:p>
            <a:pPr eaLnBrk="1" hangingPunct="1">
              <a:lnSpc>
                <a:spcPct val="90000"/>
              </a:lnSpc>
              <a:defRPr/>
            </a:pPr>
            <a:r>
              <a:rPr lang="en-US" dirty="0">
                <a:latin typeface="Arial" panose="020B0604020202020204" pitchFamily="34" charset="0"/>
                <a:cs typeface="Arial" panose="020B0604020202020204" pitchFamily="34" charset="0"/>
              </a:rPr>
              <a:t>Most common media is crushed rock, slag or field stone (3-5” in dia.)</a:t>
            </a:r>
          </a:p>
          <a:p>
            <a:pPr eaLnBrk="1" hangingPunct="1">
              <a:lnSpc>
                <a:spcPct val="90000"/>
              </a:lnSpc>
              <a:defRPr/>
            </a:pPr>
            <a:r>
              <a:rPr lang="en-US" dirty="0">
                <a:latin typeface="Arial" panose="020B0604020202020204" pitchFamily="34" charset="0"/>
                <a:cs typeface="Arial" panose="020B0604020202020204" pitchFamily="34" charset="0"/>
              </a:rPr>
              <a:t>Media must be durable, insoluble and resistant to spalling</a:t>
            </a:r>
          </a:p>
          <a:p>
            <a:pPr eaLnBrk="1" hangingPunct="1">
              <a:lnSpc>
                <a:spcPct val="90000"/>
              </a:lnSpc>
              <a:buFont typeface="Wingdings" panose="05000000000000000000" pitchFamily="2" charset="2"/>
              <a:buNone/>
              <a:defRPr/>
            </a:pPr>
            <a:endParaRPr lang="en-US" dirty="0"/>
          </a:p>
          <a:p>
            <a:pPr eaLnBrk="1" hangingPunct="1">
              <a:lnSpc>
                <a:spcPct val="90000"/>
              </a:lnSpc>
              <a:buFont typeface="Wingdings" panose="05000000000000000000" pitchFamily="2" charset="2"/>
              <a:buNone/>
              <a:defRPr/>
            </a:pPr>
            <a:endParaRPr lang="en-US" dirty="0"/>
          </a:p>
          <a:p>
            <a:pPr eaLnBrk="1" hangingPunct="1">
              <a:lnSpc>
                <a:spcPct val="90000"/>
              </a:lnSpc>
              <a:defRPr/>
            </a:pPr>
            <a:endParaRPr lang="en-US" dirty="0"/>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A4622721-5041-47DE-A3B4-FBE29109224E}"/>
              </a:ext>
            </a:extLst>
          </p:cNvPr>
          <p:cNvSpPr>
            <a:spLocks noGrp="1"/>
          </p:cNvSpPr>
          <p:nvPr>
            <p:ph type="sldNum" sz="quarter" idx="12"/>
          </p:nvPr>
        </p:nvSpPr>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fld id="{1E5E60A9-476E-4326-8902-37C0429F2C27}" type="slidenum">
              <a:rPr lang="en-US" altLang="en-US" smtClean="0">
                <a:latin typeface="Arial" panose="020B0604020202020204" pitchFamily="34" charset="0"/>
              </a:rPr>
              <a:pPr>
                <a:defRPr/>
              </a:pPr>
              <a:t>5</a:t>
            </a:fld>
            <a:endParaRPr lang="en-US" altLang="en-US">
              <a:latin typeface="Arial" panose="020B0604020202020204" pitchFamily="34" charset="0"/>
            </a:endParaRPr>
          </a:p>
        </p:txBody>
      </p:sp>
      <p:sp>
        <p:nvSpPr>
          <p:cNvPr id="199682" name="Rectangle 2">
            <a:extLst>
              <a:ext uri="{FF2B5EF4-FFF2-40B4-BE49-F238E27FC236}">
                <a16:creationId xmlns:a16="http://schemas.microsoft.com/office/drawing/2014/main" id="{50CE7940-1251-4C65-A678-E2DC4E4F794C}"/>
              </a:ext>
            </a:extLst>
          </p:cNvPr>
          <p:cNvSpPr>
            <a:spLocks noGrp="1" noChangeArrowheads="1"/>
          </p:cNvSpPr>
          <p:nvPr>
            <p:ph type="title"/>
          </p:nvPr>
        </p:nvSpPr>
        <p:spPr/>
        <p:txBody>
          <a:bodyPr/>
          <a:lstStyle/>
          <a:p>
            <a:pPr eaLnBrk="1" hangingPunct="1">
              <a:defRPr/>
            </a:pPr>
            <a:r>
              <a:rPr lang="en-US" dirty="0">
                <a:latin typeface="Arial" panose="020B0604020202020204" pitchFamily="34" charset="0"/>
                <a:cs typeface="Arial" panose="020B0604020202020204" pitchFamily="34" charset="0"/>
              </a:rPr>
              <a:t>Stone-Media Trickling Filters 2/2</a:t>
            </a:r>
            <a:endParaRPr lang="en-US" sz="2400" dirty="0">
              <a:latin typeface="Arial" panose="020B0604020202020204" pitchFamily="34" charset="0"/>
              <a:cs typeface="Arial" panose="020B0604020202020204" pitchFamily="34" charset="0"/>
            </a:endParaRPr>
          </a:p>
        </p:txBody>
      </p:sp>
      <p:sp>
        <p:nvSpPr>
          <p:cNvPr id="199683" name="Rectangle 3">
            <a:extLst>
              <a:ext uri="{FF2B5EF4-FFF2-40B4-BE49-F238E27FC236}">
                <a16:creationId xmlns:a16="http://schemas.microsoft.com/office/drawing/2014/main" id="{AD9B5B37-AF09-4199-A532-CC6AA45998D8}"/>
              </a:ext>
            </a:extLst>
          </p:cNvPr>
          <p:cNvSpPr>
            <a:spLocks noGrp="1" noChangeArrowheads="1"/>
          </p:cNvSpPr>
          <p:nvPr>
            <p:ph type="body" idx="1"/>
          </p:nvPr>
        </p:nvSpPr>
        <p:spPr/>
        <p:txBody>
          <a:bodyPr/>
          <a:lstStyle/>
          <a:p>
            <a:pPr eaLnBrk="1" hangingPunct="1">
              <a:defRPr/>
            </a:pPr>
            <a:r>
              <a:rPr lang="en-US" dirty="0">
                <a:latin typeface="Arial" panose="020B0604020202020204" pitchFamily="34" charset="0"/>
                <a:cs typeface="Arial" panose="020B0604020202020204" pitchFamily="34" charset="0"/>
              </a:rPr>
              <a:t>Some </a:t>
            </a:r>
            <a:r>
              <a:rPr lang="en-US" dirty="0" err="1">
                <a:latin typeface="Arial" panose="020B0604020202020204" pitchFamily="34" charset="0"/>
                <a:cs typeface="Arial" panose="020B0604020202020204" pitchFamily="34" charset="0"/>
              </a:rPr>
              <a:t>ww</a:t>
            </a:r>
            <a:r>
              <a:rPr lang="en-US" dirty="0">
                <a:latin typeface="Arial" panose="020B0604020202020204" pitchFamily="34" charset="0"/>
                <a:cs typeface="Arial" panose="020B0604020202020204" pitchFamily="34" charset="0"/>
              </a:rPr>
              <a:t> is recycled to the filter</a:t>
            </a:r>
          </a:p>
          <a:p>
            <a:pPr eaLnBrk="1" hangingPunct="1">
              <a:defRPr/>
            </a:pPr>
            <a:r>
              <a:rPr lang="en-US" dirty="0">
                <a:latin typeface="Arial" panose="020B0604020202020204" pitchFamily="34" charset="0"/>
                <a:cs typeface="Arial" panose="020B0604020202020204" pitchFamily="34" charset="0"/>
              </a:rPr>
              <a:t>Two-stage consists of 2 filters in series (with or w/o an intermediate clarifier)</a:t>
            </a:r>
          </a:p>
          <a:p>
            <a:pPr eaLnBrk="1" hangingPunct="1">
              <a:defRPr/>
            </a:pPr>
            <a:r>
              <a:rPr lang="en-US" dirty="0">
                <a:latin typeface="Arial" panose="020B0604020202020204" pitchFamily="34" charset="0"/>
                <a:cs typeface="Arial" panose="020B0604020202020204" pitchFamily="34" charset="0"/>
              </a:rPr>
              <a:t>Second filter is less efficient since food concentration is less</a:t>
            </a:r>
          </a:p>
          <a:p>
            <a:pPr eaLnBrk="1" hangingPunct="1">
              <a:defRPr/>
            </a:pPr>
            <a:r>
              <a:rPr lang="en-US" dirty="0">
                <a:latin typeface="Arial" panose="020B0604020202020204" pitchFamily="34" charset="0"/>
                <a:cs typeface="Arial" panose="020B0604020202020204" pitchFamily="34" charset="0"/>
              </a:rPr>
              <a:t>BOD removal is influenced by temp.</a:t>
            </a:r>
          </a:p>
          <a:p>
            <a:pPr eaLnBrk="1" hangingPunct="1">
              <a:buFont typeface="Wingdings" panose="05000000000000000000" pitchFamily="2" charset="2"/>
              <a:buNone/>
              <a:defRPr/>
            </a:pPr>
            <a:endParaRPr lang="en-US" dirty="0"/>
          </a:p>
          <a:p>
            <a:pPr eaLnBrk="1" hangingPunct="1">
              <a:buFont typeface="Wingdings" panose="05000000000000000000" pitchFamily="2" charset="2"/>
              <a:buNone/>
              <a:defRPr/>
            </a:pPr>
            <a:endParaRPr lang="en-US" dirty="0"/>
          </a:p>
          <a:p>
            <a:pPr eaLnBrk="1" hangingPunct="1">
              <a:defRPr/>
            </a:pPr>
            <a:endParaRPr lang="en-US" dirty="0"/>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4F2400-E85A-404A-A453-7BF97D579194}"/>
              </a:ext>
            </a:extLst>
          </p:cNvPr>
          <p:cNvSpPr>
            <a:spLocks noGrp="1"/>
          </p:cNvSpPr>
          <p:nvPr>
            <p:ph type="title"/>
          </p:nvPr>
        </p:nvSpPr>
        <p:spPr>
          <a:xfrm>
            <a:off x="457200" y="381000"/>
            <a:ext cx="8229600" cy="762000"/>
          </a:xfrm>
        </p:spPr>
        <p:txBody>
          <a:bodyPr/>
          <a:lstStyle/>
          <a:p>
            <a:pPr>
              <a:defRPr/>
            </a:pPr>
            <a:r>
              <a:rPr lang="en-US" dirty="0">
                <a:latin typeface="Arial" panose="020B0604020202020204" pitchFamily="34" charset="0"/>
                <a:cs typeface="Arial" panose="020B0604020202020204" pitchFamily="34" charset="0"/>
              </a:rPr>
              <a:t>Recirculation</a:t>
            </a:r>
          </a:p>
        </p:txBody>
      </p:sp>
      <p:sp>
        <p:nvSpPr>
          <p:cNvPr id="4" name="Slide Number Placeholder 3">
            <a:extLst>
              <a:ext uri="{FF2B5EF4-FFF2-40B4-BE49-F238E27FC236}">
                <a16:creationId xmlns:a16="http://schemas.microsoft.com/office/drawing/2014/main" id="{2B166452-9564-454C-B011-E965F54A7ECE}"/>
              </a:ext>
            </a:extLst>
          </p:cNvPr>
          <p:cNvSpPr>
            <a:spLocks noGrp="1"/>
          </p:cNvSpPr>
          <p:nvPr>
            <p:ph type="sldNum" sz="quarter" idx="12"/>
          </p:nvPr>
        </p:nvSpPr>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fld id="{050467B5-A006-4D1A-9E57-973050993278}" type="slidenum">
              <a:rPr lang="en-US" altLang="en-US" smtClean="0">
                <a:latin typeface="Arial" panose="020B0604020202020204" pitchFamily="34" charset="0"/>
              </a:rPr>
              <a:pPr>
                <a:defRPr/>
              </a:pPr>
              <a:t>6</a:t>
            </a:fld>
            <a:endParaRPr lang="en-US" altLang="en-US">
              <a:latin typeface="Arial" panose="020B0604020202020204" pitchFamily="34" charset="0"/>
            </a:endParaRPr>
          </a:p>
        </p:txBody>
      </p:sp>
      <p:pic>
        <p:nvPicPr>
          <p:cNvPr id="13316" name="Picture 2" descr="Complex picture showing a single-stage trickling filter plant (pump station, primary settling, trickling filter, secondary settling).  Some flow after the trickling  is often recirculated to the beginning of the trickling filter to even out the flow to the trickling filter.">
            <a:extLst>
              <a:ext uri="{FF2B5EF4-FFF2-40B4-BE49-F238E27FC236}">
                <a16:creationId xmlns:a16="http://schemas.microsoft.com/office/drawing/2014/main" id="{48B8BFA5-2A27-40DC-8209-445CA9FA82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447800"/>
            <a:ext cx="6229350" cy="48720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F6BAE9-1EB7-44C1-BB5B-2C591DF763D9}"/>
              </a:ext>
            </a:extLst>
          </p:cNvPr>
          <p:cNvSpPr>
            <a:spLocks noGrp="1"/>
          </p:cNvSpPr>
          <p:nvPr>
            <p:ph type="title"/>
          </p:nvPr>
        </p:nvSpPr>
        <p:spPr/>
        <p:txBody>
          <a:bodyPr/>
          <a:lstStyle/>
          <a:p>
            <a:pPr>
              <a:defRPr/>
            </a:pPr>
            <a:r>
              <a:rPr lang="en-US" dirty="0">
                <a:latin typeface="Arial" panose="020B0604020202020204" pitchFamily="34" charset="0"/>
                <a:cs typeface="Arial" panose="020B0604020202020204" pitchFamily="34" charset="0"/>
              </a:rPr>
              <a:t>Recirculation Ratio (R) for Trickling Filter</a:t>
            </a:r>
          </a:p>
        </p:txBody>
      </p:sp>
      <p:sp>
        <p:nvSpPr>
          <p:cNvPr id="3" name="Content Placeholder 2">
            <a:extLst>
              <a:ext uri="{FF2B5EF4-FFF2-40B4-BE49-F238E27FC236}">
                <a16:creationId xmlns:a16="http://schemas.microsoft.com/office/drawing/2014/main" id="{15E42B28-C07A-431B-A254-ECE2385D5EB1}"/>
              </a:ext>
            </a:extLst>
          </p:cNvPr>
          <p:cNvSpPr>
            <a:spLocks noGrp="1"/>
          </p:cNvSpPr>
          <p:nvPr>
            <p:ph idx="1"/>
          </p:nvPr>
        </p:nvSpPr>
        <p:spPr/>
        <p:txBody>
          <a:bodyPr/>
          <a:lstStyle/>
          <a:p>
            <a:pPr marL="0" indent="0">
              <a:buFont typeface="Wingdings" panose="05000000000000000000" pitchFamily="2" charset="2"/>
              <a:buNone/>
              <a:defRPr/>
            </a:pPr>
            <a:r>
              <a:rPr lang="en-US" dirty="0">
                <a:latin typeface="Arial" panose="020B0604020202020204" pitchFamily="34" charset="0"/>
                <a:cs typeface="Arial" panose="020B0604020202020204" pitchFamily="34" charset="0"/>
              </a:rPr>
              <a:t>R = </a:t>
            </a:r>
            <a:r>
              <a:rPr lang="en-US" dirty="0" err="1">
                <a:latin typeface="Arial" panose="020B0604020202020204" pitchFamily="34" charset="0"/>
                <a:cs typeface="Arial" panose="020B0604020202020204" pitchFamily="34" charset="0"/>
              </a:rPr>
              <a:t>Qr</a:t>
            </a:r>
            <a:r>
              <a:rPr lang="en-US" dirty="0">
                <a:latin typeface="Arial" panose="020B0604020202020204" pitchFamily="34" charset="0"/>
                <a:cs typeface="Arial" panose="020B0604020202020204" pitchFamily="34" charset="0"/>
              </a:rPr>
              <a:t> divided by Q</a:t>
            </a:r>
          </a:p>
          <a:p>
            <a:pPr marL="0" indent="0">
              <a:buFont typeface="Wingdings" panose="05000000000000000000" pitchFamily="2" charset="2"/>
              <a:buNone/>
              <a:defRPr/>
            </a:pPr>
            <a:r>
              <a:rPr lang="en-US" dirty="0">
                <a:latin typeface="Arial" panose="020B0604020202020204" pitchFamily="34" charset="0"/>
                <a:cs typeface="Arial" panose="020B0604020202020204" pitchFamily="34" charset="0"/>
              </a:rPr>
              <a:t>	Where:</a:t>
            </a:r>
          </a:p>
          <a:p>
            <a:pPr marL="0" indent="0">
              <a:buFont typeface="Wingdings" panose="05000000000000000000" pitchFamily="2" charset="2"/>
              <a:buNone/>
              <a:defRPr/>
            </a:pP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Qr</a:t>
            </a:r>
            <a:r>
              <a:rPr lang="en-US" dirty="0">
                <a:latin typeface="Arial" panose="020B0604020202020204" pitchFamily="34" charset="0"/>
                <a:cs typeface="Arial" panose="020B0604020202020204" pitchFamily="34" charset="0"/>
              </a:rPr>
              <a:t>=recirculation flow</a:t>
            </a:r>
          </a:p>
          <a:p>
            <a:pPr marL="0" indent="0">
              <a:buFont typeface="Wingdings" panose="05000000000000000000" pitchFamily="2" charset="2"/>
              <a:buNone/>
              <a:defRPr/>
            </a:pPr>
            <a:r>
              <a:rPr lang="en-US" dirty="0">
                <a:latin typeface="Arial" panose="020B0604020202020204" pitchFamily="34" charset="0"/>
                <a:cs typeface="Arial" panose="020B0604020202020204" pitchFamily="34" charset="0"/>
              </a:rPr>
              <a:t>	Q=incoming wastewater flow</a:t>
            </a:r>
          </a:p>
          <a:p>
            <a:pPr marL="0" indent="0">
              <a:buFont typeface="Wingdings" panose="05000000000000000000" pitchFamily="2" charset="2"/>
              <a:buNone/>
              <a:defRPr/>
            </a:pPr>
            <a:endParaRPr lang="en-US" dirty="0">
              <a:latin typeface="Arial" panose="020B0604020202020204" pitchFamily="34" charset="0"/>
              <a:cs typeface="Arial" panose="020B0604020202020204" pitchFamily="34" charset="0"/>
            </a:endParaRPr>
          </a:p>
          <a:p>
            <a:pPr marL="0" indent="0">
              <a:buFont typeface="Wingdings" panose="05000000000000000000" pitchFamily="2" charset="2"/>
              <a:buNone/>
              <a:defRPr/>
            </a:pPr>
            <a:r>
              <a:rPr lang="en-US" dirty="0">
                <a:latin typeface="Arial" panose="020B0604020202020204" pitchFamily="34" charset="0"/>
                <a:cs typeface="Arial" panose="020B0604020202020204" pitchFamily="34" charset="0"/>
              </a:rPr>
              <a:t>R can be less than 1 or greater than 1</a:t>
            </a:r>
          </a:p>
        </p:txBody>
      </p:sp>
      <p:sp>
        <p:nvSpPr>
          <p:cNvPr id="4" name="Slide Number Placeholder 3">
            <a:extLst>
              <a:ext uri="{FF2B5EF4-FFF2-40B4-BE49-F238E27FC236}">
                <a16:creationId xmlns:a16="http://schemas.microsoft.com/office/drawing/2014/main" id="{D7495F17-56B0-4FFE-8D73-79AF7FE52160}"/>
              </a:ext>
            </a:extLst>
          </p:cNvPr>
          <p:cNvSpPr>
            <a:spLocks noGrp="1"/>
          </p:cNvSpPr>
          <p:nvPr>
            <p:ph type="sldNum" sz="quarter" idx="12"/>
          </p:nvPr>
        </p:nvSpPr>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fld id="{77DCFBB4-F98F-4D27-84ED-F2482F63E319}" type="slidenum">
              <a:rPr lang="en-US" altLang="en-US" smtClean="0">
                <a:latin typeface="Arial" panose="020B0604020202020204" pitchFamily="34" charset="0"/>
              </a:rPr>
              <a:pPr>
                <a:defRPr/>
              </a:pPr>
              <a:t>7</a:t>
            </a:fld>
            <a:endParaRPr lang="en-US" altLang="en-US">
              <a:latin typeface="Arial" panose="020B060402020202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6CCA8-7133-4CD8-8BE7-78D4EDF91C43}"/>
              </a:ext>
            </a:extLst>
          </p:cNvPr>
          <p:cNvSpPr>
            <a:spLocks noGrp="1"/>
          </p:cNvSpPr>
          <p:nvPr>
            <p:ph type="title"/>
          </p:nvPr>
        </p:nvSpPr>
        <p:spPr/>
        <p:txBody>
          <a:bodyPr/>
          <a:lstStyle/>
          <a:p>
            <a:pPr>
              <a:defRPr/>
            </a:pPr>
            <a:r>
              <a:rPr lang="en-US" dirty="0">
                <a:latin typeface="Arial" panose="020B0604020202020204" pitchFamily="34" charset="0"/>
                <a:cs typeface="Arial" panose="020B0604020202020204" pitchFamily="34" charset="0"/>
              </a:rPr>
              <a:t>Trickling Filter Calculations</a:t>
            </a:r>
          </a:p>
        </p:txBody>
      </p:sp>
      <p:sp>
        <p:nvSpPr>
          <p:cNvPr id="3" name="Content Placeholder 2">
            <a:extLst>
              <a:ext uri="{FF2B5EF4-FFF2-40B4-BE49-F238E27FC236}">
                <a16:creationId xmlns:a16="http://schemas.microsoft.com/office/drawing/2014/main" id="{9A8E0299-8789-4D6C-87DB-2A0BA9F142E5}"/>
              </a:ext>
            </a:extLst>
          </p:cNvPr>
          <p:cNvSpPr>
            <a:spLocks noGrp="1"/>
          </p:cNvSpPr>
          <p:nvPr>
            <p:ph idx="1"/>
          </p:nvPr>
        </p:nvSpPr>
        <p:spPr/>
        <p:txBody>
          <a:bodyPr/>
          <a:lstStyle/>
          <a:p>
            <a:pPr marL="0" indent="0">
              <a:buFont typeface="Wingdings" panose="05000000000000000000" pitchFamily="2" charset="2"/>
              <a:buNone/>
              <a:defRPr/>
            </a:pPr>
            <a:r>
              <a:rPr lang="en-US" dirty="0">
                <a:latin typeface="Arial" panose="020B0604020202020204" pitchFamily="34" charset="0"/>
                <a:cs typeface="Arial" panose="020B0604020202020204" pitchFamily="34" charset="0"/>
              </a:rPr>
              <a:t>BOD loading </a:t>
            </a:r>
            <a:r>
              <a:rPr lang="en-US" sz="1800" dirty="0">
                <a:latin typeface="Arial" panose="020B0604020202020204" pitchFamily="34" charset="0"/>
                <a:cs typeface="Arial" panose="020B0604020202020204" pitchFamily="34" charset="0"/>
              </a:rPr>
              <a:t>(settled WW BOD/volume of filter media)</a:t>
            </a:r>
            <a:endParaRPr lang="en-US" dirty="0">
              <a:latin typeface="Arial" panose="020B0604020202020204" pitchFamily="34" charset="0"/>
              <a:cs typeface="Arial" panose="020B0604020202020204" pitchFamily="34" charset="0"/>
            </a:endParaRPr>
          </a:p>
          <a:p>
            <a:pPr marL="0" indent="0">
              <a:buFont typeface="Wingdings" panose="05000000000000000000" pitchFamily="2" charset="2"/>
              <a:buNone/>
              <a:defRPr/>
            </a:pPr>
            <a:r>
              <a:rPr lang="en-US" dirty="0">
                <a:latin typeface="Arial" panose="020B0604020202020204" pitchFamily="34" charset="0"/>
                <a:cs typeface="Arial" panose="020B0604020202020204" pitchFamily="34" charset="0"/>
              </a:rPr>
              <a:t>Hydraulic Loading </a:t>
            </a:r>
            <a:r>
              <a:rPr lang="en-US" sz="2000" dirty="0">
                <a:latin typeface="Arial" panose="020B0604020202020204" pitchFamily="34" charset="0"/>
                <a:cs typeface="Arial" panose="020B0604020202020204" pitchFamily="34" charset="0"/>
              </a:rPr>
              <a:t>((</a:t>
            </a:r>
            <a:r>
              <a:rPr lang="en-US" sz="2000" dirty="0" err="1">
                <a:latin typeface="Arial" panose="020B0604020202020204" pitchFamily="34" charset="0"/>
                <a:cs typeface="Arial" panose="020B0604020202020204" pitchFamily="34" charset="0"/>
              </a:rPr>
              <a:t>Q+Qr</a:t>
            </a:r>
            <a:r>
              <a:rPr lang="en-US" sz="2000" dirty="0">
                <a:latin typeface="Arial" panose="020B0604020202020204" pitchFamily="34" charset="0"/>
                <a:cs typeface="Arial" panose="020B0604020202020204" pitchFamily="34" charset="0"/>
              </a:rPr>
              <a:t>)/filter surface area)</a:t>
            </a:r>
            <a:endParaRPr lang="en-US" dirty="0">
              <a:latin typeface="Arial" panose="020B0604020202020204" pitchFamily="34" charset="0"/>
              <a:cs typeface="Arial" panose="020B0604020202020204" pitchFamily="34" charset="0"/>
            </a:endParaRPr>
          </a:p>
          <a:p>
            <a:pPr marL="0" indent="0">
              <a:buFont typeface="Wingdings" panose="05000000000000000000" pitchFamily="2" charset="2"/>
              <a:buNone/>
              <a:defRPr/>
            </a:pPr>
            <a:r>
              <a:rPr lang="en-US" dirty="0">
                <a:latin typeface="Arial" panose="020B0604020202020204" pitchFamily="34" charset="0"/>
                <a:cs typeface="Arial" panose="020B0604020202020204" pitchFamily="34" charset="0"/>
              </a:rPr>
              <a:t>Recirculation Ratio </a:t>
            </a:r>
            <a:r>
              <a:rPr lang="en-US" sz="2000" dirty="0">
                <a:latin typeface="Arial" panose="020B0604020202020204" pitchFamily="34" charset="0"/>
                <a:cs typeface="Arial" panose="020B0604020202020204" pitchFamily="34" charset="0"/>
              </a:rPr>
              <a:t>(</a:t>
            </a:r>
            <a:r>
              <a:rPr lang="en-US" sz="2000" dirty="0" err="1">
                <a:latin typeface="Arial" panose="020B0604020202020204" pitchFamily="34" charset="0"/>
                <a:cs typeface="Arial" panose="020B0604020202020204" pitchFamily="34" charset="0"/>
              </a:rPr>
              <a:t>Qr</a:t>
            </a:r>
            <a:r>
              <a:rPr lang="en-US" sz="2000" dirty="0">
                <a:latin typeface="Arial" panose="020B0604020202020204" pitchFamily="34" charset="0"/>
                <a:cs typeface="Arial" panose="020B0604020202020204" pitchFamily="34" charset="0"/>
              </a:rPr>
              <a:t>/Q)</a:t>
            </a:r>
          </a:p>
          <a:p>
            <a:pPr marL="0" indent="0">
              <a:buFont typeface="Wingdings" panose="05000000000000000000" pitchFamily="2" charset="2"/>
              <a:buNone/>
              <a:defRPr/>
            </a:pPr>
            <a:r>
              <a:rPr lang="en-US" dirty="0">
                <a:latin typeface="Arial" panose="020B0604020202020204" pitchFamily="34" charset="0"/>
                <a:cs typeface="Arial" panose="020B0604020202020204" pitchFamily="34" charset="0"/>
              </a:rPr>
              <a:t>Standards for </a:t>
            </a:r>
            <a:r>
              <a:rPr lang="en-US" sz="2000" dirty="0">
                <a:latin typeface="Arial" panose="020B0604020202020204" pitchFamily="34" charset="0"/>
                <a:cs typeface="Arial" panose="020B0604020202020204" pitchFamily="34" charset="0"/>
              </a:rPr>
              <a:t>Trickling filter;-high stage-(not “two-stage” ):</a:t>
            </a:r>
          </a:p>
          <a:p>
            <a:pPr marL="0" indent="0">
              <a:buFont typeface="Wingdings" panose="05000000000000000000" pitchFamily="2" charset="2"/>
              <a:buNone/>
              <a:defRPr/>
            </a:pPr>
            <a:r>
              <a:rPr lang="en-US" sz="2000" dirty="0">
                <a:latin typeface="Arial" panose="020B0604020202020204" pitchFamily="34" charset="0"/>
                <a:cs typeface="Arial" panose="020B0604020202020204" pitchFamily="34" charset="0"/>
              </a:rPr>
              <a:t>Recirculation Ratio (0.5-3) </a:t>
            </a:r>
          </a:p>
          <a:p>
            <a:pPr marL="0" indent="0">
              <a:buFont typeface="Wingdings" panose="05000000000000000000" pitchFamily="2" charset="2"/>
              <a:buNone/>
              <a:defRPr/>
            </a:pPr>
            <a:r>
              <a:rPr lang="en-US" sz="2000" dirty="0">
                <a:latin typeface="Arial" panose="020B0604020202020204" pitchFamily="34" charset="0"/>
                <a:cs typeface="Arial" panose="020B0604020202020204" pitchFamily="34" charset="0"/>
              </a:rPr>
              <a:t>BOD Loading: 30-90#/1000 cubic </a:t>
            </a:r>
            <a:r>
              <a:rPr lang="en-US" sz="2000" dirty="0" err="1">
                <a:latin typeface="Arial" panose="020B0604020202020204" pitchFamily="34" charset="0"/>
                <a:cs typeface="Arial" panose="020B0604020202020204" pitchFamily="34" charset="0"/>
              </a:rPr>
              <a:t>ft</a:t>
            </a:r>
            <a:r>
              <a:rPr lang="en-US" sz="2000" dirty="0">
                <a:latin typeface="Arial" panose="020B0604020202020204" pitchFamily="34" charset="0"/>
                <a:cs typeface="Arial" panose="020B0604020202020204" pitchFamily="34" charset="0"/>
              </a:rPr>
              <a:t>/day </a:t>
            </a:r>
            <a:r>
              <a:rPr lang="en-US" sz="1600" dirty="0">
                <a:latin typeface="Arial" panose="020B0604020202020204" pitchFamily="34" charset="0"/>
                <a:cs typeface="Arial" panose="020B0604020202020204" pitchFamily="34" charset="0"/>
              </a:rPr>
              <a:t>(or 1300-3900#/acre-</a:t>
            </a:r>
            <a:r>
              <a:rPr lang="en-US" sz="1600" dirty="0" err="1">
                <a:latin typeface="Arial" panose="020B0604020202020204" pitchFamily="34" charset="0"/>
                <a:cs typeface="Arial" panose="020B0604020202020204" pitchFamily="34" charset="0"/>
              </a:rPr>
              <a:t>ft</a:t>
            </a:r>
            <a:r>
              <a:rPr lang="en-US" sz="1600" dirty="0">
                <a:latin typeface="Arial" panose="020B0604020202020204" pitchFamily="34" charset="0"/>
                <a:cs typeface="Arial" panose="020B0604020202020204" pitchFamily="34" charset="0"/>
              </a:rPr>
              <a:t>/day) </a:t>
            </a:r>
            <a:r>
              <a:rPr lang="en-US" sz="2000" dirty="0">
                <a:latin typeface="Arial" panose="020B0604020202020204" pitchFamily="34" charset="0"/>
                <a:cs typeface="Arial" panose="020B0604020202020204" pitchFamily="34" charset="0"/>
              </a:rPr>
              <a:t>Hydraulic Loading: 10-30 million gallons/acre-day </a:t>
            </a:r>
            <a:r>
              <a:rPr lang="en-US" sz="1600" dirty="0">
                <a:latin typeface="Arial" panose="020B0604020202020204" pitchFamily="34" charset="0"/>
                <a:cs typeface="Arial" panose="020B0604020202020204" pitchFamily="34" charset="0"/>
              </a:rPr>
              <a:t>(or 0.16-0.48 </a:t>
            </a:r>
            <a:r>
              <a:rPr lang="en-US" sz="1600" dirty="0" err="1">
                <a:latin typeface="Arial" panose="020B0604020202020204" pitchFamily="34" charset="0"/>
                <a:cs typeface="Arial" panose="020B0604020202020204" pitchFamily="34" charset="0"/>
              </a:rPr>
              <a:t>gpm</a:t>
            </a:r>
            <a:r>
              <a:rPr lang="en-US" sz="1600" dirty="0">
                <a:latin typeface="Arial" panose="020B0604020202020204" pitchFamily="34" charset="0"/>
                <a:cs typeface="Arial" panose="020B0604020202020204" pitchFamily="34" charset="0"/>
              </a:rPr>
              <a:t>/</a:t>
            </a:r>
            <a:r>
              <a:rPr lang="en-US" sz="1600" dirty="0" err="1">
                <a:latin typeface="Arial" panose="020B0604020202020204" pitchFamily="34" charset="0"/>
                <a:cs typeface="Arial" panose="020B0604020202020204" pitchFamily="34" charset="0"/>
              </a:rPr>
              <a:t>sq</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ft</a:t>
            </a:r>
            <a:r>
              <a:rPr lang="en-US" sz="1600" dirty="0">
                <a:latin typeface="Arial" panose="020B0604020202020204" pitchFamily="34" charset="0"/>
                <a:cs typeface="Arial" panose="020B0604020202020204" pitchFamily="34" charset="0"/>
              </a:rPr>
              <a:t>)</a:t>
            </a:r>
          </a:p>
        </p:txBody>
      </p:sp>
      <p:sp>
        <p:nvSpPr>
          <p:cNvPr id="4" name="Slide Number Placeholder 3">
            <a:extLst>
              <a:ext uri="{FF2B5EF4-FFF2-40B4-BE49-F238E27FC236}">
                <a16:creationId xmlns:a16="http://schemas.microsoft.com/office/drawing/2014/main" id="{4F6E143B-EDA2-4684-89BF-C8639825D5DF}"/>
              </a:ext>
            </a:extLst>
          </p:cNvPr>
          <p:cNvSpPr>
            <a:spLocks noGrp="1"/>
          </p:cNvSpPr>
          <p:nvPr>
            <p:ph type="sldNum" sz="quarter" idx="12"/>
          </p:nvPr>
        </p:nvSpPr>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fld id="{21ED4D74-342E-4941-8CFE-0FBEF3603D8A}" type="slidenum">
              <a:rPr lang="en-US" altLang="en-US" smtClean="0">
                <a:latin typeface="Arial" panose="020B0604020202020204" pitchFamily="34" charset="0"/>
              </a:rPr>
              <a:pPr>
                <a:defRPr/>
              </a:pPr>
              <a:t>8</a:t>
            </a:fld>
            <a:endParaRPr lang="en-US" altLang="en-US">
              <a:latin typeface="Arial" panose="020B060402020202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00EDC2A6-AD0B-4A81-A322-75CD1F670A99}"/>
              </a:ext>
            </a:extLst>
          </p:cNvPr>
          <p:cNvSpPr>
            <a:spLocks noGrp="1"/>
          </p:cNvSpPr>
          <p:nvPr>
            <p:ph type="sldNum" sz="quarter" idx="12"/>
          </p:nvPr>
        </p:nvSpPr>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fld id="{A029536C-1262-4A5E-ADE7-7A5A1115F6CE}" type="slidenum">
              <a:rPr lang="en-US" altLang="en-US" smtClean="0">
                <a:latin typeface="Arial" panose="020B0604020202020204" pitchFamily="34" charset="0"/>
              </a:rPr>
              <a:pPr>
                <a:defRPr/>
              </a:pPr>
              <a:t>9</a:t>
            </a:fld>
            <a:endParaRPr lang="en-US" altLang="en-US">
              <a:latin typeface="Arial" panose="020B0604020202020204" pitchFamily="34" charset="0"/>
            </a:endParaRPr>
          </a:p>
        </p:txBody>
      </p:sp>
      <p:sp>
        <p:nvSpPr>
          <p:cNvPr id="200706" name="Rectangle 2">
            <a:extLst>
              <a:ext uri="{FF2B5EF4-FFF2-40B4-BE49-F238E27FC236}">
                <a16:creationId xmlns:a16="http://schemas.microsoft.com/office/drawing/2014/main" id="{44C0C263-AC68-4819-9862-A867E1B1799D}"/>
              </a:ext>
            </a:extLst>
          </p:cNvPr>
          <p:cNvSpPr>
            <a:spLocks noGrp="1" noChangeArrowheads="1"/>
          </p:cNvSpPr>
          <p:nvPr>
            <p:ph type="title"/>
          </p:nvPr>
        </p:nvSpPr>
        <p:spPr/>
        <p:txBody>
          <a:bodyPr/>
          <a:lstStyle/>
          <a:p>
            <a:pPr eaLnBrk="1" hangingPunct="1">
              <a:defRPr/>
            </a:pPr>
            <a:r>
              <a:rPr lang="en-US" dirty="0">
                <a:latin typeface="Arial" panose="020B0604020202020204" pitchFamily="34" charset="0"/>
                <a:cs typeface="Arial" panose="020B0604020202020204" pitchFamily="34" charset="0"/>
              </a:rPr>
              <a:t>Biological Towers</a:t>
            </a:r>
            <a:endParaRPr lang="en-US" sz="2400" dirty="0">
              <a:latin typeface="Arial" panose="020B0604020202020204" pitchFamily="34" charset="0"/>
              <a:cs typeface="Arial" panose="020B0604020202020204" pitchFamily="34" charset="0"/>
            </a:endParaRPr>
          </a:p>
        </p:txBody>
      </p:sp>
      <p:sp>
        <p:nvSpPr>
          <p:cNvPr id="200707" name="Rectangle 3">
            <a:extLst>
              <a:ext uri="{FF2B5EF4-FFF2-40B4-BE49-F238E27FC236}">
                <a16:creationId xmlns:a16="http://schemas.microsoft.com/office/drawing/2014/main" id="{31EEE8FA-DBA7-4F73-AC36-D87F35B59176}"/>
              </a:ext>
            </a:extLst>
          </p:cNvPr>
          <p:cNvSpPr>
            <a:spLocks noGrp="1" noChangeArrowheads="1"/>
          </p:cNvSpPr>
          <p:nvPr>
            <p:ph type="body" idx="1"/>
          </p:nvPr>
        </p:nvSpPr>
        <p:spPr/>
        <p:txBody>
          <a:bodyPr/>
          <a:lstStyle/>
          <a:p>
            <a:pPr marL="0" indent="0" eaLnBrk="1" hangingPunct="1">
              <a:buFont typeface="Wingdings" panose="05000000000000000000" pitchFamily="2" charset="2"/>
              <a:buNone/>
              <a:defRPr/>
            </a:pPr>
            <a:r>
              <a:rPr lang="en-US" dirty="0">
                <a:latin typeface="Arial" panose="020B0604020202020204" pitchFamily="34" charset="0"/>
                <a:cs typeface="Arial" panose="020B0604020202020204" pitchFamily="34" charset="0"/>
              </a:rPr>
              <a:t>Plastic media is used</a:t>
            </a:r>
          </a:p>
          <a:p>
            <a:pPr lvl="1" eaLnBrk="1" hangingPunct="1">
              <a:defRPr/>
            </a:pPr>
            <a:r>
              <a:rPr lang="en-US" dirty="0">
                <a:latin typeface="Arial" panose="020B0604020202020204" pitchFamily="34" charset="0"/>
                <a:cs typeface="Arial" panose="020B0604020202020204" pitchFamily="34" charset="0"/>
              </a:rPr>
              <a:t>High percentage of voids</a:t>
            </a:r>
          </a:p>
          <a:p>
            <a:pPr lvl="1" eaLnBrk="1" hangingPunct="1">
              <a:defRPr/>
            </a:pPr>
            <a:r>
              <a:rPr lang="en-US" dirty="0">
                <a:latin typeface="Arial" panose="020B0604020202020204" pitchFamily="34" charset="0"/>
                <a:cs typeface="Arial" panose="020B0604020202020204" pitchFamily="34" charset="0"/>
              </a:rPr>
              <a:t>High surface area per unit of volume</a:t>
            </a:r>
          </a:p>
          <a:p>
            <a:pPr lvl="1" eaLnBrk="1" hangingPunct="1">
              <a:defRPr/>
            </a:pPr>
            <a:r>
              <a:rPr lang="en-US" dirty="0">
                <a:latin typeface="Arial" panose="020B0604020202020204" pitchFamily="34" charset="0"/>
                <a:cs typeface="Arial" panose="020B0604020202020204" pitchFamily="34" charset="0"/>
              </a:rPr>
              <a:t>Uniform media (random or modular)</a:t>
            </a:r>
          </a:p>
          <a:p>
            <a:pPr lvl="1" eaLnBrk="1" hangingPunct="1">
              <a:defRPr/>
            </a:pPr>
            <a:r>
              <a:rPr lang="en-US" dirty="0">
                <a:latin typeface="Arial" panose="020B0604020202020204" pitchFamily="34" charset="0"/>
                <a:cs typeface="Arial" panose="020B0604020202020204" pitchFamily="34" charset="0"/>
              </a:rPr>
              <a:t>Light weight</a:t>
            </a:r>
          </a:p>
          <a:p>
            <a:pPr lvl="1" eaLnBrk="1" hangingPunct="1">
              <a:defRPr/>
            </a:pPr>
            <a:r>
              <a:rPr lang="en-US" dirty="0">
                <a:latin typeface="Arial" panose="020B0604020202020204" pitchFamily="34" charset="0"/>
                <a:cs typeface="Arial" panose="020B0604020202020204" pitchFamily="34" charset="0"/>
              </a:rPr>
              <a:t>Chemical resistance</a:t>
            </a:r>
          </a:p>
          <a:p>
            <a:pPr lvl="1" eaLnBrk="1" hangingPunct="1">
              <a:defRPr/>
            </a:pPr>
            <a:r>
              <a:rPr lang="en-US" dirty="0">
                <a:latin typeface="Arial" panose="020B0604020202020204" pitchFamily="34" charset="0"/>
                <a:cs typeface="Arial" panose="020B0604020202020204" pitchFamily="34" charset="0"/>
              </a:rPr>
              <a:t>Can treat high-strength wastewaters</a:t>
            </a:r>
          </a:p>
          <a:p>
            <a:pPr eaLnBrk="1" hangingPunct="1">
              <a:buFont typeface="Wingdings" panose="05000000000000000000" pitchFamily="2" charset="2"/>
              <a:buNone/>
              <a:defRPr/>
            </a:pPr>
            <a:endParaRPr lang="en-US" dirty="0"/>
          </a:p>
          <a:p>
            <a:pPr eaLnBrk="1" hangingPunct="1">
              <a:defRPr/>
            </a:pPr>
            <a:endParaRPr lang="en-US" dirty="0"/>
          </a:p>
        </p:txBody>
      </p:sp>
    </p:spTree>
  </p:cSld>
  <p:clrMapOvr>
    <a:masterClrMapping/>
  </p:clrMapOvr>
  <p:transition/>
</p:sld>
</file>

<file path=ppt/theme/theme1.xml><?xml version="1.0" encoding="utf-8"?>
<a:theme xmlns:a="http://schemas.openxmlformats.org/drawingml/2006/main" name="Textured">
  <a:themeElements>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fontScheme name="Textured">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Textured</Template>
  <TotalTime>2126</TotalTime>
  <Words>1059</Words>
  <Application>Microsoft Office PowerPoint</Application>
  <PresentationFormat>On-screen Show (4:3)</PresentationFormat>
  <Paragraphs>214</Paragraphs>
  <Slides>33</Slides>
  <Notes>24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33</vt:i4>
      </vt:variant>
    </vt:vector>
  </HeadingPairs>
  <TitlesOfParts>
    <vt:vector size="37" baseType="lpstr">
      <vt:lpstr>Arial</vt:lpstr>
      <vt:lpstr>Tahoma</vt:lpstr>
      <vt:lpstr>Wingdings</vt:lpstr>
      <vt:lpstr>Textured</vt:lpstr>
      <vt:lpstr>CTC 450  Review</vt:lpstr>
      <vt:lpstr>Objectives</vt:lpstr>
      <vt:lpstr>Trickling Filter (Stone Media)</vt:lpstr>
      <vt:lpstr>Stone-Media Trickling Filters 1/2</vt:lpstr>
      <vt:lpstr>Stone-Media Trickling Filters 2/2</vt:lpstr>
      <vt:lpstr>Recirculation</vt:lpstr>
      <vt:lpstr>Recirculation Ratio (R) for Trickling Filter</vt:lpstr>
      <vt:lpstr>Trickling Filter Calculations</vt:lpstr>
      <vt:lpstr>Biological Towers</vt:lpstr>
      <vt:lpstr>Image of Biological Tower</vt:lpstr>
      <vt:lpstr>Biological Tower Media</vt:lpstr>
      <vt:lpstr>Biological Tower</vt:lpstr>
      <vt:lpstr>Biological Tower Recirculation</vt:lpstr>
      <vt:lpstr>Example Calc’s Biological Tower </vt:lpstr>
      <vt:lpstr>Combine filters/activated sludge</vt:lpstr>
      <vt:lpstr>Filter/Tower Problems</vt:lpstr>
      <vt:lpstr>Covers</vt:lpstr>
      <vt:lpstr>Activated Sludge  </vt:lpstr>
      <vt:lpstr>Activated Sludge Settleability </vt:lpstr>
      <vt:lpstr>Aeration (Activated Sludge) Calculations</vt:lpstr>
      <vt:lpstr>Sludge Volume Index (SVI)</vt:lpstr>
      <vt:lpstr>Activated Sludge Calculations</vt:lpstr>
      <vt:lpstr>Membrane Biological Reactor (MBR)</vt:lpstr>
      <vt:lpstr>Sedimentation Tank with Advanced MBR</vt:lpstr>
      <vt:lpstr>MBR pictures</vt:lpstr>
      <vt:lpstr>MBR Advantages/Disadvantages</vt:lpstr>
      <vt:lpstr>RBC </vt:lpstr>
      <vt:lpstr>Stabilization Ponds (lagoons)</vt:lpstr>
      <vt:lpstr>Disinfection</vt:lpstr>
      <vt:lpstr>Outfall-Railroad Interceptor</vt:lpstr>
      <vt:lpstr>Outfall-Grace Creek</vt:lpstr>
      <vt:lpstr>Private Systems</vt:lpstr>
      <vt:lpstr>Typical Septic Tank and Leachfield</vt:lpstr>
    </vt:vector>
  </TitlesOfParts>
  <Company>SUNY TECH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Interchanges</dc:title>
  <dc:creator>Jayne Baran</dc:creator>
  <cp:lastModifiedBy>Jayne Baran</cp:lastModifiedBy>
  <cp:revision>159</cp:revision>
  <dcterms:created xsi:type="dcterms:W3CDTF">2002-10-04T19:39:32Z</dcterms:created>
  <dcterms:modified xsi:type="dcterms:W3CDTF">2026-03-13T17:24:34Z</dcterms:modified>
</cp:coreProperties>
</file>