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5"/>
  </p:notesMasterIdLst>
  <p:sldIdLst>
    <p:sldId id="256" r:id="rId2"/>
    <p:sldId id="285" r:id="rId3"/>
    <p:sldId id="317" r:id="rId4"/>
    <p:sldId id="346" r:id="rId5"/>
    <p:sldId id="345" r:id="rId6"/>
    <p:sldId id="313" r:id="rId7"/>
    <p:sldId id="318" r:id="rId8"/>
    <p:sldId id="328" r:id="rId9"/>
    <p:sldId id="329" r:id="rId10"/>
    <p:sldId id="330" r:id="rId11"/>
    <p:sldId id="331" r:id="rId12"/>
    <p:sldId id="336" r:id="rId13"/>
    <p:sldId id="327" r:id="rId14"/>
    <p:sldId id="349" r:id="rId15"/>
    <p:sldId id="276" r:id="rId16"/>
    <p:sldId id="344" r:id="rId17"/>
    <p:sldId id="343" r:id="rId18"/>
    <p:sldId id="314" r:id="rId19"/>
    <p:sldId id="338" r:id="rId20"/>
    <p:sldId id="339" r:id="rId21"/>
    <p:sldId id="340" r:id="rId22"/>
    <p:sldId id="347" r:id="rId23"/>
    <p:sldId id="34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18" d="100"/>
          <a:sy n="118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56CC77C-F193-4B11-8291-7F3F7F7F25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6E6D7AE-351D-4C21-ABD8-FB75CD0A3D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C70832-3593-471E-B55E-A938D56B152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C632D394-0585-42AF-934F-D763961238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EB15776E-78B4-4A42-97EC-63EF7A480F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70BD4150-A058-4AB8-B9B2-C38691042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50C099-1890-40EF-ACC1-4487FB235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2B0B693-6B9E-4CEF-9943-938B88273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D62AF4F-FC69-4EEE-8711-EDB744A65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CF94CEA-4524-44B8-A11A-0725F9D58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950D91F-DBD7-4C1F-AB38-D37AC3F5C527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FAAA731-E060-4C6D-B205-7100D00B5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5274F85-7B1C-4881-8D06-5B9554F09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24BDF3A-B8E6-4F69-912F-F4475AF0E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61637CB-086D-438A-AD30-24454F05E944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347F015-3747-4AF8-A097-A42889ABC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F0660C8-0146-49F7-AF82-F4FB84FE3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1607377-F41F-4BCA-BE56-6DA001E7F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DC22CD-BB0A-4C7E-8DF2-1D82FD3274A1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1234E90-FD8B-42A2-AC56-75F6B0BA4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DE194A5-45B3-49CE-9F0D-4F0A464B3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06418C9-504D-4176-85E8-FD9935AB7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5B4797-6B44-41AB-B157-A9E5C7E7A594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FCD17DB-8193-4696-99A5-2A10836F2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4A5B902-7FBD-4ECC-8EB0-99819BC6F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5E4B4B6-7138-4ABB-A074-3A5626E1C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0DDDE5-F4A4-4209-A74D-EB4B0568A499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A2AD442-71BC-4952-AD77-5A89B6F6F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5F9D2A1-76C8-4CE1-9F6D-CCA0FF7DC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10531DA-0F9D-40A5-8F3C-FB784CE94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636B07-51D6-4DE1-9C29-DAD34EFC89C4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BC1D752-DA3C-4422-818E-D4BF0104F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E34A72D-E58C-4641-97E1-7DF234F25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6165221-7E4D-4EC3-BF46-AF9FB4F6E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08939A1-1ECE-45A7-9458-12DF219451C9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6AE75CA-7940-48A7-99A7-0F38E1A70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99E7987-6D42-43F5-9971-A679D436C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65CF6359-4D0F-4252-BD3E-902FAB96A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3C3465B-78F2-4BD5-B1C1-8F91BCF31F8B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1852F6C-457E-43BF-9BE8-BAA642DAA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DCB4974-A6E6-4767-A302-BB1AFB063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DFD8DD6-DD00-4331-A950-EB9629410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BDD456-501D-45E7-9F28-F8AAE3ADFD56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81C9FDB9-438B-4312-9CC6-4D6BAD58A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F186107-543A-42B6-AE7C-696C3539F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DD54DF5-87EF-4C51-8BCA-C4F10FD8F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1A4A2D-C715-4C2A-A059-2B4664F0B6B5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4CDDC84-EA1A-4929-81BF-01C970E35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EA7BA0A-8DCA-4641-8416-F743CD944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2E9F405-0B3A-4C4E-9AB2-6053CF674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DF216A-1D21-4B62-84D8-293769896BE3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FAD3C5D-B8A5-4C49-B8DA-862284989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AECE017-15B3-4AC7-A78A-DB8221722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8A04844-A71E-447D-86C6-57CEDDE53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8CC09E-4512-4A18-9718-1F7CE36A2DB4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A9DA9C5D-D182-4C36-92C6-319554BB26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F1E53D8-D674-4BB4-A2E9-E57247279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4E2BE73B-B34E-4486-B59E-7861D343E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01EFA0-48CD-4232-A121-7047637B4198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72FE6DE6-A074-4FD5-B875-712DA2055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67AAECB7-09BC-4A6D-B8E6-25FB51969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425D2973-F52E-4869-83B1-7D20A390D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937FCB-2455-4FD7-AC7A-4BE80838EE9D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729FF1E-4E02-44B8-B806-585E5D137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9B6D4879-DD5E-43F4-908F-B4780BD1A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8225B15-F269-425C-B41B-31FD70799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2D6CC18-2F4F-482A-9C73-25F2B0638BC3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7CFD0A5-A42D-4EF2-AB6A-578D5C78C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A1380FB-2F83-4767-A5F0-968F4471E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A0BAF83-41AF-40A4-AD25-25DD156AF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4DFA475-813D-4432-A202-D618B1003D1D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D4B1567-E077-41F0-9F66-C204BDBFE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144580E-EB1D-4613-83A2-D0EDDE910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9027D26-EFA8-4823-99BF-FC3D47092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0F28846-4DB5-4DF7-B866-73C3CD86E4F8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52AB74E-5291-4274-988D-9D0BCB8BD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8835A2A-224D-43DE-A76C-C431B9296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0156742-EA70-4347-A335-CE8F10B6D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5F0290-00ED-4A72-96D1-CDF175DA1C21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3E5D78F-9C28-4509-9530-9F7994921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E232362-AD92-4436-95AA-62DDFB5B7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38D78FB-9B89-44BF-9895-5AB4BCB7E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F495C4-2B5D-4B5D-8B91-E925A69BB4C1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2A50B40-2754-4139-902D-3EAA5E783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4F61597-8605-4506-9905-11174B071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820D606-862D-4071-9401-C902BCF40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45935DD-7D95-400B-B9CA-BE7E1ACB3458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129FEE2-237E-49F5-9296-0DCE9C359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D011FF6-60C6-486A-A3B0-BE6CE14AC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3A3C415-8880-4666-8895-D492B0A0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086C42-8304-4E01-A91F-8AD65EB6C194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DF58983-3C09-4DB4-A0BA-811BB6023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D810501-478F-46E5-8DCE-FA2B85F03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9D78912-0B7E-4115-A677-8ED2F782A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A78BB1-058B-4D19-BF6A-3830217393FD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7402EF-B0FB-484C-BDDD-50DC231BD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A55D00-9D1E-45AF-ADEB-9BAE2F145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9B3763-C285-4E4C-8FB0-7FC72218D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04D9D-5F95-4746-85AE-6C0C94B12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67A0FA-9726-460D-8D3F-23A429CC5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1AE68E-FF96-4E04-A29C-93390ACE7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65368-8D8C-4B3A-BA1E-6B2291E29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FD8D-F3DF-40FB-A8EC-AC07FFDD8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6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608968-23D8-45B2-97BF-698003079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7433BA-C852-40A7-87C0-102CF37A6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4F1F4-F9F7-45EF-8446-5EAB2E547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5CD8-9707-4AF4-9BB1-A2E86B741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FE75AA-2983-4548-A73D-95CDE7450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C108D2-AE24-4969-A3B7-AB3F07972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5EED40-950C-44AA-A507-D5E2522F1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29CA-B1C2-467D-B190-9A6D2D818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17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BCB1C1-D75F-4BAA-BB7D-63FF557B7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CF69A-7B99-42B8-9AAD-D0558A9E2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03DFA0-A53B-47AA-BD3E-A539C25D2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6A48-C4E3-48CC-8653-2F4A713A6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83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C79E3-F508-4420-8071-16346B689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640D1-D22A-46B2-A18B-4E15F1BE7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0D5759-51B5-4726-B8EC-9BD814D1C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96814-46FE-4628-9CDA-BB381FD52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9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A89838-E8E0-4ABB-BCEF-811F2035E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668242-169A-4809-932C-A99F39EA2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1CEB24-A72C-40F0-B246-224796C3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906F-9669-4F69-A674-C88FB6752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6B5EC1-B4B4-4A14-866B-D6BAEEBD8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2A87C6-6080-43FB-956F-997F00DA1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1A6F1B-6787-4EE5-91EA-C050724B7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574E-40BD-4256-B219-F74DF91AB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3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5347C4-3DCE-45D7-8E86-35F67EC5D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1823C1-3BB8-47A8-AC6A-263EA3C86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C07DF5-1CCD-42BB-9F78-4434C8A13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63CE0-4BC7-416D-958E-BEAE78CAF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D9D41-19A6-4553-B39E-69A115106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5DBC7-D089-43F9-AAA4-C9377B074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562A6-F348-4F4D-AB48-0640D63B7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F811-3D04-45DA-911E-8D893558B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20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20117-2B47-474E-AAB0-CBD950D7B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10145-484F-47BD-92D0-3B23037EE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8C568-D22A-487F-AE37-B34AE04ED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EF6B2-7B5B-4D63-B73D-AD1CD6B6D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57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764E764A-508B-4DBE-9E6B-D17839193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99944BE-3234-48A6-A111-B91925FE9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C73C6BAA-208B-42A4-AADA-5043453505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07EA7E25-6AEA-47D2-A906-2B39AC2743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F0C849FE-18E4-4658-9317-69EB7943C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E2465E-8F34-4A50-89CE-35908FB1D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AADFC8-8F48-4147-8B7F-C6A6AAAB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12F73ED-DB44-426F-80CA-447D6258BE66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9E855E5-3EFA-414D-AF6D-51B56A4F9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CTC 450  Review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D4652C-F0BB-4B39-93E6-A289A75F0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WW Treatment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Removal of nitrogen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Removal of phosphorus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removal of pathogens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Removal of other toxics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CC3F6E5-08E5-40D9-8212-9059290F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596A67D5-0288-4CFC-97B5-7FD01012628A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0C416BAC-11CE-4BDE-9308-9D1745ACD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Advantages/Disadvantages of Agricultural Irrigation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2515A06-69A6-4DAD-AD3A-A9FB764089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Already contains nutrients and soil amendments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Agricultural areas may be nearby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Money for cash crops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In arid regions, ww may be the only source of water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84BD872F-2F7B-46FE-9866-BE388D432F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Nitrate - groundwater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Heavy metals - soils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Pathogens - farm workers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FF8E63-729D-42A2-8E91-00DBE6DD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08475C3C-DAD0-49CA-8CB9-AE5839A14F03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7ED0CD72-2C9E-4D52-9799-99D4BAFAF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Agricultural Irrigation 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96C762BA-E627-48F2-A9E7-B6D44C7EE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Storage required to balance supply/demand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54DD1F-0E05-435E-BF9E-5C74D3C6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3EF66270-EF19-4471-B9D0-53F491B37D83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0008B26A-4C54-4244-827B-8C2020745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of Irrigation Systems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A11B73C5-899C-4141-B76A-B58818786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 water to determine storage requirements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 nitrogen to prevent migration (do not want a buildup of nitrogen)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E8EB7F-0E6A-4EB1-B63B-63D65949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6BA6860B-1718-482F-8C52-61F990684C42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7869BD19-FC5B-4655-8AEC-288B6AAD9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Urban Irrigation 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3F31C200-EAE9-4B65-A09E-0D34C4115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447800"/>
            <a:ext cx="8228012" cy="4648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Cross-connections prohibited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Color-code pipes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Warning signs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Reuse water pipes 3’ below potable water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27653" name="Picture 1" descr="Pipe Color-Codes:&#10;Electric-red&#10;Petroleum-yellow&#10;Orange-communication&#10;Blue-Potable water&#10;Green-Sewers&#10;Purple-Reclaimed Water&#10;Pink-Temporary Survey Marking&#10;White-Proposed Excavation">
            <a:extLst>
              <a:ext uri="{FF2B5EF4-FFF2-40B4-BE49-F238E27FC236}">
                <a16:creationId xmlns:a16="http://schemas.microsoft.com/office/drawing/2014/main" id="{A266503F-7227-4FB6-8870-2DBB9F27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43125"/>
            <a:ext cx="350043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warning sign &quot;not drinking water&quot;">
            <a:extLst>
              <a:ext uri="{FF2B5EF4-FFF2-40B4-BE49-F238E27FC236}">
                <a16:creationId xmlns:a16="http://schemas.microsoft.com/office/drawing/2014/main" id="{C1E8A40A-B1E9-4B07-831A-1576F283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89363"/>
            <a:ext cx="1806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5A4E-0ED5-41DB-A49E-28FC6659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Underground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B1FEC-9570-4D19-A1E4-F4A046EA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99DFA-95B9-4FDC-96A8-2AA30508142B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9701" name="Picture 4" descr="typical color codes listed">
            <a:extLst>
              <a:ext uri="{FF2B5EF4-FFF2-40B4-BE49-F238E27FC236}">
                <a16:creationId xmlns:a16="http://schemas.microsoft.com/office/drawing/2014/main" id="{75524BFF-9400-4E82-8031-ACF04138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5293"/>
            <a:ext cx="7467600" cy="572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4763A1-B3F1-487A-8C4A-04DA6F8B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9DDD4240-11D1-4FC1-9D19-74B4AC79CB66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4F18FD23-1902-429F-97A7-73BC59B71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Groundwater Recharge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CCC34B7-6132-47F8-8BC9-749FAA79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infiltration (surface spreading)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injection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Fate of particulates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Fate of bacteria/viruses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Fate of dissolved organic/inorganic constituents (particularly toxics)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634BAB-746D-443B-976F-5DD0D3C3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3982971C-764C-4080-9DC0-0ED2E061BF14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DDD6C038-513C-438A-829E-D4743E598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Groundwater Recharge-Standards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D366E73A-E761-4681-BD7C-DBF0C233D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 federal requirements/standards have not been established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regulated by state agencies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30647E-111F-41BA-97FC-823E5EB8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E5C7315-C771-4204-A99F-5E1D4A53AF08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C8028D24-0EC4-4F9F-8E4A-6C08F09B4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Storage Issues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DE32DDE9-6514-49DA-A3A2-5D3EAE964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for storage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(open or closed)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Discharge requirements 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Problems: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Odors, loss of chlorine residual, low DO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Temperature stratification, bird/rodents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Algal blooms, regrowth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microorganisma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8FEAC4-CE36-4BF8-9DB2-0103719B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630D7878-6E69-4430-A26E-B27C70471C2A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A9AD2649-1C6E-4610-BFD3-B9940292F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Agricultural Irrigation-Example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Tallahassee, FL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BE23DDD1-7169-4FF1-92E6-2080AF266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2000 acres; </a:t>
            </a:r>
          </a:p>
          <a:p>
            <a:pPr marL="609600" indent="-609600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pivot irrigators</a:t>
            </a:r>
          </a:p>
          <a:p>
            <a:pPr marL="990600" lvl="1" indent="-533400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irrigators controlled by computer</a:t>
            </a:r>
          </a:p>
          <a:p>
            <a:pPr marL="990600" lvl="1" indent="-533400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low-drift nozzles</a:t>
            </a:r>
          </a:p>
          <a:p>
            <a:pPr marL="609600" indent="-609600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Vegetation-canola, corn, sorghum, grass</a:t>
            </a:r>
          </a:p>
          <a:p>
            <a:pPr marL="609600" indent="-609600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Monitoring wells </a:t>
            </a:r>
          </a:p>
          <a:p>
            <a:pPr marL="609600" indent="-609600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Capacity-23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mgd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Four parallel treatment plants</a:t>
            </a:r>
            <a:endParaRPr lang="en-US" sz="2800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F1E765-0057-4A2A-87D6-2D46C9F6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681D3026-BCAB-456A-B166-F42104BDF2CA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32BC09C0-29AE-4764-A3DF-B554D34D8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Residential Lawn Watering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El Dorado Hills, CA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54F67000-08A1-47F9-B3CD-05F403F66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Dual plumbed distribution system</a:t>
            </a:r>
          </a:p>
          <a:p>
            <a:pPr marL="609600" indent="-609600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66 mg reservoir</a:t>
            </a:r>
          </a:p>
          <a:p>
            <a:pPr marL="609600" indent="-609600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Drip irrigators-no restriction times</a:t>
            </a:r>
          </a:p>
          <a:p>
            <a:pPr marL="609600" indent="-609600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Spray irrigators-restricted to 9pm-6am</a:t>
            </a:r>
          </a:p>
          <a:p>
            <a:pPr marL="609600" indent="-609600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Back-up: potable lake water</a:t>
            </a:r>
          </a:p>
          <a:p>
            <a:pPr marL="990600" lvl="1" indent="-533400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doesn’t meet required water quality</a:t>
            </a:r>
          </a:p>
          <a:p>
            <a:pPr marL="990600" lvl="1" indent="-533400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can’t meet peak irrigation demands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8F3DDE-E971-42FD-B76F-FDCA3412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B5EBBC25-BFB6-4D9C-B233-DC0A1BFFBD2E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A3A926BD-AE27-4F9A-BF12-3FA456082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0E14448-1EB8-44F7-A5BE-40272DCCB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basics with respect to reusing wastewater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0D85EE-88FB-4230-9B59-2847D5D1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0F598E54-C922-4368-B5D7-6B6AFFF849F8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C9B2D804-BF90-4F3F-8678-075B2ED8E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Urban Reuse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St. Petersburg, FL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0290D94F-C789-4381-B9BD-E2508C748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Irrigation of parks, school, golf courses,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comm’l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residential irrigation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water injected into deep-well system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Effluent requirements: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SS-5 mg/l (in practice 1-3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mgl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/l)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Chlorine residual-1 mg/l after 15 min (in practice 4 mg/l)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50B9F9-D9AF-43CC-B2E5-E4402339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A9A3FA4E-997B-401A-86CA-940750624EFF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ED24BE34-1939-48F0-AF72-51CB8E1E5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Industrial Reuse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Medanos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Energy Center, CA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7064B44-AFEF-4415-958F-B2EDBB58E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WW treatment plant provided recycled water to the energy center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Water is used for the heat recovery steam generator make-up and water for the evaporative cooling system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Treatment processes: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Dual-media, ultra- and activated carbon filtration for TOC removal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Antiscalant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chemical added for evaporative system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Reverse osmosis for evaporative cooling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58A9-008A-4BF2-944D-3F60BE41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Exam Problems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3529-7116-4722-94A1-7F33EADE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Processing-Clarifier following Coagulation (25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Wastewater Processing-Trickling Filter (25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Wastewater Processing-Clarifier (25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Solids Mass Balance (25 pts)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DDB08-FBF9-4EFE-930C-C9C7784D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68504A7A-FC7A-402A-B94C-76DBD320A9F1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9B0F-C317-4F19-BC76-D76D4BFF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Exam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89E1-0228-430E-9BB6-10CF6853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book/open notes/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use computer/cell phone for electronic book 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old tests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 all work 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the standards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forget units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Conversions-concentration to mass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84E65-706A-40E9-AA60-80C0464D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321F4D8C-FB05-4F11-8E95-49F3E161219C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DDFCA5-2C68-4E35-B5FF-2666A6FA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0F6BA2F4-AC11-47C8-922B-38AA2C949805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58B914E7-0748-4521-B300-F14DD198C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Reuse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11BED48C-D4DE-4565-BF54-92C191CD8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Reuse is defined as direct application of treated WW for agricultural and urban irrigation, industrial reuse, groundwater recharge, and others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Discharging WW to a receiving water that is ultimately used downstream for a water source is not considered reuse (dilution/separation in time and space)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76CCD8-EDF0-4CD5-9EDB-861CA918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C615A426-2798-4BE9-8AC0-9CE97BEF6B06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B3993221-0DAF-4594-ABE2-BDA723BF7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Reuse - Functions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5D386405-2CD2-48D7-AB34-B5DFA0D41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Treated effluent is used as a water resource for beneficial purposes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Effluent is kept out of streams, lakes and beaches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05ED06-A702-4055-AF3C-6FE69442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AE3D4E8E-564A-48CE-85E9-F39737DC2647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47C7C7B6-FB0B-403E-9A83-07EEADE53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Reuse – Main Concerns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3875C404-D885-4BD1-B3D1-6272A1ECC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Reliable treatment of WW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Protection of public health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acceptance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DDEFB-C886-445A-AC83-966CB256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11478A5F-7AE5-40CA-ADE9-C5F594D4B1A3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03E53724-0D43-4180-AC3C-676F28656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Matter of Economics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CD25F79D-909F-46EE-B2E3-CAEA6A73D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reuse may be less costly: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N/P for irrigation instead of providing tertiary processes to prevent eutrophication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shortages – a future possibility (CA/AZ/FL)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2BA48D-91BD-4A4F-A6ED-84B6A2B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2DC2D489-67E6-4CDF-8BA6-9E6F73F7AC13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0E1777D6-D4F1-4E58-95CF-7EFFFF683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Drawbacks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ED6E2DC2-106C-4B40-BC03-491EBE79C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Pathogens via physical contact or aerosols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perception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EC9BCC-431D-4A28-9E21-BDAF8530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D2A41243-9545-4FA2-801D-A48F52BE269E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0232654C-C20E-49CF-8CFA-E74D0DE9F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Statistics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6707E2FE-F871-493F-9F02-270283564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Recycled WW 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983 MGD (1995)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2% of total wastewater release (41,000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mgd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CA/AZ/FL account for majority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826707-7C6F-45AA-B4C1-715B8C6D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CEC38265-5645-49F8-BE2E-8E172041439D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98DD7485-A888-4F61-8326-7A978EE3F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Quality Effluent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96E3AD9-C85C-4602-941C-457775FE6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Dependent upon reuse application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Agricultural irrigation (restricted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-with respect to human activity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 eaLnBrk="1" hangingPunct="1"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fodder,fiber,seed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crops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Agricultural irrigation (unrestricted)</a:t>
            </a:r>
          </a:p>
          <a:p>
            <a:pPr lvl="2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processed food, food eaten raw		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Urban irrigation (restricted)</a:t>
            </a:r>
          </a:p>
          <a:p>
            <a:pPr lvl="2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Golf courses, cemeteries, highway medians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Urban irrigation (unrestricted)</a:t>
            </a:r>
          </a:p>
          <a:p>
            <a:pPr lvl="2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Parks, playgrounds, residences,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landscapin</a:t>
            </a:r>
            <a:r>
              <a:rPr lang="en-US" sz="2000" dirty="0"/>
              <a:t>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1970</TotalTime>
  <Words>734</Words>
  <Application>Microsoft Office PowerPoint</Application>
  <PresentationFormat>On-screen Show (4:3)</PresentationFormat>
  <Paragraphs>179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Tahoma</vt:lpstr>
      <vt:lpstr>Arial</vt:lpstr>
      <vt:lpstr>Wingdings</vt:lpstr>
      <vt:lpstr>Textured</vt:lpstr>
      <vt:lpstr>CTC 450  Review</vt:lpstr>
      <vt:lpstr>Objectives</vt:lpstr>
      <vt:lpstr>Reuse</vt:lpstr>
      <vt:lpstr>Water Reuse - Functions</vt:lpstr>
      <vt:lpstr>Water Reuse – Main Concerns</vt:lpstr>
      <vt:lpstr>Matter of Economics</vt:lpstr>
      <vt:lpstr>Potential Drawbacks</vt:lpstr>
      <vt:lpstr>Water Statistics</vt:lpstr>
      <vt:lpstr>Water Quality Effluent Stds</vt:lpstr>
      <vt:lpstr>Advantages/Disadvantages of Agricultural Irrigation</vt:lpstr>
      <vt:lpstr>Agricultural Irrigation </vt:lpstr>
      <vt:lpstr>Design of Irrigation Systems</vt:lpstr>
      <vt:lpstr>Urban Irrigation </vt:lpstr>
      <vt:lpstr>Underground Utilities</vt:lpstr>
      <vt:lpstr>Groundwater Recharge</vt:lpstr>
      <vt:lpstr>Groundwater Recharge-Standards</vt:lpstr>
      <vt:lpstr>Storage Issues</vt:lpstr>
      <vt:lpstr>Agricultural Irrigation-Example Tallahassee, FL</vt:lpstr>
      <vt:lpstr>Residential Lawn Watering El Dorado Hills, CA</vt:lpstr>
      <vt:lpstr>Urban Reuse St. Petersburg, FL</vt:lpstr>
      <vt:lpstr>Industrial Reuse Los Medanos Energy Center, CA</vt:lpstr>
      <vt:lpstr>Final Exam Problems</vt:lpstr>
      <vt:lpstr>Final Exam Review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73</cp:revision>
  <dcterms:created xsi:type="dcterms:W3CDTF">2002-10-04T19:39:32Z</dcterms:created>
  <dcterms:modified xsi:type="dcterms:W3CDTF">2026-03-13T17:52:42Z</dcterms:modified>
</cp:coreProperties>
</file>